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44" r:id="rId1"/>
    <p:sldMasterId id="2147483756" r:id="rId2"/>
  </p:sldMasterIdLst>
  <p:notesMasterIdLst>
    <p:notesMasterId r:id="rId54"/>
  </p:notesMasterIdLst>
  <p:sldIdLst>
    <p:sldId id="307" r:id="rId3"/>
    <p:sldId id="257" r:id="rId4"/>
    <p:sldId id="258" r:id="rId5"/>
    <p:sldId id="277" r:id="rId6"/>
    <p:sldId id="278" r:id="rId7"/>
    <p:sldId id="260" r:id="rId8"/>
    <p:sldId id="259" r:id="rId9"/>
    <p:sldId id="291" r:id="rId10"/>
    <p:sldId id="288" r:id="rId11"/>
    <p:sldId id="261" r:id="rId12"/>
    <p:sldId id="296" r:id="rId13"/>
    <p:sldId id="281" r:id="rId14"/>
    <p:sldId id="299" r:id="rId15"/>
    <p:sldId id="294" r:id="rId16"/>
    <p:sldId id="262" r:id="rId17"/>
    <p:sldId id="263" r:id="rId18"/>
    <p:sldId id="297" r:id="rId19"/>
    <p:sldId id="264" r:id="rId20"/>
    <p:sldId id="267" r:id="rId21"/>
    <p:sldId id="266" r:id="rId22"/>
    <p:sldId id="308" r:id="rId23"/>
    <p:sldId id="268" r:id="rId24"/>
    <p:sldId id="269" r:id="rId25"/>
    <p:sldId id="270" r:id="rId26"/>
    <p:sldId id="298" r:id="rId27"/>
    <p:sldId id="271" r:id="rId28"/>
    <p:sldId id="279" r:id="rId29"/>
    <p:sldId id="272" r:id="rId30"/>
    <p:sldId id="273" r:id="rId31"/>
    <p:sldId id="274" r:id="rId32"/>
    <p:sldId id="275" r:id="rId33"/>
    <p:sldId id="276" r:id="rId34"/>
    <p:sldId id="293" r:id="rId35"/>
    <p:sldId id="301" r:id="rId36"/>
    <p:sldId id="309" r:id="rId37"/>
    <p:sldId id="290" r:id="rId38"/>
    <p:sldId id="310" r:id="rId39"/>
    <p:sldId id="284" r:id="rId40"/>
    <p:sldId id="302" r:id="rId41"/>
    <p:sldId id="282" r:id="rId42"/>
    <p:sldId id="283" r:id="rId43"/>
    <p:sldId id="300" r:id="rId44"/>
    <p:sldId id="285" r:id="rId45"/>
    <p:sldId id="292" r:id="rId46"/>
    <p:sldId id="286" r:id="rId47"/>
    <p:sldId id="306" r:id="rId48"/>
    <p:sldId id="305" r:id="rId49"/>
    <p:sldId id="304" r:id="rId50"/>
    <p:sldId id="303" r:id="rId51"/>
    <p:sldId id="287" r:id="rId52"/>
    <p:sldId id="311" r:id="rId53"/>
  </p:sldIdLst>
  <p:sldSz cx="9144000" cy="5143500" type="screen16x9"/>
  <p:notesSz cx="6858000" cy="9144000"/>
  <p:embeddedFontLst>
    <p:embeddedFont>
      <p:font typeface="Arial Rounded MT Bold" panose="020F0704030504030204" pitchFamily="34" charset="0"/>
      <p:regular r:id="rId55"/>
    </p:embeddedFont>
    <p:embeddedFont>
      <p:font typeface="BalloPEEExtBol" pitchFamily="2" charset="0"/>
      <p:regular r:id="rId56"/>
    </p:embeddedFont>
    <p:embeddedFont>
      <p:font typeface="Bassoon" pitchFamily="2" charset="0"/>
      <p:bold r:id="rId57"/>
    </p:embeddedFont>
    <p:embeddedFont>
      <p:font typeface="Bodoni MT" panose="02070603080606020203" pitchFamily="18" charset="0"/>
      <p:regular r:id="rId58"/>
      <p:bold r:id="rId59"/>
      <p:italic r:id="rId60"/>
      <p:boldItalic r:id="rId61"/>
    </p:embeddedFont>
    <p:embeddedFont>
      <p:font typeface="Calibri" panose="020F0502020204030204" pitchFamily="34" charset="0"/>
      <p:regular r:id="rId62"/>
      <p:bold r:id="rId63"/>
      <p:italic r:id="rId64"/>
      <p:boldItalic r:id="rId65"/>
    </p:embeddedFont>
    <p:embeddedFont>
      <p:font typeface="Castanet" pitchFamily="2" charset="0"/>
      <p:regular r:id="rId66"/>
    </p:embeddedFont>
    <p:embeddedFont>
      <p:font typeface="Kristen ITC" panose="03050502040202030202" pitchFamily="66" charset="0"/>
      <p:regular r:id="rId6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28w75BbSREhT2hrt61YpA==" hashData="ah3YGStoAXeBKEzFiMCAPnmlE2WQL/pzzhcsmEeo6n9ytv1GTtGqclsRUToF7mqvIcx5HNIAzFs996u1LzUsq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F9933"/>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91" autoAdjust="0"/>
    <p:restoredTop sz="94660"/>
  </p:normalViewPr>
  <p:slideViewPr>
    <p:cSldViewPr>
      <p:cViewPr varScale="1">
        <p:scale>
          <a:sx n="122" d="100"/>
          <a:sy n="122" d="100"/>
        </p:scale>
        <p:origin x="96" y="32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87E6B6-C66D-4E91-8C48-859144356F10}"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ED8462-69A3-4E39-9F62-41992C157CB0}" type="slidenum">
              <a:rPr lang="sk-SK" smtClean="0"/>
              <a:t>‹#›</a:t>
            </a:fld>
            <a:endParaRPr lang="sk-SK"/>
          </a:p>
        </p:txBody>
      </p:sp>
    </p:spTree>
    <p:extLst>
      <p:ext uri="{BB962C8B-B14F-4D97-AF65-F5344CB8AC3E}">
        <p14:creationId xmlns:p14="http://schemas.microsoft.com/office/powerpoint/2010/main" val="3643308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3"/>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98C7024-592D-4C3C-A885-10C691D77F3A}"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8C7024-592D-4C3C-A885-10C691D77F3A}"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8C7024-592D-4C3C-A885-10C691D77F3A}"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8C7024-592D-4C3C-A885-10C691D77F3A}"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98C7024-592D-4C3C-A885-10C691D77F3A}" type="datetimeFigureOut">
              <a:rPr lang="en-US" smtClean="0"/>
              <a:pPr/>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98C7024-592D-4C3C-A885-10C691D77F3A}" type="datetimeFigureOut">
              <a:rPr lang="en-US" smtClean="0"/>
              <a:pPr/>
              <a:t>3/7/2020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C7024-592D-4C3C-A885-10C691D77F3A}" type="datetimeFigureOut">
              <a:rPr lang="en-US" smtClean="0"/>
              <a:pPr/>
              <a:t>3/7/2020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9"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9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8C7024-592D-4C3C-A885-10C691D77F3A}"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8C7024-592D-4C3C-A885-10C691D77F3A}" type="datetimeFigureOut">
              <a:rPr lang="en-US" smtClean="0"/>
              <a:pPr/>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8C7024-592D-4C3C-A885-10C691D77F3A}"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8C7024-592D-4C3C-A885-10C691D77F3A}" type="datetimeFigureOut">
              <a:rPr lang="en-US" smtClean="0"/>
              <a:pPr/>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A71DC-4D95-432F-8359-E6CD81A5D90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2470126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3177595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83114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39774017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8482741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26974502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2938319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141151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1854834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26256240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370000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98C7024-592D-4C3C-A885-10C691D77F3A}" type="datetimeFigureOut">
              <a:rPr lang="en-US" smtClean="0"/>
              <a:pPr/>
              <a:t>3/7/2020</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E6A71DC-4D95-432F-8359-E6CD81A5D90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2995071336"/>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5.pn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54.jpeg"/><Relationship Id="rId4" Type="http://schemas.openxmlformats.org/officeDocument/2006/relationships/image" Target="../media/image53.jpeg"/></Relationships>
</file>

<file path=ppt/slides/_rels/slide51.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429000" y="4171950"/>
            <a:ext cx="2514600" cy="762000"/>
          </a:xfrm>
          <a:solidFill>
            <a:srgbClr val="FFCC66"/>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2500" lnSpcReduction="10000"/>
          </a:bodyPr>
          <a:lstStyle/>
          <a:p>
            <a:r>
              <a:rPr lang="en-US" sz="1200" b="1" dirty="0">
                <a:solidFill>
                  <a:schemeClr val="tx1"/>
                </a:solidFill>
              </a:rPr>
              <a:t>a special compilation by </a:t>
            </a:r>
          </a:p>
          <a:p>
            <a:r>
              <a:rPr lang="en-US" sz="1600" b="1" dirty="0">
                <a:solidFill>
                  <a:schemeClr val="tx1"/>
                </a:solidFill>
              </a:rPr>
              <a:t>TONY CHACKO</a:t>
            </a:r>
          </a:p>
          <a:p>
            <a:r>
              <a:rPr lang="en-US" sz="1600" dirty="0">
                <a:solidFill>
                  <a:schemeClr val="tx1"/>
                </a:solidFill>
              </a:rPr>
              <a:t>tonychacko2000@gmail.com</a:t>
            </a:r>
          </a:p>
        </p:txBody>
      </p:sp>
      <p:pic>
        <p:nvPicPr>
          <p:cNvPr id="7" name="Obrázo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4" name="Rectangle 3"/>
          <p:cNvSpPr/>
          <p:nvPr/>
        </p:nvSpPr>
        <p:spPr>
          <a:xfrm>
            <a:off x="457200" y="805755"/>
            <a:ext cx="8229600" cy="3431709"/>
          </a:xfrm>
          <a:prstGeom prst="rect">
            <a:avLst/>
          </a:prstGeom>
        </p:spPr>
        <p:txBody>
          <a:bodyPr wrap="square">
            <a:spAutoFit/>
          </a:bodyPr>
          <a:lstStyle/>
          <a:p>
            <a:pPr algn="just"/>
            <a:r>
              <a:rPr lang="sk-SK" sz="2400" b="1">
                <a:ln>
                  <a:solidFill>
                    <a:schemeClr val="bg1"/>
                  </a:solidFill>
                </a:ln>
                <a:solidFill>
                  <a:schemeClr val="accent3">
                    <a:lumMod val="75000"/>
                  </a:schemeClr>
                </a:solidFill>
                <a:latin typeface="Arial Rounded MT Bold" panose="020F0704030504030204" pitchFamily="34" charset="0"/>
                <a:ea typeface="Arial Unicode MS" panose="020B0604020202020204" pitchFamily="34" charset="-128"/>
                <a:cs typeface="Aharoni" pitchFamily="2" charset="-79"/>
              </a:rPr>
              <a:t>     </a:t>
            </a:r>
            <a:r>
              <a:rPr lang="en-US" sz="2400" b="1">
                <a:ln>
                  <a:solidFill>
                    <a:schemeClr val="tx1"/>
                  </a:solidFill>
                </a:ln>
                <a:solidFill>
                  <a:schemeClr val="accent3">
                    <a:lumMod val="75000"/>
                  </a:schemeClr>
                </a:solidFill>
                <a:latin typeface="BalloPEEExtBol" pitchFamily="2" charset="0"/>
                <a:ea typeface="Arial Unicode MS" panose="020B0604020202020204" pitchFamily="34" charset="-128"/>
                <a:cs typeface="Aharoni" pitchFamily="2" charset="-79"/>
              </a:rPr>
              <a:t>K</a:t>
            </a:r>
            <a:r>
              <a:rPr lang="en-US"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erala</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historically known as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Keralam</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is an Indian State in South India on the Malabar coast. It was formed on 1st November 1956 following the States </a:t>
            </a:r>
            <a:r>
              <a:rPr lang="sk-SK"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R</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e-</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organisation</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Act by combining Malayalam-speaking regions. Spread over 38,863 km</a:t>
            </a:r>
            <a:r>
              <a:rPr lang="en-US" sz="1300" i="1" baseline="30000"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2</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(15,005 sq mi), it is bordered by Karnataka to the north and northeast, Tamil Nadu to the east and south and the Lakshadweep Sea to the west. With 33,387,677 inhabitants as per the 2011 Census, Kerala is the thirteenth-largest state by population and is divided into 14 districts with the capital being Thiruvananthapuram. Malayalam is the most widely spoken language and is also the official language of the state. The Government is actively advertising the State  as “God’s Own </a:t>
            </a:r>
            <a:r>
              <a:rPr lang="en-US"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Country”.</a:t>
            </a:r>
            <a:endParaRPr lang="sk-SK"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endParaRPr>
          </a:p>
          <a:p>
            <a:pPr algn="just"/>
            <a:r>
              <a:rPr lang="sk-SK" sz="2400" b="1">
                <a:ln>
                  <a:solidFill>
                    <a:schemeClr val="bg1"/>
                  </a:solidFill>
                </a:ln>
                <a:solidFill>
                  <a:schemeClr val="accent3">
                    <a:lumMod val="75000"/>
                  </a:schemeClr>
                </a:solidFill>
                <a:latin typeface="Arial Rounded MT Bold" panose="020F0704030504030204" pitchFamily="34" charset="0"/>
                <a:ea typeface="Arial Unicode MS" panose="020B0604020202020204" pitchFamily="34" charset="-128"/>
                <a:cs typeface="Aharoni" pitchFamily="2" charset="-79"/>
              </a:rPr>
              <a:t>     </a:t>
            </a:r>
            <a:r>
              <a:rPr lang="en-US" sz="2400" b="1">
                <a:ln>
                  <a:solidFill>
                    <a:schemeClr val="tx1"/>
                  </a:solidFill>
                </a:ln>
                <a:solidFill>
                  <a:schemeClr val="accent3">
                    <a:lumMod val="75000"/>
                  </a:schemeClr>
                </a:solidFill>
                <a:latin typeface="BalloPEEExtBol" pitchFamily="2" charset="0"/>
                <a:ea typeface="Arial Unicode MS" panose="020B0604020202020204" pitchFamily="34" charset="-128"/>
                <a:cs typeface="Aharoni" pitchFamily="2" charset="-79"/>
              </a:rPr>
              <a:t>I</a:t>
            </a:r>
            <a:r>
              <a:rPr lang="en-US" sz="1300" i="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t </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is one of the best adventure destination for the world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traveller</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with many unique places to visit. For a tour of this State, in addition to any tour operator’s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itinery</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please feel free to stop at  a brook or water stream during your taxi or van trip to have the feel of  nature’s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unspoilt</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country feel. One advise I used to tell my friends is to come to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Alleppey</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City and hop into any of the Kerala State Water Transport Boats which ply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upto</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a:t>
            </a:r>
            <a:r>
              <a:rPr lang="en-US" sz="1300" i="1" dirty="0" err="1">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Changanassery</a:t>
            </a:r>
            <a:r>
              <a:rPr lang="en-US" sz="1300" i="1" dirty="0">
                <a:solidFill>
                  <a:schemeClr val="accent4">
                    <a:lumMod val="50000"/>
                  </a:schemeClr>
                </a:solidFill>
                <a:latin typeface="Arial Rounded MT Bold" panose="020F0704030504030204" pitchFamily="34" charset="0"/>
                <a:ea typeface="Arial Unicode MS" panose="020B0604020202020204" pitchFamily="34" charset="-128"/>
                <a:cs typeface="Aharoni" pitchFamily="2" charset="-79"/>
              </a:rPr>
              <a:t>. Oh yeah just watching the life of people along the rivers, canal banks  and the scenery is enough to enable one to have a unique peaceful experience of Kerala.</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34788">
            <a:off x="8056126" y="4490465"/>
            <a:ext cx="400035" cy="400035"/>
          </a:xfrm>
          <a:prstGeom prst="rect">
            <a:avLst/>
          </a:prstGeom>
        </p:spPr>
      </p:pic>
      <p:sp>
        <p:nvSpPr>
          <p:cNvPr id="6" name="TextBox 5"/>
          <p:cNvSpPr txBox="1"/>
          <p:nvPr/>
        </p:nvSpPr>
        <p:spPr>
          <a:xfrm>
            <a:off x="609600" y="207942"/>
            <a:ext cx="8077200" cy="646331"/>
          </a:xfrm>
          <a:prstGeom prst="rect">
            <a:avLst/>
          </a:prstGeom>
          <a:noFill/>
        </p:spPr>
        <p:txBody>
          <a:bodyPr wrap="square" rtlCol="0">
            <a:spAutoFit/>
          </a:bodyPr>
          <a:lstStyle/>
          <a:p>
            <a:pPr algn="ctr"/>
            <a:r>
              <a:rPr lang="en-US" sz="3600" u="sng" dirty="0">
                <a:ln>
                  <a:solidFill>
                    <a:sysClr val="windowText" lastClr="000000"/>
                  </a:solidFill>
                </a:ln>
                <a:solidFill>
                  <a:schemeClr val="accent2">
                    <a:lumMod val="75000"/>
                  </a:schemeClr>
                </a:solidFill>
                <a:effectLst>
                  <a:outerShdw blurRad="50800" dist="38100" dir="2700000" algn="tl" rotWithShape="0">
                    <a:prstClr val="black">
                      <a:alpha val="40000"/>
                    </a:prstClr>
                  </a:outerShdw>
                </a:effectLst>
                <a:latin typeface="Bassoon" pitchFamily="2" charset="0"/>
                <a:cs typeface="Aharoni" pitchFamily="2" charset="-79"/>
              </a:rPr>
              <a:t>KERALA</a:t>
            </a:r>
          </a:p>
        </p:txBody>
      </p:sp>
    </p:spTree>
    <p:extLst>
      <p:ext uri="{BB962C8B-B14F-4D97-AF65-F5344CB8AC3E}">
        <p14:creationId xmlns:p14="http://schemas.microsoft.com/office/powerpoint/2010/main" val="703971153"/>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Luis Villegas - New Moon .wav"/>
          </p:stSnd>
        </p:sndAc>
      </p:transition>
    </mc:Choice>
    <mc:Fallback xmlns="">
      <p:transition spd="slow">
        <p:fade/>
        <p:sndAc>
          <p:stSnd loop="1">
            <p:snd r:embed="rId5" name="Luis Villegas - New Moon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 y="2287"/>
            <a:ext cx="9143998" cy="5138926"/>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515916" cy="276999"/>
          </a:xfrm>
          <a:prstGeom prst="rect">
            <a:avLst/>
          </a:prstGeom>
          <a:solidFill>
            <a:srgbClr val="FFCC66"/>
          </a:solidFill>
          <a:ln>
            <a:solidFill>
              <a:schemeClr val="tx1"/>
            </a:solidFill>
          </a:ln>
        </p:spPr>
        <p:txBody>
          <a:bodyPr wrap="none" rtlCol="0">
            <a:spAutoFit/>
          </a:bodyPr>
          <a:lstStyle/>
          <a:p>
            <a:r>
              <a:rPr lang="en-US" sz="1200">
                <a:latin typeface="Bodoni MT" panose="02070603080606020203" pitchFamily="18" charset="0"/>
                <a:cs typeface="Aharoni" pitchFamily="2" charset="-79"/>
              </a:rPr>
              <a:t>A spell binding sunset  along the backwaters of Alleppey in Kerala</a:t>
            </a:r>
            <a:r>
              <a:rPr lang="sk-SK" sz="1200">
                <a:latin typeface="Bodoni MT" panose="02070603080606020203" pitchFamily="18" charset="0"/>
                <a:cs typeface="Aharoni" pitchFamily="2" charset="-79"/>
              </a:rPr>
              <a:t>.</a:t>
            </a:r>
            <a:endParaRPr lang="en-US" sz="1200">
              <a:latin typeface="Bodoni MT" panose="02070603080606020203" pitchFamily="18" charset="0"/>
              <a:cs typeface="Aharoni" pitchFamily="2" charset="-79"/>
            </a:endParaRP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060" y="2284"/>
            <a:ext cx="9135879" cy="513893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33131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Cruising through the rivers of Kumarakom in Kottayam, Kerala</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lated image"/>
          <p:cNvPicPr>
            <a:picLocks noChangeAspect="1" noChangeArrowheads="1"/>
          </p:cNvPicPr>
          <p:nvPr/>
        </p:nvPicPr>
        <p:blipFill>
          <a:blip r:embed="rId2" cstate="print"/>
          <a:srcRect t="12000" b="4190"/>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20555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Kuttanad in Alleppey – It’s scenic paddyfields</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 result for best scenic paddyfields kerala"/>
          <p:cNvPicPr>
            <a:picLocks noChangeAspect="1" noChangeArrowheads="1"/>
          </p:cNvPicPr>
          <p:nvPr/>
        </p:nvPicPr>
        <p:blipFill>
          <a:blip r:embed="rId2" cstate="print"/>
          <a:srcRect/>
          <a:stretch>
            <a:fillRect/>
          </a:stretch>
        </p:blipFill>
        <p:spPr bwMode="auto">
          <a:xfrm>
            <a:off x="0" y="-38101"/>
            <a:ext cx="9144000" cy="5181601"/>
          </a:xfrm>
          <a:prstGeom prst="rect">
            <a:avLst/>
          </a:prstGeom>
          <a:noFill/>
        </p:spPr>
      </p:pic>
      <p:pic>
        <p:nvPicPr>
          <p:cNvPr id="3" name="Obrázo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89662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Beaches of Poovar Island Estuary Resort </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the very best scenic wallpapers of kerala"/>
          <p:cNvPicPr>
            <a:picLocks noChangeAspect="1" noChangeArrowheads="1"/>
          </p:cNvPicPr>
          <p:nvPr/>
        </p:nvPicPr>
        <p:blipFill>
          <a:blip r:embed="rId2" cstate="print"/>
          <a:srcRect/>
          <a:stretch>
            <a:fillRect/>
          </a:stretch>
        </p:blipFill>
        <p:spPr bwMode="auto">
          <a:xfrm>
            <a:off x="0" y="2509"/>
            <a:ext cx="9144000" cy="514099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21575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Pampadum Shol Forest Drive, Munnar, Kerala</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age result for most unique photos of kerala"/>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53785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Munnar Naturescape</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pic>
        <p:nvPicPr>
          <p:cNvPr id="3" name="Obrázo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48" y="-2000250"/>
            <a:ext cx="5143499" cy="914400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 y="0"/>
            <a:ext cx="9143998" cy="5143499"/>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720040"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Wayanad Wildlife sanctuary, Tholpetty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37547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Vythiri Resort within the forest of Wayanad</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148"/>
            <a:ext cx="9144000" cy="5141204"/>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186422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waterfall near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29276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fi-FI"/>
              <a:t>Seetha Lava-Kusha Temple, Kalpetta,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97060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Phantom Rock at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347" y="0"/>
            <a:ext cx="9143305"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74414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Silverwood Riverside Resorts,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 result for hd silverwood resorts wayanad"/>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224240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Banasura Sagar Dam,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hd phantom rock kerala"/>
          <p:cNvPicPr>
            <a:picLocks noChangeAspect="1" noChangeArrowheads="1"/>
          </p:cNvPicPr>
          <p:nvPr/>
        </p:nvPicPr>
        <p:blipFill>
          <a:blip r:embed="rId2" cstate="print"/>
          <a:srcRect t="7721"/>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7" name="BlokTextu 6"/>
          <p:cNvSpPr txBox="1"/>
          <p:nvPr/>
        </p:nvSpPr>
        <p:spPr>
          <a:xfrm>
            <a:off x="304800" y="4629150"/>
            <a:ext cx="189160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Pukkote Lake in Wayanad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srcRect t="9191" b="5515"/>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4247638"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World Class Kumarakom Lake  Resort  Hotel in Kottayam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 result for alleppey backwaters"/>
          <p:cNvPicPr>
            <a:picLocks noChangeAspect="1" noChangeArrowheads="1"/>
          </p:cNvPicPr>
          <p:nvPr/>
        </p:nvPicPr>
        <p:blipFill>
          <a:blip r:embed="rId2" cstate="print"/>
          <a:srcRect l="4908"/>
          <a:stretch>
            <a:fill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492109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famous Nehru Snakeboat Race at the Punamada Lake near Alleppey</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 result for alleppey backwaters"/>
          <p:cNvPicPr>
            <a:picLocks noChangeAspect="1" noChangeArrowheads="1"/>
          </p:cNvPicPr>
          <p:nvPr/>
        </p:nvPicPr>
        <p:blipFill>
          <a:blip r:embed="rId2" cstate="print"/>
          <a:srcRect t="13603" r="7090"/>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60081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Cruising  through the backwaters of Alleppey in a private houseboat</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Tony\Pictures\00.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48241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Lake Palace Resort in Alleppe</a:t>
            </a:r>
            <a:r>
              <a:rPr lang="sk-SK"/>
              <a: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939313"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Luxury Resort in Cochin</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best sunset scenery in kerala"/>
          <p:cNvPicPr>
            <a:picLocks noChangeAspect="1" noChangeArrowheads="1"/>
          </p:cNvPicPr>
          <p:nvPr/>
        </p:nvPicPr>
        <p:blipFill>
          <a:blip r:embed="rId2" cstate="print"/>
          <a:srcRect t="4315" b="5628"/>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86371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Aryakavu Village, Kollam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lated image"/>
          <p:cNvPicPr>
            <a:picLocks noChangeAspect="1" noChangeArrowheads="1"/>
          </p:cNvPicPr>
          <p:nvPr/>
        </p:nvPicPr>
        <p:blipFill>
          <a:blip r:embed="rId2" cstate="print"/>
          <a:srcRect b="8519"/>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6089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Marari Village Beach in Alleppey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 result for coconut lagoon kerala"/>
          <p:cNvPicPr>
            <a:picLocks noChangeAspect="1" noChangeArrowheads="1"/>
          </p:cNvPicPr>
          <p:nvPr/>
        </p:nvPicPr>
        <p:blipFill>
          <a:blip r:embed="rId2" cstate="print">
            <a:lum contrast="20000"/>
          </a:blip>
          <a:srcRect r="4889"/>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01473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nb-NO"/>
              <a:t>Lake Resort at Kumarakom near Kottayam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96965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Kovalam Beach near Thiruvananthapuram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334"/>
            <a:ext cx="9144000" cy="5142833"/>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36175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Famous Napier Museum in Thiruvananthapuram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1691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Tea Estates of Munnar, Kerala</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15605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St. Andrew’s Basilica, Arthunkal, near Cochin</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ekkady"/>
          <p:cNvPicPr>
            <a:picLocks noChangeAspect="1" noChangeArrowheads="1"/>
          </p:cNvPicPr>
          <p:nvPr/>
        </p:nvPicPr>
        <p:blipFill>
          <a:blip r:embed="rId2" cstate="print"/>
          <a:srcRect t="9191" b="6985"/>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239995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Wildlife Reserve of Thekkady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901" y="1"/>
            <a:ext cx="9138197"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48" y="-2000250"/>
            <a:ext cx="5143499" cy="9144001"/>
          </a:xfrm>
          <a:prstGeom prst="rect">
            <a:avLst/>
          </a:prstGeom>
        </p:spPr>
      </p:pic>
      <p:sp>
        <p:nvSpPr>
          <p:cNvPr id="5" name="BlokTextu 4"/>
          <p:cNvSpPr txBox="1"/>
          <p:nvPr/>
        </p:nvSpPr>
        <p:spPr>
          <a:xfrm>
            <a:off x="304800" y="4629150"/>
            <a:ext cx="340202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Rangerwood Tree House Resort of Thekaddy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 result for hd amaana plantation resort thekkady"/>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3071482"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Aamana Plantation Resort in Thekaddy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Nelliyampathy high rock"/>
          <p:cNvPicPr>
            <a:picLocks noChangeAspect="1" noChangeArrowheads="1"/>
          </p:cNvPicPr>
          <p:nvPr/>
        </p:nvPicPr>
        <p:blipFill>
          <a:blip r:embed="rId2" cstate="print"/>
          <a:srcRect t="2941" b="8456"/>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15522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Peermade, Thekkady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02125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Flower Garden </a:t>
            </a:r>
            <a:r>
              <a:rPr lang="sk-SK"/>
              <a:t>o</a:t>
            </a:r>
            <a:r>
              <a:rPr lang="en-US"/>
              <a:t>f Thekaddy</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Tony\Pictures\Neelakurinji wildflowers unique to Munnar only. They bloom only once in 12 years..jpg"/>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506375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Neelakurinji Wildflowers of Munnar. They bloom only once in 12 years.</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 result for most unique photos of kerala"/>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633384"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Ashtamudi Lake with surrounding coconut trees, this is near Kollam</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64822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super Luxury Houseboat of Kerala</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010" y="0"/>
            <a:ext cx="914198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175630"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Famous Mullaiperiyar Dam in Thekaddy, Idukki District</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best hd pic of thrissur puram festival"/>
          <p:cNvPicPr>
            <a:picLocks noChangeAspect="1" noChangeArrowheads="1"/>
          </p:cNvPicPr>
          <p:nvPr/>
        </p:nvPicPr>
        <p:blipFill>
          <a:blip r:embed="rId2" cstate="print"/>
          <a:srcRect/>
          <a:stretch>
            <a:fillRect/>
          </a:stretch>
        </p:blipFill>
        <p:spPr bwMode="auto">
          <a:xfrm>
            <a:off x="0" y="0"/>
            <a:ext cx="9143999"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597413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The Great Thrissur Puram Festival where 15 elephants are adorned in front of the Temple</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 result for scenic athirapally falls"/>
          <p:cNvPicPr>
            <a:picLocks noChangeAspect="1" noChangeArrowheads="1"/>
          </p:cNvPicPr>
          <p:nvPr/>
        </p:nvPicPr>
        <p:blipFill>
          <a:blip r:embed="rId2" cstate="print"/>
          <a:srcRect/>
          <a:stretch>
            <a:fillRect/>
          </a:stretch>
        </p:blipFill>
        <p:spPr bwMode="auto">
          <a:xfrm>
            <a:off x="0" y="-38101"/>
            <a:ext cx="9144000" cy="518160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523063"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Famous Athirapalli Falls in Thrissur</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53500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Varkala Cliff End Beach near Thiruvananthapuram</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48" y="-2000250"/>
            <a:ext cx="5143501" cy="9144001"/>
          </a:xfrm>
          <a:prstGeom prst="rect">
            <a:avLst/>
          </a:prstGeom>
        </p:spPr>
      </p:pic>
      <p:sp>
        <p:nvSpPr>
          <p:cNvPr id="5" name="BlokTextu 4"/>
          <p:cNvSpPr txBox="1"/>
          <p:nvPr/>
        </p:nvSpPr>
        <p:spPr>
          <a:xfrm>
            <a:off x="304800" y="4629150"/>
            <a:ext cx="2844881"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A natural rocky edge beach near Varkala</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240591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Naturescape some</a:t>
            </a:r>
            <a:r>
              <a:rPr lang="sk-SK"/>
              <a:t>w</a:t>
            </a:r>
            <a:r>
              <a:rPr lang="en-US"/>
              <a:t>here in Kerala</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arayoor sandalwood forest kerala"/>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5015027"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Sandal wood </a:t>
            </a:r>
            <a:r>
              <a:rPr lang="sk-SK"/>
              <a:t>and</a:t>
            </a:r>
            <a:r>
              <a:rPr lang="en-US"/>
              <a:t> BamForest Flower at the sandalwood Forest in Marayoor</a:t>
            </a:r>
            <a:r>
              <a:rPr lang="sk-SK"/>
              <a:t>.</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879"/>
            <a:ext cx="9144000" cy="5141741"/>
          </a:xfrm>
          <a:prstGeom prst="rect">
            <a:avLst/>
          </a:prstGeom>
          <a:noFill/>
        </p:spPr>
      </p:pic>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5" name="BlokTextu 4"/>
          <p:cNvSpPr txBox="1"/>
          <p:nvPr/>
        </p:nvSpPr>
        <p:spPr>
          <a:xfrm>
            <a:off x="304800" y="4629150"/>
            <a:ext cx="410785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Munnar’s most picturesque view at the Devikulam Lake end.</a:t>
            </a:r>
          </a:p>
        </p:txBody>
      </p:sp>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5565883"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One of the many aesthetically architectured Homes of Kerala. This is from Kannur</a:t>
            </a:r>
            <a:r>
              <a:rPr lang="sk-SK"/>
              <a:t>.</a:t>
            </a:r>
            <a:endParaRPr lang="en-US"/>
          </a:p>
        </p:txBody>
      </p:sp>
    </p:spTree>
    <p:extLst>
      <p:ext uri="{BB962C8B-B14F-4D97-AF65-F5344CB8AC3E}">
        <p14:creationId xmlns:p14="http://schemas.microsoft.com/office/powerpoint/2010/main" val="133390086"/>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242939"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de-DE"/>
              <a:t>An Amusement Park in Kannur (North Kerala)</a:t>
            </a:r>
          </a:p>
        </p:txBody>
      </p:sp>
    </p:spTree>
    <p:extLst>
      <p:ext uri="{BB962C8B-B14F-4D97-AF65-F5344CB8AC3E}">
        <p14:creationId xmlns:p14="http://schemas.microsoft.com/office/powerpoint/2010/main" val="3448036387"/>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1554465"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sk-SK"/>
              <a:t>Hill station in Kerala</a:t>
            </a:r>
            <a:endParaRPr lang="en-US"/>
          </a:p>
        </p:txBody>
      </p:sp>
    </p:spTree>
    <p:extLst>
      <p:ext uri="{BB962C8B-B14F-4D97-AF65-F5344CB8AC3E}">
        <p14:creationId xmlns:p14="http://schemas.microsoft.com/office/powerpoint/2010/main" val="3842963873"/>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034" y="3099"/>
            <a:ext cx="9139932" cy="5137302"/>
          </a:xfrm>
          <a:prstGeom prst="rect">
            <a:avLst/>
          </a:prstGeom>
          <a:noFill/>
        </p:spPr>
      </p:pic>
      <p:pic>
        <p:nvPicPr>
          <p:cNvPr id="5" name="Obrázo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6" name="BlokTextu 5"/>
          <p:cNvSpPr txBox="1"/>
          <p:nvPr/>
        </p:nvSpPr>
        <p:spPr>
          <a:xfrm>
            <a:off x="304800" y="4629150"/>
            <a:ext cx="3494546" cy="276999"/>
          </a:xfrm>
          <a:prstGeom prst="rect">
            <a:avLst/>
          </a:prstGeom>
          <a:solidFill>
            <a:srgbClr val="FFCC66"/>
          </a:solidFill>
          <a:ln>
            <a:solidFill>
              <a:schemeClr val="tx1"/>
            </a:solidFill>
          </a:ln>
        </p:spPr>
        <p:txBody>
          <a:bodyPr wrap="none" rtlCol="0">
            <a:spAutoFit/>
          </a:bodyPr>
          <a:lstStyle>
            <a:defPPr>
              <a:defRPr lang="en-US"/>
            </a:defPPr>
            <a:lvl1pPr>
              <a:defRPr sz="1200">
                <a:latin typeface="Bodoni MT" panose="02070603080606020203" pitchFamily="18" charset="0"/>
                <a:cs typeface="Aharoni" pitchFamily="2" charset="-79"/>
              </a:defRPr>
            </a:lvl1pPr>
          </a:lstStyle>
          <a:p>
            <a:r>
              <a:rPr lang="en-US"/>
              <a:t>Painted Stork at the Kumarakom Bird Sanctuary. </a:t>
            </a:r>
          </a:p>
        </p:txBody>
      </p:sp>
    </p:spTree>
    <p:extLst>
      <p:ext uri="{BB962C8B-B14F-4D97-AF65-F5344CB8AC3E}">
        <p14:creationId xmlns:p14="http://schemas.microsoft.com/office/powerpoint/2010/main" val="2142216714"/>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Image result for kuttanadan karimeen roast"/>
          <p:cNvPicPr>
            <a:picLocks noChangeAspect="1" noChangeArrowheads="1"/>
          </p:cNvPicPr>
          <p:nvPr/>
        </p:nvPicPr>
        <p:blipFill>
          <a:blip r:embed="rId2" cstate="print"/>
          <a:srcRect t="15151"/>
          <a:stretch>
            <a:fillRect/>
          </a:stretch>
        </p:blipFill>
        <p:spPr bwMode="auto">
          <a:xfrm>
            <a:off x="4648200" y="160388"/>
            <a:ext cx="4038600" cy="2118853"/>
          </a:xfrm>
          <a:prstGeom prst="rect">
            <a:avLst/>
          </a:prstGeom>
          <a:noFill/>
        </p:spPr>
      </p:pic>
      <p:pic>
        <p:nvPicPr>
          <p:cNvPr id="2054" name="Picture 6" descr="Image result for kerala delicacy foods"/>
          <p:cNvPicPr>
            <a:picLocks noChangeAspect="1" noChangeArrowheads="1"/>
          </p:cNvPicPr>
          <p:nvPr/>
        </p:nvPicPr>
        <p:blipFill>
          <a:blip r:embed="rId3" cstate="print"/>
          <a:srcRect/>
          <a:stretch>
            <a:fillRect/>
          </a:stretch>
        </p:blipFill>
        <p:spPr bwMode="auto">
          <a:xfrm>
            <a:off x="457200" y="2302223"/>
            <a:ext cx="4038600" cy="2113321"/>
          </a:xfrm>
          <a:prstGeom prst="rect">
            <a:avLst/>
          </a:prstGeom>
          <a:noFill/>
        </p:spPr>
      </p:pic>
      <p:pic>
        <p:nvPicPr>
          <p:cNvPr id="44034" name="Picture 2" descr="Related image"/>
          <p:cNvPicPr>
            <a:picLocks noChangeAspect="1" noChangeArrowheads="1"/>
          </p:cNvPicPr>
          <p:nvPr/>
        </p:nvPicPr>
        <p:blipFill>
          <a:blip r:embed="rId4" cstate="print"/>
          <a:srcRect l="3077" r="3077"/>
          <a:stretch>
            <a:fillRect/>
          </a:stretch>
        </p:blipFill>
        <p:spPr bwMode="auto">
          <a:xfrm>
            <a:off x="457200" y="160388"/>
            <a:ext cx="4038600" cy="2118853"/>
          </a:xfrm>
          <a:prstGeom prst="rect">
            <a:avLst/>
          </a:prstGeom>
          <a:noFill/>
        </p:spPr>
      </p:pic>
      <p:pic>
        <p:nvPicPr>
          <p:cNvPr id="87044" name="Picture 4" descr="Image result for idiyappam and prawn curry"/>
          <p:cNvPicPr>
            <a:picLocks noChangeAspect="1" noChangeArrowheads="1"/>
          </p:cNvPicPr>
          <p:nvPr/>
        </p:nvPicPr>
        <p:blipFill>
          <a:blip r:embed="rId5" cstate="print"/>
          <a:srcRect b="19648"/>
          <a:stretch>
            <a:fillRect/>
          </a:stretch>
        </p:blipFill>
        <p:spPr bwMode="auto">
          <a:xfrm>
            <a:off x="4648200" y="2302222"/>
            <a:ext cx="4038600" cy="2113321"/>
          </a:xfrm>
          <a:prstGeom prst="rect">
            <a:avLst/>
          </a:prstGeom>
          <a:noFill/>
        </p:spPr>
      </p:pic>
      <p:pic>
        <p:nvPicPr>
          <p:cNvPr id="7" name="Obrázok 6">
            <a:extLst>
              <a:ext uri="{FF2B5EF4-FFF2-40B4-BE49-F238E27FC236}">
                <a16:creationId xmlns:a16="http://schemas.microsoft.com/office/drawing/2014/main" id="{7D19B113-3005-4E6B-A08D-71D2EE14D57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2000250" y="-2000250"/>
            <a:ext cx="5143499" cy="9144001"/>
          </a:xfrm>
          <a:prstGeom prst="rect">
            <a:avLst/>
          </a:prstGeom>
        </p:spPr>
      </p:pic>
      <p:sp>
        <p:nvSpPr>
          <p:cNvPr id="4" name="TextBox 3"/>
          <p:cNvSpPr txBox="1"/>
          <p:nvPr/>
        </p:nvSpPr>
        <p:spPr>
          <a:xfrm>
            <a:off x="114299" y="4473597"/>
            <a:ext cx="8915400" cy="523220"/>
          </a:xfrm>
          <a:prstGeom prst="rect">
            <a:avLst/>
          </a:prstGeom>
          <a:noFill/>
        </p:spPr>
        <p:txBody>
          <a:bodyPr wrap="square" rtlCol="0">
            <a:spAutoFit/>
          </a:bodyPr>
          <a:lstStyle/>
          <a:p>
            <a:pPr algn="ctr"/>
            <a:r>
              <a:rPr lang="en-US" sz="1400" b="1" dirty="0"/>
              <a:t>Okay guys and ladies may I now present to you some lip smacking special cuisine from Kerala my beloved Home State in India  - </a:t>
            </a:r>
            <a:r>
              <a:rPr lang="en-US" sz="1400" b="1"/>
              <a:t>Tony Chacko</a:t>
            </a:r>
            <a:r>
              <a:rPr lang="sk-SK" sz="1400" b="1"/>
              <a:t> (tonychacko2000@gmail.com) - P</a:t>
            </a:r>
            <a:r>
              <a:rPr lang="en-US" sz="1400" b="1"/>
              <a:t>rocessed and edited by</a:t>
            </a:r>
            <a:r>
              <a:rPr lang="sk-SK" sz="1400" b="1"/>
              <a:t> my great friend</a:t>
            </a:r>
            <a:r>
              <a:rPr lang="en-US" sz="1400" b="1"/>
              <a:t> Steve R</a:t>
            </a:r>
            <a:r>
              <a:rPr lang="sk-SK" sz="1400" b="1"/>
              <a:t>umpler.</a:t>
            </a:r>
            <a:endParaRPr lang="en-US" sz="1400" b="1" dirty="0"/>
          </a:p>
        </p:txBody>
      </p:sp>
      <p:pic>
        <p:nvPicPr>
          <p:cNvPr id="3" name="Obrázok 2">
            <a:extLst>
              <a:ext uri="{FF2B5EF4-FFF2-40B4-BE49-F238E27FC236}">
                <a16:creationId xmlns:a16="http://schemas.microsoft.com/office/drawing/2014/main" id="{C7207707-550B-4BE1-B088-CE988C951A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52699" y="1148837"/>
            <a:ext cx="4038600" cy="2248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679</Words>
  <Application>Microsoft Office PowerPoint</Application>
  <PresentationFormat>Prezentácia na obrazovke (16:9)</PresentationFormat>
  <Paragraphs>56</Paragraphs>
  <Slides>51</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51</vt:i4>
      </vt:variant>
    </vt:vector>
  </HeadingPairs>
  <TitlesOfParts>
    <vt:vector size="62" baseType="lpstr">
      <vt:lpstr>Arial</vt:lpstr>
      <vt:lpstr>Kristen ITC</vt:lpstr>
      <vt:lpstr>Bassoon</vt:lpstr>
      <vt:lpstr>Calibri</vt:lpstr>
      <vt:lpstr>BalloPEEExtBol</vt:lpstr>
      <vt:lpstr>Wingdings</vt:lpstr>
      <vt:lpstr>Arial Rounded MT Bold</vt:lpstr>
      <vt:lpstr>Bodoni MT</vt:lpstr>
      <vt:lpstr>Castanet</vt:lpstr>
      <vt:lpstr>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2017-01-18T01:46:17Z</dcterms:created>
  <dcterms:modified xsi:type="dcterms:W3CDTF">2020-03-07T18:32:58Z</dcterms:modified>
</cp:coreProperties>
</file>