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72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3" r:id="rId17"/>
  </p:sldIdLst>
  <p:sldSz cx="9144000" cy="6858000" type="screen4x3"/>
  <p:notesSz cx="6858000" cy="9144000"/>
  <p:embeddedFontLst>
    <p:embeddedFont>
      <p:font typeface="BalloPEEExtBol" pitchFamily="2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Kristen ITC" panose="03050502040202030202" pitchFamily="66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VKgYdhGUMQEe43raPL4pw==" hashData="LxF5p0KEBzz2guzFDAfkkHLCLheO28PtPaEdPadv6ZYI+9Jl6IQzf6FxnnE0D0LaY/hMAYZOHZBbiAxX/zWD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490E"/>
    <a:srgbClr val="B887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7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4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32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0567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8650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9258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635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162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0741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8454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759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8236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7963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3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2" y="3886203"/>
            <a:ext cx="64008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342913" indent="0" algn="ctr">
              <a:buNone/>
              <a:defRPr/>
            </a:lvl2pPr>
            <a:lvl3pPr marL="685828" indent="0" algn="ctr">
              <a:buNone/>
              <a:defRPr/>
            </a:lvl3pPr>
            <a:lvl4pPr marL="1028741" indent="0" algn="ctr">
              <a:buNone/>
              <a:defRPr/>
            </a:lvl4pPr>
            <a:lvl5pPr marL="1371654" indent="0" algn="ctr">
              <a:buNone/>
              <a:defRPr/>
            </a:lvl5pPr>
            <a:lvl6pPr marL="1714569" indent="0" algn="ctr">
              <a:buNone/>
              <a:defRPr/>
            </a:lvl6pPr>
            <a:lvl7pPr marL="2057482" indent="0" algn="ctr">
              <a:buNone/>
              <a:defRPr/>
            </a:lvl7pPr>
            <a:lvl8pPr marL="2400395" indent="0" algn="ctr">
              <a:buNone/>
              <a:defRPr/>
            </a:lvl8pPr>
            <a:lvl9pPr marL="2743309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33834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87755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5" y="4406904"/>
            <a:ext cx="77723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2994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5" y="2906714"/>
            <a:ext cx="77723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497"/>
            </a:lvl1pPr>
            <a:lvl2pPr marL="342913" indent="0">
              <a:buNone/>
              <a:defRPr sz="1361"/>
            </a:lvl2pPr>
            <a:lvl3pPr marL="685828" indent="0">
              <a:buNone/>
              <a:defRPr sz="1225"/>
            </a:lvl3pPr>
            <a:lvl4pPr marL="1028741" indent="0">
              <a:buNone/>
              <a:defRPr sz="1021"/>
            </a:lvl4pPr>
            <a:lvl5pPr marL="1371654" indent="0">
              <a:buNone/>
              <a:defRPr sz="1021"/>
            </a:lvl5pPr>
            <a:lvl6pPr marL="1714569" indent="0">
              <a:buNone/>
              <a:defRPr sz="1021"/>
            </a:lvl6pPr>
            <a:lvl7pPr marL="2057482" indent="0">
              <a:buNone/>
              <a:defRPr sz="1021"/>
            </a:lvl7pPr>
            <a:lvl8pPr marL="2400395" indent="0">
              <a:buNone/>
              <a:defRPr sz="1021"/>
            </a:lvl8pPr>
            <a:lvl9pPr marL="2743309" indent="0">
              <a:buNone/>
              <a:defRPr sz="102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52287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09"/>
            </a:lvl1pPr>
            <a:lvl2pPr>
              <a:defRPr sz="1769"/>
            </a:lvl2pPr>
            <a:lvl3pPr>
              <a:defRPr sz="1497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09"/>
            </a:lvl1pPr>
            <a:lvl2pPr>
              <a:defRPr sz="1769"/>
            </a:lvl2pPr>
            <a:lvl3pPr>
              <a:defRPr sz="1497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98093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769" b="1"/>
            </a:lvl1pPr>
            <a:lvl2pPr marL="342913" indent="0">
              <a:buNone/>
              <a:defRPr sz="1497" b="1"/>
            </a:lvl2pPr>
            <a:lvl3pPr marL="685828" indent="0">
              <a:buNone/>
              <a:defRPr sz="1361" b="1"/>
            </a:lvl3pPr>
            <a:lvl4pPr marL="1028741" indent="0">
              <a:buNone/>
              <a:defRPr sz="1225" b="1"/>
            </a:lvl4pPr>
            <a:lvl5pPr marL="1371654" indent="0">
              <a:buNone/>
              <a:defRPr sz="1225" b="1"/>
            </a:lvl5pPr>
            <a:lvl6pPr marL="1714569" indent="0">
              <a:buNone/>
              <a:defRPr sz="1225" b="1"/>
            </a:lvl6pPr>
            <a:lvl7pPr marL="2057482" indent="0">
              <a:buNone/>
              <a:defRPr sz="1225" b="1"/>
            </a:lvl7pPr>
            <a:lvl8pPr marL="2400395" indent="0">
              <a:buNone/>
              <a:defRPr sz="1225" b="1"/>
            </a:lvl8pPr>
            <a:lvl9pPr marL="2743309" indent="0">
              <a:buNone/>
              <a:defRPr sz="1225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1" y="2174878"/>
            <a:ext cx="404018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769"/>
            </a:lvl1pPr>
            <a:lvl2pPr>
              <a:defRPr sz="1497"/>
            </a:lvl2pPr>
            <a:lvl3pPr>
              <a:defRPr sz="1361"/>
            </a:lvl3pPr>
            <a:lvl4pPr>
              <a:defRPr sz="1225"/>
            </a:lvl4pPr>
            <a:lvl5pPr>
              <a:defRPr sz="1225"/>
            </a:lvl5pPr>
            <a:lvl6pPr>
              <a:defRPr sz="1225"/>
            </a:lvl6pPr>
            <a:lvl7pPr>
              <a:defRPr sz="1225"/>
            </a:lvl7pPr>
            <a:lvl8pPr>
              <a:defRPr sz="1225"/>
            </a:lvl8pPr>
            <a:lvl9pPr>
              <a:defRPr sz="122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769" b="1"/>
            </a:lvl1pPr>
            <a:lvl2pPr marL="342913" indent="0">
              <a:buNone/>
              <a:defRPr sz="1497" b="1"/>
            </a:lvl2pPr>
            <a:lvl3pPr marL="685828" indent="0">
              <a:buNone/>
              <a:defRPr sz="1361" b="1"/>
            </a:lvl3pPr>
            <a:lvl4pPr marL="1028741" indent="0">
              <a:buNone/>
              <a:defRPr sz="1225" b="1"/>
            </a:lvl4pPr>
            <a:lvl5pPr marL="1371654" indent="0">
              <a:buNone/>
              <a:defRPr sz="1225" b="1"/>
            </a:lvl5pPr>
            <a:lvl6pPr marL="1714569" indent="0">
              <a:buNone/>
              <a:defRPr sz="1225" b="1"/>
            </a:lvl6pPr>
            <a:lvl7pPr marL="2057482" indent="0">
              <a:buNone/>
              <a:defRPr sz="1225" b="1"/>
            </a:lvl7pPr>
            <a:lvl8pPr marL="2400395" indent="0">
              <a:buNone/>
              <a:defRPr sz="1225" b="1"/>
            </a:lvl8pPr>
            <a:lvl9pPr marL="2743309" indent="0">
              <a:buNone/>
              <a:defRPr sz="1225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7" y="2174878"/>
            <a:ext cx="4041775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769"/>
            </a:lvl1pPr>
            <a:lvl2pPr>
              <a:defRPr sz="1497"/>
            </a:lvl2pPr>
            <a:lvl3pPr>
              <a:defRPr sz="1361"/>
            </a:lvl3pPr>
            <a:lvl4pPr>
              <a:defRPr sz="1225"/>
            </a:lvl4pPr>
            <a:lvl5pPr>
              <a:defRPr sz="1225"/>
            </a:lvl5pPr>
            <a:lvl6pPr>
              <a:defRPr sz="1225"/>
            </a:lvl6pPr>
            <a:lvl7pPr>
              <a:defRPr sz="1225"/>
            </a:lvl7pPr>
            <a:lvl8pPr>
              <a:defRPr sz="1225"/>
            </a:lvl8pPr>
            <a:lvl9pPr>
              <a:defRPr sz="122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84169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9831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74462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3"/>
            <a:ext cx="3008313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497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2" y="273054"/>
            <a:ext cx="5111750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81"/>
            </a:lvl1pPr>
            <a:lvl2pPr>
              <a:defRPr sz="2109"/>
            </a:lvl2pPr>
            <a:lvl3pPr>
              <a:defRPr sz="1769"/>
            </a:lvl3pPr>
            <a:lvl4pPr>
              <a:defRPr sz="1497"/>
            </a:lvl4pPr>
            <a:lvl5pPr>
              <a:defRPr sz="1497"/>
            </a:lvl5pPr>
            <a:lvl6pPr>
              <a:defRPr sz="1497"/>
            </a:lvl6pPr>
            <a:lvl7pPr>
              <a:defRPr sz="1497"/>
            </a:lvl7pPr>
            <a:lvl8pPr>
              <a:defRPr sz="1497"/>
            </a:lvl8pPr>
            <a:lvl9pPr>
              <a:defRPr sz="1497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21"/>
            </a:lvl1pPr>
            <a:lvl2pPr marL="342913" indent="0">
              <a:buNone/>
              <a:defRPr sz="885"/>
            </a:lvl2pPr>
            <a:lvl3pPr marL="685828" indent="0">
              <a:buNone/>
              <a:defRPr sz="748"/>
            </a:lvl3pPr>
            <a:lvl4pPr marL="1028741" indent="0">
              <a:buNone/>
              <a:defRPr sz="680"/>
            </a:lvl4pPr>
            <a:lvl5pPr marL="1371654" indent="0">
              <a:buNone/>
              <a:defRPr sz="680"/>
            </a:lvl5pPr>
            <a:lvl6pPr marL="1714569" indent="0">
              <a:buNone/>
              <a:defRPr sz="680"/>
            </a:lvl6pPr>
            <a:lvl7pPr marL="2057482" indent="0">
              <a:buNone/>
              <a:defRPr sz="680"/>
            </a:lvl7pPr>
            <a:lvl8pPr marL="2400395" indent="0">
              <a:buNone/>
              <a:defRPr sz="680"/>
            </a:lvl8pPr>
            <a:lvl9pPr marL="2743309" indent="0">
              <a:buNone/>
              <a:defRPr sz="68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211041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90" y="4800600"/>
            <a:ext cx="54864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497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90" y="612778"/>
            <a:ext cx="54864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2381"/>
            </a:lvl1pPr>
            <a:lvl2pPr marL="342913" indent="0">
              <a:buNone/>
              <a:defRPr sz="2109"/>
            </a:lvl2pPr>
            <a:lvl3pPr marL="685828" indent="0">
              <a:buNone/>
              <a:defRPr sz="1769"/>
            </a:lvl3pPr>
            <a:lvl4pPr marL="1028741" indent="0">
              <a:buNone/>
              <a:defRPr sz="1497"/>
            </a:lvl4pPr>
            <a:lvl5pPr marL="1371654" indent="0">
              <a:buNone/>
              <a:defRPr sz="1497"/>
            </a:lvl5pPr>
            <a:lvl6pPr marL="1714569" indent="0">
              <a:buNone/>
              <a:defRPr sz="1497"/>
            </a:lvl6pPr>
            <a:lvl7pPr marL="2057482" indent="0">
              <a:buNone/>
              <a:defRPr sz="1497"/>
            </a:lvl7pPr>
            <a:lvl8pPr marL="2400395" indent="0">
              <a:buNone/>
              <a:defRPr sz="1497"/>
            </a:lvl8pPr>
            <a:lvl9pPr marL="2743309" indent="0">
              <a:buNone/>
              <a:defRPr sz="1497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90" y="5367341"/>
            <a:ext cx="54864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21"/>
            </a:lvl1pPr>
            <a:lvl2pPr marL="342913" indent="0">
              <a:buNone/>
              <a:defRPr sz="885"/>
            </a:lvl2pPr>
            <a:lvl3pPr marL="685828" indent="0">
              <a:buNone/>
              <a:defRPr sz="748"/>
            </a:lvl3pPr>
            <a:lvl4pPr marL="1028741" indent="0">
              <a:buNone/>
              <a:defRPr sz="680"/>
            </a:lvl4pPr>
            <a:lvl5pPr marL="1371654" indent="0">
              <a:buNone/>
              <a:defRPr sz="680"/>
            </a:lvl5pPr>
            <a:lvl6pPr marL="1714569" indent="0">
              <a:buNone/>
              <a:defRPr sz="680"/>
            </a:lvl6pPr>
            <a:lvl7pPr marL="2057482" indent="0">
              <a:buNone/>
              <a:defRPr sz="680"/>
            </a:lvl7pPr>
            <a:lvl8pPr marL="2400395" indent="0">
              <a:buNone/>
              <a:defRPr sz="680"/>
            </a:lvl8pPr>
            <a:lvl9pPr marL="2743309" indent="0">
              <a:buNone/>
              <a:defRPr sz="68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91227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007702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2" y="274642"/>
            <a:ext cx="60197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72642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CDB4A-51C3-448B-AB26-481B37F9643B}" type="datetimeFigureOut">
              <a:rPr lang="es-ES" smtClean="0"/>
              <a:t>28/05/2020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7832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2" y="6245939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622178" eaLnBrk="1" hangingPunct="1">
              <a:lnSpc>
                <a:spcPct val="100000"/>
              </a:lnSpc>
              <a:buClrTx/>
              <a:buSzTx/>
              <a:buFontTx/>
              <a:buNone/>
              <a:defRPr sz="102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3546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5pPr>
      <a:lvl6pPr marL="342913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6pPr>
      <a:lvl7pPr marL="685828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7pPr>
      <a:lvl8pPr marL="1028741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8pPr>
      <a:lvl9pPr marL="1371654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7080" indent="-257080" algn="l" rtl="0" eaLnBrk="0" fontAlgn="base" hangingPunct="0">
        <a:spcBef>
          <a:spcPct val="20000"/>
        </a:spcBef>
        <a:spcAft>
          <a:spcPct val="0"/>
        </a:spcAft>
        <a:buChar char="•"/>
        <a:defRPr sz="2381">
          <a:solidFill>
            <a:schemeClr val="tx1"/>
          </a:solidFill>
          <a:latin typeface="+mn-lt"/>
          <a:ea typeface="+mn-ea"/>
          <a:cs typeface="+mn-cs"/>
        </a:defRPr>
      </a:lvl1pPr>
      <a:lvl2pPr marL="556288" indent="-213874" algn="l" rtl="0" eaLnBrk="0" fontAlgn="base" hangingPunct="0">
        <a:spcBef>
          <a:spcPct val="20000"/>
        </a:spcBef>
        <a:spcAft>
          <a:spcPct val="0"/>
        </a:spcAft>
        <a:buChar char="–"/>
        <a:defRPr sz="2109">
          <a:solidFill>
            <a:schemeClr val="tx1"/>
          </a:solidFill>
          <a:latin typeface="+mn-lt"/>
          <a:cs typeface="+mn-cs"/>
        </a:defRPr>
      </a:lvl2pPr>
      <a:lvl3pPr marL="856576" indent="-170667" algn="l" rtl="0" eaLnBrk="0" fontAlgn="base" hangingPunct="0">
        <a:spcBef>
          <a:spcPct val="20000"/>
        </a:spcBef>
        <a:spcAft>
          <a:spcPct val="0"/>
        </a:spcAft>
        <a:buChar char="•"/>
        <a:defRPr sz="1769">
          <a:solidFill>
            <a:schemeClr val="tx1"/>
          </a:solidFill>
          <a:latin typeface="+mn-lt"/>
          <a:cs typeface="+mn-cs"/>
        </a:defRPr>
      </a:lvl3pPr>
      <a:lvl4pPr marL="1200070" indent="-170667" algn="l" rtl="0" eaLnBrk="0" fontAlgn="base" hangingPunct="0">
        <a:spcBef>
          <a:spcPct val="20000"/>
        </a:spcBef>
        <a:spcAft>
          <a:spcPct val="0"/>
        </a:spcAft>
        <a:buChar char="–"/>
        <a:defRPr sz="1497">
          <a:solidFill>
            <a:schemeClr val="tx1"/>
          </a:solidFill>
          <a:latin typeface="+mn-lt"/>
          <a:cs typeface="+mn-cs"/>
        </a:defRPr>
      </a:lvl4pPr>
      <a:lvl5pPr marL="1542484" indent="-170667" algn="l" rtl="0" eaLnBrk="0" fontAlgn="base" hangingPunct="0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5pPr>
      <a:lvl6pPr marL="1886025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6pPr>
      <a:lvl7pPr marL="2228939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7pPr>
      <a:lvl8pPr marL="2571853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8pPr>
      <a:lvl9pPr marL="2914766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1pPr>
      <a:lvl2pPr marL="342913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2pPr>
      <a:lvl3pPr marL="685828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41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54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1714569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6pPr>
      <a:lvl7pPr marL="2057482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7pPr>
      <a:lvl8pPr marL="2400395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8pPr>
      <a:lvl9pPr marL="2743309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E3B110F8-261E-4109-A388-90304547DE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214BDD9-CB9A-4906-BD76-FED9928273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64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723B2693-A12F-4067-A15A-4C0F5F93E6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324" y="1951937"/>
            <a:ext cx="3003350" cy="774486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6924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  <p:sndAc>
          <p:stSnd loop="1">
            <p:snd r:embed="rId2" name="Instrumental2.wav"/>
          </p:stSnd>
        </p:sndAc>
      </p:transition>
    </mc:Choice>
    <mc:Fallback xmlns="">
      <p:transition spd="slow" advClick="0" advTm="8000">
        <p:fade/>
        <p:sndAc>
          <p:stSnd loop="1">
            <p:snd r:embed="rId6" name="Instrumental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" y="1"/>
            <a:ext cx="9143998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ACB326D-5223-488A-8979-869384D20D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3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BD596BB-75CC-427C-BD35-5B868F0788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6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9296499-0732-42E7-8ECC-433CAD53C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9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2"/>
            <a:ext cx="9144000" cy="68529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8" cy="68579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3FB9E886-5B6A-47A2-8ED7-53BF016647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75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8D1577D0-0BD8-4FB4-A7F1-B9D071E800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49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0"/>
            <a:ext cx="9144000" cy="68538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F048118-0B3B-468A-8D6E-0245216466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6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  <p:pic>
        <p:nvPicPr>
          <p:cNvPr id="4" name="Imagen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13337D1A-7AAB-4017-AE40-FB494D9792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01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7" cy="6857998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C7550762-DED4-48B3-83BE-29CEB71E44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87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7" cy="6857998"/>
          </a:xfrm>
          <a:prstGeom prst="rect">
            <a:avLst/>
          </a:prstGeom>
        </p:spPr>
      </p:pic>
      <p:pic>
        <p:nvPicPr>
          <p:cNvPr id="4" name="Imagen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" y="0"/>
            <a:ext cx="9137302" cy="6857997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1536956C-084D-4EC9-956C-764D0CA937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5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n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FE60662F-2581-4950-B0C5-5D4A8BAF5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7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" y="0"/>
            <a:ext cx="9138263" cy="6858000"/>
          </a:xfrm>
          <a:prstGeom prst="rect">
            <a:avLst/>
          </a:prstGeom>
        </p:spPr>
      </p:pic>
      <p:pic>
        <p:nvPicPr>
          <p:cNvPr id="3" name="Imagen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B843F66F-B3E6-4D23-B98A-6C5A8F854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4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C45B2215-6D4C-4B3B-A428-AEF8119A87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1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6">
            <a:extLst>
              <a:ext uri="{FF2B5EF4-FFF2-40B4-BE49-F238E27FC236}">
                <a16:creationId xmlns:a16="http://schemas.microsoft.com/office/drawing/2014/main" id="{C9D85593-B502-4B08-8048-32ACF9CC0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61395" y="5082878"/>
            <a:ext cx="4796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>
                <a:solidFill>
                  <a:srgbClr val="92D050"/>
                </a:solidFill>
              </a:rPr>
              <a:t>Diapositivas </a:t>
            </a:r>
            <a:r>
              <a:rPr lang="es-ES" sz="2000" i="1">
                <a:solidFill>
                  <a:srgbClr val="92D050"/>
                </a:solidFill>
              </a:rPr>
              <a:t>montadas por</a:t>
            </a:r>
            <a:r>
              <a:rPr lang="sk-SK" sz="2000" i="1">
                <a:solidFill>
                  <a:srgbClr val="92D050"/>
                </a:solidFill>
              </a:rPr>
              <a:t> :	</a:t>
            </a:r>
            <a:r>
              <a:rPr lang="es-ES" sz="2000" i="1">
                <a:solidFill>
                  <a:srgbClr val="92D050"/>
                </a:solidFill>
              </a:rPr>
              <a:t>JUCAGO</a:t>
            </a:r>
            <a:endParaRPr lang="sk-SK" sz="2000" i="1">
              <a:solidFill>
                <a:srgbClr val="92D050"/>
              </a:solidFill>
            </a:endParaRPr>
          </a:p>
          <a:p>
            <a:r>
              <a:rPr lang="es-ES" sz="2000" i="1">
                <a:solidFill>
                  <a:srgbClr val="92D050"/>
                </a:solidFill>
              </a:rPr>
              <a:t>Cooperacion tecnica</a:t>
            </a:r>
            <a:r>
              <a:rPr lang="sk-SK" sz="2000" i="1">
                <a:solidFill>
                  <a:srgbClr val="92D050"/>
                </a:solidFill>
              </a:rPr>
              <a:t> :		STEVE</a:t>
            </a:r>
            <a:endParaRPr lang="es-ES" sz="2000" i="1" dirty="0">
              <a:solidFill>
                <a:srgbClr val="92D050"/>
              </a:solidFill>
            </a:endParaRPr>
          </a:p>
          <a:p>
            <a:r>
              <a:rPr lang="es-ES" sz="2000" i="1">
                <a:solidFill>
                  <a:srgbClr val="92D050"/>
                </a:solidFill>
              </a:rPr>
              <a:t>D</a:t>
            </a:r>
            <a:r>
              <a:rPr lang="sk-SK" sz="2000" i="1">
                <a:solidFill>
                  <a:srgbClr val="92D050"/>
                </a:solidFill>
              </a:rPr>
              <a:t>iapositivas de internet :  </a:t>
            </a:r>
            <a:r>
              <a:rPr lang="es-ES" sz="2000" i="1">
                <a:solidFill>
                  <a:srgbClr val="92D050"/>
                </a:solidFill>
              </a:rPr>
              <a:t>Sin </a:t>
            </a:r>
            <a:r>
              <a:rPr lang="es-ES" sz="2000" i="1" dirty="0">
                <a:solidFill>
                  <a:srgbClr val="92D050"/>
                </a:solidFill>
              </a:rPr>
              <a:t>animo de lucro</a:t>
            </a:r>
          </a:p>
          <a:p>
            <a:r>
              <a:rPr lang="es-ES" sz="2000" i="1">
                <a:solidFill>
                  <a:srgbClr val="92D050"/>
                </a:solidFill>
              </a:rPr>
              <a:t>Música</a:t>
            </a:r>
            <a:r>
              <a:rPr lang="sk-SK" sz="2000" i="1">
                <a:solidFill>
                  <a:srgbClr val="92D050"/>
                </a:solidFill>
              </a:rPr>
              <a:t> :		             </a:t>
            </a:r>
            <a:r>
              <a:rPr lang="es-ES" sz="2000" i="1">
                <a:solidFill>
                  <a:srgbClr val="92D050"/>
                </a:solidFill>
              </a:rPr>
              <a:t>tradicional</a:t>
            </a:r>
            <a:r>
              <a:rPr lang="sk-SK" sz="2000" i="1">
                <a:solidFill>
                  <a:srgbClr val="92D050"/>
                </a:solidFill>
              </a:rPr>
              <a:t> de I</a:t>
            </a:r>
            <a:r>
              <a:rPr lang="es-ES" sz="2000" i="1">
                <a:solidFill>
                  <a:srgbClr val="92D050"/>
                </a:solidFill>
              </a:rPr>
              <a:t>ndia</a:t>
            </a:r>
            <a:endParaRPr lang="es-ES" sz="2000" i="1" dirty="0">
              <a:solidFill>
                <a:srgbClr val="92D050"/>
              </a:solidFill>
            </a:endParaRP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2C888FFF-8C60-43DD-BE06-ABA8247A3C9B}"/>
              </a:ext>
            </a:extLst>
          </p:cNvPr>
          <p:cNvSpPr/>
          <p:nvPr/>
        </p:nvSpPr>
        <p:spPr>
          <a:xfrm>
            <a:off x="3740682" y="2644170"/>
            <a:ext cx="16626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96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85490E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lloPEEExtBol" pitchFamily="2" charset="0"/>
              </a:rPr>
              <a:t>FIN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C3FC4BFC-6846-4000-954A-3FE1BE085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64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2FE8BF58-E924-45F9-8468-00F3D7CAC9CF}"/>
              </a:ext>
            </a:extLst>
          </p:cNvPr>
          <p:cNvSpPr/>
          <p:nvPr/>
        </p:nvSpPr>
        <p:spPr>
          <a:xfrm>
            <a:off x="3045204" y="2644170"/>
            <a:ext cx="2978091" cy="1650993"/>
          </a:xfrm>
          <a:prstGeom prst="ellipse">
            <a:avLst/>
          </a:prstGeom>
          <a:solidFill>
            <a:srgbClr val="B88728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E7C7144B-1AAD-4FDD-B1EA-5B1E10BA7A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47" y="296611"/>
            <a:ext cx="3842158" cy="234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5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057293"/>
            <a:ext cx="9143999" cy="1717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0" tIns="34285" rIns="68570" bIns="3428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685828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361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29" y="857318"/>
            <a:ext cx="3658248" cy="117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2732" y="2286272"/>
            <a:ext cx="6858540" cy="178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0" tIns="34285" rIns="68570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449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360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360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334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3334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334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3334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6513" y="4379476"/>
            <a:ext cx="2000318" cy="1430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0" tIns="34285" rIns="68570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36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361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361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218" y="4111615"/>
            <a:ext cx="1771339" cy="177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833" y="4555529"/>
            <a:ext cx="914832" cy="74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086615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486247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885878"/>
            <a:ext cx="399631" cy="40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4286590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54</Words>
  <Application>Microsoft Office PowerPoint</Application>
  <PresentationFormat>Prezentácia na obrazovke (4:3)</PresentationFormat>
  <Paragraphs>7</Paragraphs>
  <Slides>15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15</vt:i4>
      </vt:variant>
    </vt:vector>
  </HeadingPairs>
  <TitlesOfParts>
    <vt:vector size="23" baseType="lpstr">
      <vt:lpstr>Calibri</vt:lpstr>
      <vt:lpstr>Calibri Light</vt:lpstr>
      <vt:lpstr>BalloPEEExtBol</vt:lpstr>
      <vt:lpstr>Wingdings</vt:lpstr>
      <vt:lpstr>Kristen ITC</vt:lpstr>
      <vt:lpstr>Arial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59</cp:revision>
  <dcterms:created xsi:type="dcterms:W3CDTF">2018-09-24T13:23:44Z</dcterms:created>
  <dcterms:modified xsi:type="dcterms:W3CDTF">2020-05-28T14:51:59Z</dcterms:modified>
</cp:coreProperties>
</file>