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 id="2147483696" r:id="rId3"/>
  </p:sldMasterIdLst>
  <p:sldIdLst>
    <p:sldId id="499" r:id="rId4"/>
    <p:sldId id="257" r:id="rId5"/>
    <p:sldId id="476" r:id="rId6"/>
    <p:sldId id="435" r:id="rId7"/>
    <p:sldId id="411" r:id="rId8"/>
    <p:sldId id="412" r:id="rId9"/>
    <p:sldId id="409" r:id="rId10"/>
    <p:sldId id="459" r:id="rId11"/>
    <p:sldId id="415" r:id="rId12"/>
    <p:sldId id="416" r:id="rId13"/>
    <p:sldId id="417" r:id="rId14"/>
    <p:sldId id="419" r:id="rId15"/>
    <p:sldId id="484" r:id="rId16"/>
    <p:sldId id="421" r:id="rId17"/>
    <p:sldId id="332" r:id="rId18"/>
    <p:sldId id="423" r:id="rId19"/>
    <p:sldId id="485" r:id="rId20"/>
    <p:sldId id="486" r:id="rId21"/>
    <p:sldId id="323" r:id="rId22"/>
    <p:sldId id="434" r:id="rId23"/>
    <p:sldId id="432" r:id="rId24"/>
    <p:sldId id="429" r:id="rId25"/>
    <p:sldId id="436" r:id="rId26"/>
    <p:sldId id="446" r:id="rId27"/>
    <p:sldId id="457" r:id="rId28"/>
    <p:sldId id="437" r:id="rId29"/>
    <p:sldId id="439" r:id="rId30"/>
    <p:sldId id="441" r:id="rId31"/>
    <p:sldId id="440" r:id="rId32"/>
    <p:sldId id="442" r:id="rId33"/>
    <p:sldId id="430" r:id="rId34"/>
    <p:sldId id="443" r:id="rId35"/>
    <p:sldId id="448" r:id="rId36"/>
    <p:sldId id="451" r:id="rId37"/>
    <p:sldId id="449" r:id="rId38"/>
    <p:sldId id="450" r:id="rId39"/>
    <p:sldId id="454" r:id="rId40"/>
    <p:sldId id="453" r:id="rId41"/>
    <p:sldId id="456" r:id="rId42"/>
    <p:sldId id="372" r:id="rId43"/>
    <p:sldId id="331" r:id="rId44"/>
    <p:sldId id="473" r:id="rId45"/>
    <p:sldId id="461" r:id="rId46"/>
    <p:sldId id="487" r:id="rId47"/>
    <p:sldId id="466" r:id="rId48"/>
    <p:sldId id="498" r:id="rId49"/>
    <p:sldId id="268" r:id="rId50"/>
  </p:sldIdLst>
  <p:sldSz cx="12192000" cy="6858000"/>
  <p:notesSz cx="6858000" cy="9144000"/>
  <p:embeddedFontLst>
    <p:embeddedFont>
      <p:font typeface="BalloPEEExtBol" pitchFamily="2" charset="0"/>
      <p:regular r:id="rId51"/>
    </p:embeddedFont>
    <p:embeddedFont>
      <p:font typeface="BarbeTEE" pitchFamily="2" charset="0"/>
      <p:regular r:id="rId52"/>
    </p:embeddedFont>
    <p:embeddedFont>
      <p:font typeface="Bassoon" panose="020B0604020202020204"/>
      <p:bold r:id="rId53"/>
    </p:embeddedFont>
    <p:embeddedFont>
      <p:font typeface="Calibri" panose="020F0502020204030204" pitchFamily="34" charset="0"/>
      <p:regular r:id="rId54"/>
      <p:bold r:id="rId55"/>
      <p:italic r:id="rId56"/>
      <p:boldItalic r:id="rId57"/>
    </p:embeddedFont>
    <p:embeddedFont>
      <p:font typeface="Calibri Light" panose="020F0302020204030204" pitchFamily="34" charset="0"/>
      <p:regular r:id="rId58"/>
      <p:italic r:id="rId59"/>
    </p:embeddedFont>
    <p:embeddedFont>
      <p:font typeface="Kristen ITC" panose="03050502040202030202" pitchFamily="66" charset="0"/>
      <p:regular r:id="rId60"/>
    </p:embeddedFont>
    <p:embeddedFont>
      <p:font typeface="Merlin CE" pitchFamily="2" charset="0"/>
      <p:regular r:id="rId61"/>
    </p:embeddedFont>
    <p:embeddedFont>
      <p:font typeface="Nadianne" panose="03020902050305070206" pitchFamily="66" charset="0"/>
      <p:bold r:id="rId6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R5zYeeDCLKxTnGZK+0TCg==" hashData="uktqzipaGIaiV3G/qVLIZcG62SvQiraoNr8Dwcbq8bUx0FQqOW0AJjG0lEIgR9XA9dZK3h0v2OyLKmPykiSjsw=="/>
  <p:extLst>
    <p:ext uri="{EFAFB233-063F-42B5-8137-9DF3F51BA10A}">
      <p15:sldGuideLst xmlns:p15="http://schemas.microsoft.com/office/powerpoint/2012/main">
        <p15:guide id="1" orient="horz" pos="2136"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009900"/>
    <a:srgbClr val="33CC33"/>
    <a:srgbClr val="D05401"/>
    <a:srgbClr val="D45500"/>
    <a:srgbClr val="18B678"/>
    <a:srgbClr val="F48137"/>
    <a:srgbClr val="319831"/>
    <a:srgbClr val="9F9C76"/>
    <a:srgbClr val="017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85" autoAdjust="0"/>
    <p:restoredTop sz="94660"/>
  </p:normalViewPr>
  <p:slideViewPr>
    <p:cSldViewPr snapToGrid="0" showGuides="1">
      <p:cViewPr varScale="1">
        <p:scale>
          <a:sx n="86" d="100"/>
          <a:sy n="86" d="100"/>
        </p:scale>
        <p:origin x="114" y="600"/>
      </p:cViewPr>
      <p:guideLst>
        <p:guide orient="horz" pos="2136"/>
        <p:guide pos="3840"/>
      </p:guideLst>
    </p:cSldViewPr>
  </p:slideViewPr>
  <p:notesTextViewPr>
    <p:cViewPr>
      <p:scale>
        <a:sx n="1" d="1"/>
        <a:sy n="1" d="1"/>
      </p:scale>
      <p:origin x="0" y="0"/>
    </p:cViewPr>
  </p:notesTextViewPr>
  <p:sorterViewPr>
    <p:cViewPr>
      <p:scale>
        <a:sx n="20" d="100"/>
        <a:sy n="2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font" Target="fonts/font5.fntdata"/><Relationship Id="rId63"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4.fntdata"/><Relationship Id="rId62"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font" Target="fonts/font6.fntdata"/><Relationship Id="rId64"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font" Target="fonts/font1.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9.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6F4ED5F-739A-40A1-89BB-FCA65901458B}"/>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0A9799F4-2045-48C7-B902-4A7151401D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EF719EFC-C88C-4CFB-8A3B-652171FB29AA}"/>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5" name="Zástupný objekt pre pätu 4">
            <a:extLst>
              <a:ext uri="{FF2B5EF4-FFF2-40B4-BE49-F238E27FC236}">
                <a16:creationId xmlns:a16="http://schemas.microsoft.com/office/drawing/2014/main" id="{E3BE8B08-E1A2-4BB3-A254-B5C99E51ED53}"/>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B8A739C-815E-4D9C-9DBA-7A940F01D43C}"/>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005122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21BDE8-538B-4A1C-9911-65770500455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E67F044-7F61-4E66-A861-E07C5C076A3F}"/>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94225AA4-3E04-416D-8E74-5D3D722F2233}"/>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5" name="Zástupný objekt pre pätu 4">
            <a:extLst>
              <a:ext uri="{FF2B5EF4-FFF2-40B4-BE49-F238E27FC236}">
                <a16:creationId xmlns:a16="http://schemas.microsoft.com/office/drawing/2014/main" id="{2D1A4F68-0D6E-4C76-A434-22B1C0E809C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378B8C57-67D9-4CC0-B704-8AAB311367D4}"/>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69993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3F7A1D2-C085-4FB0-94BE-950F8341B3CC}"/>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A9A044E6-5206-40BC-9663-20580AF70C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D6CABACD-AD04-4A08-AFF1-C00F7DB27603}"/>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5" name="Zástupný objekt pre pätu 4">
            <a:extLst>
              <a:ext uri="{FF2B5EF4-FFF2-40B4-BE49-F238E27FC236}">
                <a16:creationId xmlns:a16="http://schemas.microsoft.com/office/drawing/2014/main" id="{2BB54C61-28CB-440F-88C4-D6272CC48DBF}"/>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F0E72061-5190-4A03-8F4D-1FA4BD2D172A}"/>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9045466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6E5E30D-6C06-4EA9-9995-B684C5BB4828}"/>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10A7481-059B-4295-A7B8-8149985624F9}"/>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8876C161-8EB0-4C67-BB44-9346F86BD28C}"/>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B61AE90-8600-4B99-A593-1BA914E10A53}"/>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6" name="Zástupný objekt pre pätu 5">
            <a:extLst>
              <a:ext uri="{FF2B5EF4-FFF2-40B4-BE49-F238E27FC236}">
                <a16:creationId xmlns:a16="http://schemas.microsoft.com/office/drawing/2014/main" id="{5168CFEE-A412-42CD-A8CE-D39D9ED114E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E85E950-EF99-4ACD-9815-489FFEE85CED}"/>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140411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EFC7957-D95D-4488-B671-F890D5239DD1}"/>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779ED22B-819C-4E8E-A2B0-36ED7931C0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AECB249-5726-444D-AF85-D056EA1ED548}"/>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D03CC7B0-25D1-4373-B77F-F94801D377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A0160146-53BE-4CA3-9809-44B6949BDFA8}"/>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00BAEFFA-6521-426C-B490-6EC4FE839C0B}"/>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8" name="Zástupný objekt pre pätu 7">
            <a:extLst>
              <a:ext uri="{FF2B5EF4-FFF2-40B4-BE49-F238E27FC236}">
                <a16:creationId xmlns:a16="http://schemas.microsoft.com/office/drawing/2014/main" id="{7DF5175E-92DC-43BE-A6C6-407150E848A8}"/>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A6A833DF-671C-4657-BFC9-91AE1BFA4530}"/>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877321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9FF7817-2576-4C61-8A82-B5CFFD8C1BDC}"/>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12DD4ABB-A79A-4FA7-A1E2-3F50ECABD235}"/>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4" name="Zástupný objekt pre pätu 3">
            <a:extLst>
              <a:ext uri="{FF2B5EF4-FFF2-40B4-BE49-F238E27FC236}">
                <a16:creationId xmlns:a16="http://schemas.microsoft.com/office/drawing/2014/main" id="{71C12B0B-2E59-436D-9EDF-625C1DCA912B}"/>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B8E663F9-0800-4F2E-991F-9B7895E242A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488440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63E2AFE6-6ABB-4644-91FA-590C23ECB1F6}"/>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3" name="Zástupný objekt pre pätu 2">
            <a:extLst>
              <a:ext uri="{FF2B5EF4-FFF2-40B4-BE49-F238E27FC236}">
                <a16:creationId xmlns:a16="http://schemas.microsoft.com/office/drawing/2014/main" id="{7D8D7329-D133-4342-9D15-B1660A6448FE}"/>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569DE5E5-8172-4833-B7C0-DCE387A75C2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910683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D695D6C-9B21-4730-BFA5-8904B551F4CD}"/>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9FA0DE2D-FC67-4A55-9014-C35451A68A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CE096A07-1919-46C2-9A9C-308351236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87D8672-4E6D-4787-A4CC-2E99AA5A3E1A}"/>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6" name="Zástupný objekt pre pätu 5">
            <a:extLst>
              <a:ext uri="{FF2B5EF4-FFF2-40B4-BE49-F238E27FC236}">
                <a16:creationId xmlns:a16="http://schemas.microsoft.com/office/drawing/2014/main" id="{716A814B-4671-4131-9EDA-B4100AC72BD9}"/>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EB6ADECB-D0ED-4AEE-86D6-658D9683032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124551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652B09-F2A5-413D-AFCE-03B3D74BBAE0}"/>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E01B9E97-E84F-4684-90FE-687FDA57A2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EB40BAF7-7732-40D4-8D0C-F4CF8799FA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69E0B160-6736-40D1-B9B6-9E107F6C643C}"/>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6" name="Zástupný objekt pre pätu 5">
            <a:extLst>
              <a:ext uri="{FF2B5EF4-FFF2-40B4-BE49-F238E27FC236}">
                <a16:creationId xmlns:a16="http://schemas.microsoft.com/office/drawing/2014/main" id="{CE9915FF-F91C-4F15-81AD-A82F01285C6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C0B9C9F6-0EBC-4C61-9B26-E3D1D2DCC8B2}"/>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656648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4714604-7343-4282-BE31-83B1549274F3}"/>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DF876BF2-7810-404B-A84C-16716BCAB6B9}"/>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AF76525-FAA1-4042-B284-510229CA396B}"/>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5" name="Zástupný objekt pre pätu 4">
            <a:extLst>
              <a:ext uri="{FF2B5EF4-FFF2-40B4-BE49-F238E27FC236}">
                <a16:creationId xmlns:a16="http://schemas.microsoft.com/office/drawing/2014/main" id="{66AF87DC-D077-4A99-9743-D74DEF3285B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A21BCFD1-3E05-4965-81C5-9A917912961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9088524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3210062D-CDB8-4DC2-8323-4FEC1C84ABBA}"/>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31AA2740-AE86-4A5F-9059-5FCEF59E06AE}"/>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47B624F-C760-46AB-AA0B-D6E8711A57DF}"/>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5" name="Zástupný objekt pre pätu 4">
            <a:extLst>
              <a:ext uri="{FF2B5EF4-FFF2-40B4-BE49-F238E27FC236}">
                <a16:creationId xmlns:a16="http://schemas.microsoft.com/office/drawing/2014/main" id="{6254CABE-7F3D-469E-A54C-8F47191A5B31}"/>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F8D7EA8-497F-4872-8D90-BABCB8FDFA98}"/>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7778749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0506013-DE7C-4917-A058-2EEEF3687F07}" type="datetimeFigureOut">
              <a:rPr lang="en-US" smtClean="0"/>
              <a:t>8/9/2021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42927395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8/9/2021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5795037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506013-DE7C-4917-A058-2EEEF3687F07}" type="datetimeFigureOut">
              <a:rPr lang="en-US" smtClean="0"/>
              <a:t>8/9/2021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542228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0506013-DE7C-4917-A058-2EEEF3687F07}" type="datetimeFigureOut">
              <a:rPr lang="en-US" smtClean="0"/>
              <a:t>8/9/2021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1071636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0506013-DE7C-4917-A058-2EEEF3687F07}" type="datetimeFigureOut">
              <a:rPr lang="en-US" smtClean="0"/>
              <a:t>8/9/2021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681444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0506013-DE7C-4917-A058-2EEEF3687F07}" type="datetimeFigureOut">
              <a:rPr lang="en-US" smtClean="0"/>
              <a:t>8/9/2021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6441742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506013-DE7C-4917-A058-2EEEF3687F07}" type="datetimeFigureOut">
              <a:rPr lang="en-US" smtClean="0"/>
              <a:t>8/9/2021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882501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8/9/2021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614635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8/9/2021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0561292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8/9/2021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7929725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8/9/2021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3572968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9. 8. 2021</a:t>
            </a:fld>
            <a:endParaRPr lang="es-ES" altLang="sk-SK"/>
          </a:p>
        </p:txBody>
      </p:sp>
    </p:spTree>
    <p:extLst>
      <p:ext uri="{BB962C8B-B14F-4D97-AF65-F5344CB8AC3E}">
        <p14:creationId xmlns:p14="http://schemas.microsoft.com/office/powerpoint/2010/main" val="22023389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9. 8. 2021</a:t>
            </a:fld>
            <a:endParaRPr lang="es-ES" altLang="sk-SK"/>
          </a:p>
        </p:txBody>
      </p:sp>
    </p:spTree>
    <p:extLst>
      <p:ext uri="{BB962C8B-B14F-4D97-AF65-F5344CB8AC3E}">
        <p14:creationId xmlns:p14="http://schemas.microsoft.com/office/powerpoint/2010/main" val="15084152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9. 8. 2021</a:t>
            </a:fld>
            <a:endParaRPr lang="es-ES" altLang="sk-SK"/>
          </a:p>
        </p:txBody>
      </p:sp>
    </p:spTree>
    <p:extLst>
      <p:ext uri="{BB962C8B-B14F-4D97-AF65-F5344CB8AC3E}">
        <p14:creationId xmlns:p14="http://schemas.microsoft.com/office/powerpoint/2010/main" val="35625283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9. 8. 2021</a:t>
            </a:fld>
            <a:endParaRPr lang="es-ES" altLang="sk-SK"/>
          </a:p>
        </p:txBody>
      </p:sp>
    </p:spTree>
    <p:extLst>
      <p:ext uri="{BB962C8B-B14F-4D97-AF65-F5344CB8AC3E}">
        <p14:creationId xmlns:p14="http://schemas.microsoft.com/office/powerpoint/2010/main" val="19928700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9. 8. 2021</a:t>
            </a:fld>
            <a:endParaRPr lang="es-ES" altLang="sk-SK"/>
          </a:p>
        </p:txBody>
      </p:sp>
    </p:spTree>
    <p:extLst>
      <p:ext uri="{BB962C8B-B14F-4D97-AF65-F5344CB8AC3E}">
        <p14:creationId xmlns:p14="http://schemas.microsoft.com/office/powerpoint/2010/main" val="14860669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9. 8. 2021</a:t>
            </a:fld>
            <a:endParaRPr lang="es-ES" altLang="sk-SK"/>
          </a:p>
        </p:txBody>
      </p:sp>
    </p:spTree>
    <p:extLst>
      <p:ext uri="{BB962C8B-B14F-4D97-AF65-F5344CB8AC3E}">
        <p14:creationId xmlns:p14="http://schemas.microsoft.com/office/powerpoint/2010/main" val="12939921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9. 8. 2021</a:t>
            </a:fld>
            <a:endParaRPr lang="es-ES" altLang="sk-SK"/>
          </a:p>
        </p:txBody>
      </p:sp>
    </p:spTree>
    <p:extLst>
      <p:ext uri="{BB962C8B-B14F-4D97-AF65-F5344CB8AC3E}">
        <p14:creationId xmlns:p14="http://schemas.microsoft.com/office/powerpoint/2010/main" val="10228896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9. 8. 2021</a:t>
            </a:fld>
            <a:endParaRPr lang="es-ES" altLang="sk-SK"/>
          </a:p>
        </p:txBody>
      </p:sp>
    </p:spTree>
    <p:extLst>
      <p:ext uri="{BB962C8B-B14F-4D97-AF65-F5344CB8AC3E}">
        <p14:creationId xmlns:p14="http://schemas.microsoft.com/office/powerpoint/2010/main" val="114230911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9. 8. 2021</a:t>
            </a:fld>
            <a:endParaRPr lang="es-ES" altLang="sk-SK"/>
          </a:p>
        </p:txBody>
      </p:sp>
    </p:spTree>
    <p:extLst>
      <p:ext uri="{BB962C8B-B14F-4D97-AF65-F5344CB8AC3E}">
        <p14:creationId xmlns:p14="http://schemas.microsoft.com/office/powerpoint/2010/main" val="395188982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9. 8. 2021</a:t>
            </a:fld>
            <a:endParaRPr lang="es-ES" altLang="sk-SK"/>
          </a:p>
        </p:txBody>
      </p:sp>
    </p:spTree>
    <p:extLst>
      <p:ext uri="{BB962C8B-B14F-4D97-AF65-F5344CB8AC3E}">
        <p14:creationId xmlns:p14="http://schemas.microsoft.com/office/powerpoint/2010/main" val="18406102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9. 8. 2021</a:t>
            </a:fld>
            <a:endParaRPr lang="es-ES" altLang="sk-SK"/>
          </a:p>
        </p:txBody>
      </p:sp>
    </p:spTree>
    <p:extLst>
      <p:ext uri="{BB962C8B-B14F-4D97-AF65-F5344CB8AC3E}">
        <p14:creationId xmlns:p14="http://schemas.microsoft.com/office/powerpoint/2010/main" val="2764418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962F1AA-D862-4BD7-890C-88DC1F78E7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7AA5FE21-27FF-4E38-B458-0A27C9B38B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25CE2B4-DF72-4D95-82B7-6F8B65940F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615104-B7AF-4458-B6CA-BD556D76BDF6}" type="datetimeFigureOut">
              <a:rPr lang="sk-SK" smtClean="0"/>
              <a:t>9. 8. 2021</a:t>
            </a:fld>
            <a:endParaRPr lang="sk-SK"/>
          </a:p>
        </p:txBody>
      </p:sp>
      <p:sp>
        <p:nvSpPr>
          <p:cNvPr id="5" name="Zástupný objekt pre pätu 4">
            <a:extLst>
              <a:ext uri="{FF2B5EF4-FFF2-40B4-BE49-F238E27FC236}">
                <a16:creationId xmlns:a16="http://schemas.microsoft.com/office/drawing/2014/main" id="{5B7621E3-4A26-4234-AA36-8E17E04E85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D6EC9B86-8D89-463E-A757-CCDEE6678C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81458-E404-43E6-ACEA-927A6A84CFDA}" type="slidenum">
              <a:rPr lang="sk-SK" smtClean="0"/>
              <a:t>‹#›</a:t>
            </a:fld>
            <a:endParaRPr lang="sk-SK"/>
          </a:p>
        </p:txBody>
      </p:sp>
    </p:spTree>
    <p:extLst>
      <p:ext uri="{BB962C8B-B14F-4D97-AF65-F5344CB8AC3E}">
        <p14:creationId xmlns:p14="http://schemas.microsoft.com/office/powerpoint/2010/main" val="35138996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506013-DE7C-4917-A058-2EEEF3687F07}" type="datetimeFigureOut">
              <a:rPr lang="en-US" smtClean="0"/>
              <a:t>8/9/2021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C746D2-486B-456D-9137-E6590593C3E2}" type="slidenum">
              <a:rPr lang="en-US" smtClean="0"/>
              <a:t>‹#›</a:t>
            </a:fld>
            <a:endParaRPr lang="en-US"/>
          </a:p>
        </p:txBody>
      </p:sp>
    </p:spTree>
    <p:extLst>
      <p:ext uri="{BB962C8B-B14F-4D97-AF65-F5344CB8AC3E}">
        <p14:creationId xmlns:p14="http://schemas.microsoft.com/office/powerpoint/2010/main" val="40673478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9. 8. 2021</a:t>
            </a:fld>
            <a:endParaRPr lang="es-ES" altLang="sk-SK"/>
          </a:p>
        </p:txBody>
      </p:sp>
    </p:spTree>
    <p:extLst>
      <p:ext uri="{BB962C8B-B14F-4D97-AF65-F5344CB8AC3E}">
        <p14:creationId xmlns:p14="http://schemas.microsoft.com/office/powerpoint/2010/main" val="162407752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6.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7.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9.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0.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1.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2.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3.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4.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5.jp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6.jp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7.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8.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9.jp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0.jp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2.jp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3.jp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4.jp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5.jp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6.jp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7.jp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8.jp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9.jp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0.jp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1.jp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2.jp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3.jp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4.jp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5.jp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6.jp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7.jp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8.jp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9.jp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0.jp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1.jp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2.jp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47.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8C2928FE-E523-4337-8D1E-4B43FE0F86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Miesto">
            <a:extLst>
              <a:ext uri="{FF2B5EF4-FFF2-40B4-BE49-F238E27FC236}">
                <a16:creationId xmlns:a16="http://schemas.microsoft.com/office/drawing/2014/main" id="{BD15940D-6386-4AC6-82AC-208053A48012}"/>
              </a:ext>
            </a:extLst>
          </p:cNvPr>
          <p:cNvSpPr/>
          <p:nvPr/>
        </p:nvSpPr>
        <p:spPr>
          <a:xfrm>
            <a:off x="3333063" y="3538014"/>
            <a:ext cx="5525873" cy="1785104"/>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11000" b="1" i="0" u="none" strike="noStrike" kern="1200" cap="none" spc="600" normalizeH="0" baseline="0" noProof="0">
                <a:ln w="12700">
                  <a:solidFill>
                    <a:srgbClr val="70AD47">
                      <a:lumMod val="50000"/>
                    </a:srgbClr>
                  </a:solidFill>
                  <a:prstDash val="solid"/>
                </a:ln>
                <a:pattFill prst="dotDmnd">
                  <a:fgClr>
                    <a:srgbClr val="D45500"/>
                  </a:fgClr>
                  <a:bgClr>
                    <a:srgbClr val="008000"/>
                  </a:bgClr>
                </a:pattFill>
                <a:effectLst>
                  <a:outerShdw dist="38100" dir="2640000" algn="bl" rotWithShape="0">
                    <a:prstClr val="black"/>
                  </a:outerShdw>
                </a:effectLst>
                <a:uLnTx/>
                <a:uFillTx/>
                <a:latin typeface="BalloPEEExtBol" pitchFamily="2" charset="0"/>
                <a:ea typeface="+mn-ea"/>
                <a:cs typeface="+mn-cs"/>
              </a:rPr>
              <a:t>INDIA - 3</a:t>
            </a:r>
          </a:p>
        </p:txBody>
      </p:sp>
      <p:sp>
        <p:nvSpPr>
          <p:cNvPr id="9" name="Číslo">
            <a:extLst>
              <a:ext uri="{FF2B5EF4-FFF2-40B4-BE49-F238E27FC236}">
                <a16:creationId xmlns:a16="http://schemas.microsoft.com/office/drawing/2014/main" id="{357902AF-994C-4859-AFA6-FE716E0EB1E0}"/>
              </a:ext>
            </a:extLst>
          </p:cNvPr>
          <p:cNvSpPr/>
          <p:nvPr/>
        </p:nvSpPr>
        <p:spPr>
          <a:xfrm>
            <a:off x="812709" y="679838"/>
            <a:ext cx="1944325" cy="1423932"/>
          </a:xfrm>
          <a:prstGeom prst="irregularSeal2">
            <a:avLst/>
          </a:prstGeom>
          <a:gradFill flip="none" rotWithShape="1">
            <a:gsLst>
              <a:gs pos="0">
                <a:schemeClr val="accent6">
                  <a:lumMod val="0"/>
                  <a:lumOff val="100000"/>
                </a:schemeClr>
              </a:gs>
              <a:gs pos="35000">
                <a:schemeClr val="accent6">
                  <a:lumMod val="0"/>
                  <a:lumOff val="100000"/>
                </a:schemeClr>
              </a:gs>
              <a:gs pos="100000">
                <a:srgbClr val="008000"/>
              </a:gs>
            </a:gsLst>
            <a:path path="circle">
              <a:fillToRect l="50000" t="-80000" r="50000" b="180000"/>
            </a:path>
            <a:tileRect/>
          </a:gradFill>
          <a:ln>
            <a:solidFill>
              <a:schemeClr val="tx1">
                <a:lumMod val="85000"/>
                <a:lumOff val="15000"/>
              </a:schemeClr>
            </a:solidFill>
          </a:ln>
          <a:effectLst>
            <a:outerShdw blurRad="50800" dist="381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4000" b="1" i="0" u="none" strike="noStrike" kern="1200" cap="none" spc="0" normalizeH="0" baseline="0" noProof="0">
                <a:ln>
                  <a:solidFill>
                    <a:prstClr val="black"/>
                  </a:solidFill>
                </a:ln>
                <a:solidFill>
                  <a:srgbClr val="70AD47">
                    <a:lumMod val="20000"/>
                    <a:lumOff val="80000"/>
                  </a:srgbClr>
                </a:solidFill>
                <a:effectLst>
                  <a:outerShdw blurRad="38100" dist="38100" dir="2700000" algn="tl">
                    <a:srgbClr val="000000">
                      <a:alpha val="43137"/>
                    </a:srgbClr>
                  </a:outerShdw>
                </a:effectLst>
                <a:uLnTx/>
                <a:uFillTx/>
                <a:latin typeface="Bassoon" pitchFamily="2" charset="0"/>
                <a:ea typeface="+mn-ea"/>
                <a:cs typeface="+mn-cs"/>
              </a:rPr>
              <a:t>05</a:t>
            </a:r>
          </a:p>
        </p:txBody>
      </p:sp>
      <p:pic>
        <p:nvPicPr>
          <p:cNvPr id="11" name="Vlajka">
            <a:extLst>
              <a:ext uri="{FF2B5EF4-FFF2-40B4-BE49-F238E27FC236}">
                <a16:creationId xmlns:a16="http://schemas.microsoft.com/office/drawing/2014/main" id="{76EBD76D-5D5D-4CE4-A989-42D951AB08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821558">
            <a:off x="9138870" y="576212"/>
            <a:ext cx="2336331" cy="1631184"/>
          </a:xfrm>
          <a:prstGeom prst="rect">
            <a:avLst/>
          </a:prstGeom>
          <a:effectLst>
            <a:outerShdw blurRad="50800" dist="50800" dir="5400000" algn="ctr" rotWithShape="0">
              <a:sysClr val="windowText" lastClr="000000"/>
            </a:outerShdw>
          </a:effectLst>
        </p:spPr>
      </p:pic>
    </p:spTree>
    <p:extLst>
      <p:ext uri="{BB962C8B-B14F-4D97-AF65-F5344CB8AC3E}">
        <p14:creationId xmlns:p14="http://schemas.microsoft.com/office/powerpoint/2010/main" val="245221057"/>
      </p:ext>
    </p:extLst>
  </p:cSld>
  <p:clrMapOvr>
    <a:masterClrMapping/>
  </p:clrMapOvr>
  <mc:AlternateContent xmlns:mc="http://schemas.openxmlformats.org/markup-compatibility/2006" xmlns:p14="http://schemas.microsoft.com/office/powerpoint/2010/main">
    <mc:Choice Requires="p14">
      <p:transition spd="slow" p14:dur="2000" advClick="0" advTm="7000">
        <p:fade/>
        <p:sndAc>
          <p:stSnd loop="1">
            <p:snd r:embed="rId2" name="Stive Morgan - Magic Travel.wav"/>
          </p:stSnd>
        </p:sndAc>
      </p:transition>
    </mc:Choice>
    <mc:Fallback xmlns="">
      <p:transition spd="slow" advClick="0" advTm="7000">
        <p:fade/>
        <p:sndAc>
          <p:stSnd loop="1">
            <p:snd r:embed="rId5" name="Stive Morgan - Magic Trave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800" decel="100000"/>
                                        <p:tgtEl>
                                          <p:spTgt spid="9"/>
                                        </p:tgtEl>
                                      </p:cBhvr>
                                    </p:animEffect>
                                    <p:anim calcmode="lin" valueType="num">
                                      <p:cBhvr>
                                        <p:cTn id="8" dur="800" decel="100000" fill="hold"/>
                                        <p:tgtEl>
                                          <p:spTgt spid="9"/>
                                        </p:tgtEl>
                                        <p:attrNameLst>
                                          <p:attrName>style.rotation</p:attrName>
                                        </p:attrNameLst>
                                      </p:cBhvr>
                                      <p:tavLst>
                                        <p:tav tm="0">
                                          <p:val>
                                            <p:fltVal val="-90"/>
                                          </p:val>
                                        </p:tav>
                                        <p:tav tm="100000">
                                          <p:val>
                                            <p:fltVal val="0"/>
                                          </p:val>
                                        </p:tav>
                                      </p:tavLst>
                                    </p:anim>
                                    <p:anim calcmode="lin" valueType="num">
                                      <p:cBhvr>
                                        <p:cTn id="9" dur="800" decel="100000" fill="hold"/>
                                        <p:tgtEl>
                                          <p:spTgt spid="9"/>
                                        </p:tgtEl>
                                        <p:attrNameLst>
                                          <p:attrName>ppt_x</p:attrName>
                                        </p:attrNameLst>
                                      </p:cBhvr>
                                      <p:tavLst>
                                        <p:tav tm="0">
                                          <p:val>
                                            <p:strVal val="#ppt_x+0.4"/>
                                          </p:val>
                                        </p:tav>
                                        <p:tav tm="100000">
                                          <p:val>
                                            <p:strVal val="#ppt_x-0.05"/>
                                          </p:val>
                                        </p:tav>
                                      </p:tavLst>
                                    </p:anim>
                                    <p:anim calcmode="lin" valueType="num">
                                      <p:cBhvr>
                                        <p:cTn id="10" dur="800" decel="100000" fill="hold"/>
                                        <p:tgtEl>
                                          <p:spTgt spid="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5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2500"/>
                            </p:stCondLst>
                            <p:childTnLst>
                              <p:par>
                                <p:cTn id="20" presetID="22" presetClass="entr" presetSubtype="8" fill="hold" nodeType="afterEffect">
                                  <p:stCondLst>
                                    <p:cond delay="50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Štátny znak">
            <a:extLst>
              <a:ext uri="{FF2B5EF4-FFF2-40B4-BE49-F238E27FC236}">
                <a16:creationId xmlns:a16="http://schemas.microsoft.com/office/drawing/2014/main" id="{90F3689B-DEBF-4839-89FE-25B8DAFCB8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113" y="4311942"/>
            <a:ext cx="1024656" cy="1741916"/>
          </a:xfrm>
          <a:prstGeom prst="rect">
            <a:avLst/>
          </a:prstGeom>
        </p:spPr>
      </p:pic>
      <p:pic>
        <p:nvPicPr>
          <p:cNvPr id="8" name="Mapa">
            <a:extLst>
              <a:ext uri="{FF2B5EF4-FFF2-40B4-BE49-F238E27FC236}">
                <a16:creationId xmlns:a16="http://schemas.microsoft.com/office/drawing/2014/main" id="{F92511AC-AE37-4835-8C16-1722908363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8170" y="-342018"/>
            <a:ext cx="7542036" cy="7542036"/>
          </a:xfrm>
          <a:prstGeom prst="rect">
            <a:avLst/>
          </a:prstGeom>
        </p:spPr>
      </p:pic>
      <p:pic>
        <p:nvPicPr>
          <p:cNvPr id="10" name="Rám">
            <a:extLst>
              <a:ext uri="{FF2B5EF4-FFF2-40B4-BE49-F238E27FC236}">
                <a16:creationId xmlns:a16="http://schemas.microsoft.com/office/drawing/2014/main" id="{67AAC4BB-BF95-4AE3-8F76-02EA79D589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India">
            <a:extLst>
              <a:ext uri="{FF2B5EF4-FFF2-40B4-BE49-F238E27FC236}">
                <a16:creationId xmlns:a16="http://schemas.microsoft.com/office/drawing/2014/main" id="{A7B2DE02-65D7-413E-969A-85A4872D4F76}"/>
              </a:ext>
            </a:extLst>
          </p:cNvPr>
          <p:cNvSpPr txBox="1"/>
          <p:nvPr/>
        </p:nvSpPr>
        <p:spPr>
          <a:xfrm rot="20587088">
            <a:off x="781482" y="701149"/>
            <a:ext cx="2834670"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8000" b="0" i="1" u="none" strike="noStrike" kern="1200" cap="none" spc="600" normalizeH="0" baseline="0" noProof="0">
                <a:ln>
                  <a:solidFill>
                    <a:prstClr val="white"/>
                  </a:solidFill>
                </a:ln>
                <a:solidFill>
                  <a:srgbClr val="008000"/>
                </a:solidFill>
                <a:effectLst>
                  <a:outerShdw blurRad="50800" dist="38100" dir="2700000" algn="tl" rotWithShape="0">
                    <a:prstClr val="black">
                      <a:alpha val="79000"/>
                    </a:prstClr>
                  </a:outerShdw>
                </a:effectLst>
                <a:uLnTx/>
                <a:uFillTx/>
                <a:latin typeface="BalloPEEExtBol" pitchFamily="2" charset="0"/>
                <a:ea typeface="+mn-ea"/>
                <a:cs typeface="+mn-cs"/>
              </a:rPr>
              <a:t>India</a:t>
            </a:r>
          </a:p>
        </p:txBody>
      </p:sp>
    </p:spTree>
    <p:extLst>
      <p:ext uri="{BB962C8B-B14F-4D97-AF65-F5344CB8AC3E}">
        <p14:creationId xmlns:p14="http://schemas.microsoft.com/office/powerpoint/2010/main" val="145037981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000"/>
                                  </p:stCondLst>
                                  <p:iterate type="lt">
                                    <p:tmAbs val="300"/>
                                  </p:iterate>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p:stCondLst>
                              <p:cond delay="2201"/>
                            </p:stCondLst>
                            <p:childTnLst>
                              <p:par>
                                <p:cTn id="8" presetID="53" presetClass="entr" presetSubtype="528" fill="hold" nodeType="afterEffect">
                                  <p:stCondLst>
                                    <p:cond delay="500"/>
                                  </p:stCondLst>
                                  <p:childTnLst>
                                    <p:set>
                                      <p:cBhvr>
                                        <p:cTn id="9" dur="1" fill="hold">
                                          <p:stCondLst>
                                            <p:cond delay="0"/>
                                          </p:stCondLst>
                                        </p:cTn>
                                        <p:tgtEl>
                                          <p:spTgt spid="3"/>
                                        </p:tgtEl>
                                        <p:attrNameLst>
                                          <p:attrName>style.visibility</p:attrName>
                                        </p:attrNameLst>
                                      </p:cBhvr>
                                      <p:to>
                                        <p:strVal val="visible"/>
                                      </p:to>
                                    </p:set>
                                    <p:anim calcmode="lin" valueType="num">
                                      <p:cBhvr>
                                        <p:cTn id="10" dur="1500" fill="hold"/>
                                        <p:tgtEl>
                                          <p:spTgt spid="3"/>
                                        </p:tgtEl>
                                        <p:attrNameLst>
                                          <p:attrName>ppt_w</p:attrName>
                                        </p:attrNameLst>
                                      </p:cBhvr>
                                      <p:tavLst>
                                        <p:tav tm="0">
                                          <p:val>
                                            <p:fltVal val="0"/>
                                          </p:val>
                                        </p:tav>
                                        <p:tav tm="100000">
                                          <p:val>
                                            <p:strVal val="#ppt_w"/>
                                          </p:val>
                                        </p:tav>
                                      </p:tavLst>
                                    </p:anim>
                                    <p:anim calcmode="lin" valueType="num">
                                      <p:cBhvr>
                                        <p:cTn id="11" dur="1500" fill="hold"/>
                                        <p:tgtEl>
                                          <p:spTgt spid="3"/>
                                        </p:tgtEl>
                                        <p:attrNameLst>
                                          <p:attrName>ppt_h</p:attrName>
                                        </p:attrNameLst>
                                      </p:cBhvr>
                                      <p:tavLst>
                                        <p:tav tm="0">
                                          <p:val>
                                            <p:fltVal val="0"/>
                                          </p:val>
                                        </p:tav>
                                        <p:tav tm="100000">
                                          <p:val>
                                            <p:strVal val="#ppt_h"/>
                                          </p:val>
                                        </p:tav>
                                      </p:tavLst>
                                    </p:anim>
                                    <p:animEffect transition="in" filter="fade">
                                      <p:cBhvr>
                                        <p:cTn id="12" dur="1500"/>
                                        <p:tgtEl>
                                          <p:spTgt spid="3"/>
                                        </p:tgtEl>
                                      </p:cBhvr>
                                    </p:animEffect>
                                    <p:anim calcmode="lin" valueType="num">
                                      <p:cBhvr>
                                        <p:cTn id="13" dur="1500" fill="hold"/>
                                        <p:tgtEl>
                                          <p:spTgt spid="3"/>
                                        </p:tgtEl>
                                        <p:attrNameLst>
                                          <p:attrName>ppt_x</p:attrName>
                                        </p:attrNameLst>
                                      </p:cBhvr>
                                      <p:tavLst>
                                        <p:tav tm="0">
                                          <p:val>
                                            <p:fltVal val="0.5"/>
                                          </p:val>
                                        </p:tav>
                                        <p:tav tm="100000">
                                          <p:val>
                                            <p:strVal val="#ppt_x"/>
                                          </p:val>
                                        </p:tav>
                                      </p:tavLst>
                                    </p:anim>
                                    <p:anim calcmode="lin" valueType="num">
                                      <p:cBhvr>
                                        <p:cTn id="14" dur="15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1641941E-1809-4B72-87D3-CF0575F56A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VK">
            <a:extLst>
              <a:ext uri="{FF2B5EF4-FFF2-40B4-BE49-F238E27FC236}">
                <a16:creationId xmlns:a16="http://schemas.microsoft.com/office/drawing/2014/main" id="{03AA5A8C-EDA5-405C-B812-9782A8BA35BB}"/>
              </a:ext>
            </a:extLst>
          </p:cNvPr>
          <p:cNvSpPr txBox="1"/>
          <p:nvPr/>
        </p:nvSpPr>
        <p:spPr>
          <a:xfrm>
            <a:off x="1152000" y="4608000"/>
            <a:ext cx="10008000" cy="1785104"/>
          </a:xfrm>
          <a:prstGeom prst="rect">
            <a:avLst/>
          </a:prstGeom>
          <a:gradFill>
            <a:gsLst>
              <a:gs pos="0">
                <a:schemeClr val="accent6">
                  <a:lumMod val="99000"/>
                </a:schemeClr>
              </a:gs>
              <a:gs pos="70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prstClr val="black">
                <a:alpha val="50000"/>
              </a:prstClr>
            </a:outerShdw>
          </a:effectLst>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kumimoji="0" lang="sk-SK" sz="1800" b="0" i="1" u="none" strike="noStrike" kern="1200" cap="none" spc="0" normalizeH="0" baseline="0" noProof="0">
                <a:ln>
                  <a:noFill/>
                </a:ln>
                <a:solidFill>
                  <a:prstClr val="black"/>
                </a:solidFill>
                <a:effectLst/>
                <a:uLnTx/>
                <a:uFillTx/>
                <a:latin typeface="Calibri" panose="020F0502020204030204"/>
                <a:ea typeface="+mn-ea"/>
                <a:cs typeface="+mn-cs"/>
              </a:rPr>
              <a:t>ndia je krajina v južnej Ázii. Je to siedma najväčšia krajina s viac ako 1,3 miliardy ľudí na svete. V Indii sa používa 22 oficiálnych a viac ako 300 hovorených jazykov. Žiadna krajina nie je taká rôznorodá ako India. Je domovom majestátnych pohorí, nedotknutých jazier, mohutných riek, panenských pláží a bujných zelených lesov. Jedlo je tak rozmanité ako jej počasie a umenie tak rozmanité ako jeho kultúra. Od zasnežených oblastí na severe až po svetlé a veselé stojaté vody na juhu, od piesočnatých púští na západe až po krásne pláže na východe -  jednoducho neuveriteľná India...</a:t>
            </a:r>
          </a:p>
        </p:txBody>
      </p:sp>
      <p:sp>
        <p:nvSpPr>
          <p:cNvPr id="2" name="ANG">
            <a:extLst>
              <a:ext uri="{FF2B5EF4-FFF2-40B4-BE49-F238E27FC236}">
                <a16:creationId xmlns:a16="http://schemas.microsoft.com/office/drawing/2014/main" id="{323BD54C-B4A0-4EDD-B235-8F47EBF29894}"/>
              </a:ext>
            </a:extLst>
          </p:cNvPr>
          <p:cNvSpPr txBox="1"/>
          <p:nvPr/>
        </p:nvSpPr>
        <p:spPr>
          <a:xfrm>
            <a:off x="1152000" y="468000"/>
            <a:ext cx="10008000" cy="1785104"/>
          </a:xfrm>
          <a:prstGeom prst="rect">
            <a:avLst/>
          </a:prstGeom>
          <a:gradFill>
            <a:gsLst>
              <a:gs pos="0">
                <a:schemeClr val="accent6">
                  <a:lumMod val="98000"/>
                  <a:lumOff val="2000"/>
                </a:schemeClr>
              </a:gs>
              <a:gs pos="68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kumimoji="0" lang="en-US" sz="1800" b="0" i="1" u="none" strike="noStrike" kern="1200" cap="none" spc="0" normalizeH="0" baseline="0" noProof="0">
                <a:ln>
                  <a:noFill/>
                </a:ln>
                <a:solidFill>
                  <a:prstClr val="black"/>
                </a:solidFill>
                <a:effectLst/>
                <a:uLnTx/>
                <a:uFillTx/>
                <a:latin typeface="Calibri" panose="020F0502020204030204"/>
                <a:ea typeface="+mn-ea"/>
                <a:cs typeface="+mn-cs"/>
              </a:rPr>
              <a:t>ndia is a country in South Asia. It is the seventh largest country in the world with more than 1.3 billion people. There are 22 official and over 300 spoken languages. No country is as diverse as India. It is home to majestic mountain ranges, pristine lakes, mighty rivers, virgin beaches and lush green forests. The food is as diverse as its weather and art as diverse as its cultures. From the snowbound regions of the north to the bright and cheerful backwaters in the south, from the sandy deserts in the west to the beautiful beaches in the east - simply incredible India...</a:t>
            </a:r>
            <a:endParaRPr kumimoji="0" lang="sk-SK"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ŠPA">
            <a:extLst>
              <a:ext uri="{FF2B5EF4-FFF2-40B4-BE49-F238E27FC236}">
                <a16:creationId xmlns:a16="http://schemas.microsoft.com/office/drawing/2014/main" id="{B5F50EDD-6052-40E1-B29F-55E415D27F9B}"/>
              </a:ext>
            </a:extLst>
          </p:cNvPr>
          <p:cNvSpPr txBox="1"/>
          <p:nvPr/>
        </p:nvSpPr>
        <p:spPr>
          <a:xfrm>
            <a:off x="1152000" y="2520000"/>
            <a:ext cx="10008000" cy="1785104"/>
          </a:xfrm>
          <a:prstGeom prst="rect">
            <a:avLst/>
          </a:prstGeom>
          <a:gradFill>
            <a:gsLst>
              <a:gs pos="0">
                <a:schemeClr val="accent6">
                  <a:lumMod val="90000"/>
                  <a:lumOff val="10000"/>
                </a:schemeClr>
              </a:gs>
              <a:gs pos="70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kumimoji="0" lang="es-ES" sz="1800" b="0" i="1" u="none" strike="noStrike" kern="1200" cap="none" spc="0" normalizeH="0" baseline="0" noProof="0">
                <a:ln>
                  <a:noFill/>
                </a:ln>
                <a:solidFill>
                  <a:prstClr val="black"/>
                </a:solidFill>
                <a:effectLst/>
                <a:uLnTx/>
                <a:uFillTx/>
                <a:latin typeface="Calibri" panose="020F0502020204030204"/>
                <a:ea typeface="+mn-ea"/>
                <a:cs typeface="+mn-cs"/>
              </a:rPr>
              <a:t>ndia es un país en el sur de Asia. Es el séptimo país más grande del mundo con más de 1.300 millones de personas. Hay 22 idiomas oficiales y más de 300 hablados. Ningún país es tan diverso como la India. Es el hogar de majestuosas cadenas montañosas, lagos prístinos, ríos poderosos, playas vírgenes y frondosos bosques verdes. La comida es tan diversa como su clima y el arte tan diverso como sus culturas. Desde las regiones nevadas del norte hasta los remansos brillantes y alegres del sur, desde los desiertos de arena del oeste hasta las hermosas playas del este - simplemente increíble India…</a:t>
            </a:r>
            <a:endParaRPr kumimoji="0" lang="sk-SK"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SVK - vlajka">
            <a:hlinkClick r:id="rId3" action="ppaction://hlinksldjump"/>
            <a:extLst>
              <a:ext uri="{FF2B5EF4-FFF2-40B4-BE49-F238E27FC236}">
                <a16:creationId xmlns:a16="http://schemas.microsoft.com/office/drawing/2014/main" id="{A48587F1-A729-4CFC-94C1-B2BA2ED4E7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8000" y="4464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7" name="ANG - vlajka">
            <a:hlinkClick r:id="" action="ppaction://noaction"/>
            <a:extLst>
              <a:ext uri="{FF2B5EF4-FFF2-40B4-BE49-F238E27FC236}">
                <a16:creationId xmlns:a16="http://schemas.microsoft.com/office/drawing/2014/main" id="{F5735FE2-85A7-46A8-B0E0-43175B5F56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8000" y="360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0" name="ŠPA - vlajka">
            <a:hlinkClick r:id="" action="ppaction://noaction"/>
            <a:extLst>
              <a:ext uri="{FF2B5EF4-FFF2-40B4-BE49-F238E27FC236}">
                <a16:creationId xmlns:a16="http://schemas.microsoft.com/office/drawing/2014/main" id="{DE87A725-9407-4E3B-985D-A82E38813F9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28000" y="2412000"/>
            <a:ext cx="510258" cy="340171"/>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9" name="Kruh">
            <a:extLst>
              <a:ext uri="{FF2B5EF4-FFF2-40B4-BE49-F238E27FC236}">
                <a16:creationId xmlns:a16="http://schemas.microsoft.com/office/drawing/2014/main" id="{0BCA4570-012F-496F-9E17-FEA0EECE5687}"/>
              </a:ext>
            </a:extLst>
          </p:cNvPr>
          <p:cNvSpPr/>
          <p:nvPr/>
        </p:nvSpPr>
        <p:spPr>
          <a:xfrm>
            <a:off x="11094014" y="5861107"/>
            <a:ext cx="675998" cy="675998"/>
          </a:xfrm>
          <a:prstGeom prst="ellipse">
            <a:avLst/>
          </a:prstGeom>
          <a:solidFill>
            <a:schemeClr val="accent6">
              <a:lumMod val="40000"/>
              <a:lumOff val="60000"/>
            </a:schemeClr>
          </a:solidFill>
          <a:ln w="12700">
            <a:solidFill>
              <a:schemeClr val="tx1"/>
            </a:solidFill>
          </a:ln>
          <a:effectLst>
            <a:outerShdw blurRad="38100" dist="76200" dir="27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2AD026FA-485C-45EB-961B-8B0F274FA9D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683170">
            <a:off x="11210539" y="6004051"/>
            <a:ext cx="442950" cy="4429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78597512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1500"/>
                                        <p:tgtEl>
                                          <p:spTgt spid="2"/>
                                        </p:tgtEl>
                                      </p:cBhvr>
                                    </p:animEffect>
                                  </p:childTnLst>
                                </p:cTn>
                              </p:par>
                            </p:childTnLst>
                          </p:cTn>
                        </p:par>
                        <p:par>
                          <p:cTn id="14" fill="hold">
                            <p:stCondLst>
                              <p:cond delay="2500"/>
                            </p:stCondLst>
                            <p:childTnLst>
                              <p:par>
                                <p:cTn id="15" presetID="53" presetClass="entr" presetSubtype="16" fill="hold" nodeType="afterEffect">
                                  <p:stCondLst>
                                    <p:cond delay="5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3500"/>
                            </p:stCondLst>
                            <p:childTnLst>
                              <p:par>
                                <p:cTn id="21" presetID="22" presetClass="entr" presetSubtype="1" fill="hold" grpId="0" nodeType="after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1500"/>
                                        <p:tgtEl>
                                          <p:spTgt spid="4"/>
                                        </p:tgtEl>
                                      </p:cBhvr>
                                    </p:animEffect>
                                  </p:childTnLst>
                                </p:cTn>
                              </p:par>
                            </p:childTnLst>
                          </p:cTn>
                        </p:par>
                        <p:par>
                          <p:cTn id="24" fill="hold">
                            <p:stCondLst>
                              <p:cond delay="5500"/>
                            </p:stCondLst>
                            <p:childTnLst>
                              <p:par>
                                <p:cTn id="25" presetID="53" presetClass="entr" presetSubtype="16" fill="hold"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6500"/>
                            </p:stCondLst>
                            <p:childTnLst>
                              <p:par>
                                <p:cTn id="31" presetID="22" presetClass="entr" presetSubtype="1" fill="hold" grpId="0" nodeType="afterEffect">
                                  <p:stCondLst>
                                    <p:cond delay="500"/>
                                  </p:stCondLst>
                                  <p:childTnLst>
                                    <p:set>
                                      <p:cBhvr>
                                        <p:cTn id="32" dur="1" fill="hold">
                                          <p:stCondLst>
                                            <p:cond delay="0"/>
                                          </p:stCondLst>
                                        </p:cTn>
                                        <p:tgtEl>
                                          <p:spTgt spid="5"/>
                                        </p:tgtEl>
                                        <p:attrNameLst>
                                          <p:attrName>style.visibility</p:attrName>
                                        </p:attrNameLst>
                                      </p:cBhvr>
                                      <p:to>
                                        <p:strVal val="visible"/>
                                      </p:to>
                                    </p:set>
                                    <p:animEffect transition="in" filter="wipe(up)">
                                      <p:cBhvr>
                                        <p:cTn id="33" dur="1500"/>
                                        <p:tgtEl>
                                          <p:spTgt spid="5"/>
                                        </p:tgtEl>
                                      </p:cBhvr>
                                    </p:animEffect>
                                  </p:childTnLst>
                                </p:cTn>
                              </p:par>
                            </p:childTnLst>
                          </p:cTn>
                        </p:par>
                        <p:par>
                          <p:cTn id="34" fill="hold">
                            <p:stCondLst>
                              <p:cond delay="85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9"/>
                                        </p:tgtEl>
                                        <p:attrNameLst>
                                          <p:attrName>style.visibility</p:attrName>
                                        </p:attrNameLst>
                                      </p:cBhvr>
                                      <p:to>
                                        <p:strVal val="visible"/>
                                      </p:to>
                                    </p:set>
                                    <p:anim calcmode="lin" valueType="num">
                                      <p:cBhvr>
                                        <p:cTn id="42" dur="1000" fill="hold"/>
                                        <p:tgtEl>
                                          <p:spTgt spid="9"/>
                                        </p:tgtEl>
                                        <p:attrNameLst>
                                          <p:attrName>ppt_w</p:attrName>
                                        </p:attrNameLst>
                                      </p:cBhvr>
                                      <p:tavLst>
                                        <p:tav tm="0">
                                          <p:val>
                                            <p:fltVal val="0"/>
                                          </p:val>
                                        </p:tav>
                                        <p:tav tm="100000">
                                          <p:val>
                                            <p:strVal val="#ppt_w"/>
                                          </p:val>
                                        </p:tav>
                                      </p:tavLst>
                                    </p:anim>
                                    <p:anim calcmode="lin" valueType="num">
                                      <p:cBhvr>
                                        <p:cTn id="43" dur="1000" fill="hold"/>
                                        <p:tgtEl>
                                          <p:spTgt spid="9"/>
                                        </p:tgtEl>
                                        <p:attrNameLst>
                                          <p:attrName>ppt_h</p:attrName>
                                        </p:attrNameLst>
                                      </p:cBhvr>
                                      <p:tavLst>
                                        <p:tav tm="0">
                                          <p:val>
                                            <p:fltVal val="0"/>
                                          </p:val>
                                        </p:tav>
                                        <p:tav tm="100000">
                                          <p:val>
                                            <p:strVal val="#ppt_h"/>
                                          </p:val>
                                        </p:tav>
                                      </p:tavLst>
                                    </p:anim>
                                    <p:animEffect transition="in" filter="fade">
                                      <p:cBhvr>
                                        <p:cTn id="4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4"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sp>
        <p:nvSpPr>
          <p:cNvPr id="5" name="Popis">
            <a:extLst>
              <a:ext uri="{FF2B5EF4-FFF2-40B4-BE49-F238E27FC236}">
                <a16:creationId xmlns:a16="http://schemas.microsoft.com/office/drawing/2014/main" id="{F87D2146-66F5-43E2-82FA-6C0753893AED}"/>
              </a:ext>
            </a:extLst>
          </p:cNvPr>
          <p:cNvSpPr/>
          <p:nvPr/>
        </p:nvSpPr>
        <p:spPr>
          <a:xfrm>
            <a:off x="446191" y="6274949"/>
            <a:ext cx="374688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Over 70% of the world’s spices come from India</a:t>
            </a:r>
          </a:p>
        </p:txBody>
      </p:sp>
      <p:pic>
        <p:nvPicPr>
          <p:cNvPr id="4" name="Rám">
            <a:extLst>
              <a:ext uri="{FF2B5EF4-FFF2-40B4-BE49-F238E27FC236}">
                <a16:creationId xmlns:a16="http://schemas.microsoft.com/office/drawing/2014/main" id="{CE73F8A4-E54F-478C-A2F0-6018F5CAAA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0197453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sp>
        <p:nvSpPr>
          <p:cNvPr id="6" name="Popis">
            <a:extLst>
              <a:ext uri="{FF2B5EF4-FFF2-40B4-BE49-F238E27FC236}">
                <a16:creationId xmlns:a16="http://schemas.microsoft.com/office/drawing/2014/main" id="{D055C3D4-44F1-498E-B5F1-871F12E3102F}"/>
              </a:ext>
            </a:extLst>
          </p:cNvPr>
          <p:cNvSpPr/>
          <p:nvPr/>
        </p:nvSpPr>
        <p:spPr>
          <a:xfrm>
            <a:off x="446191" y="6274949"/>
            <a:ext cx="223583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Ellora Caves , Maharashtra</a:t>
            </a:r>
          </a:p>
        </p:txBody>
      </p:sp>
      <p:pic>
        <p:nvPicPr>
          <p:cNvPr id="5" name="Rám">
            <a:extLst>
              <a:ext uri="{FF2B5EF4-FFF2-40B4-BE49-F238E27FC236}">
                <a16:creationId xmlns:a16="http://schemas.microsoft.com/office/drawing/2014/main" id="{32D7C181-7950-41A7-9EBA-62DC9E1086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17662793"/>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2EB8C222-40E4-4413-8AF1-9BF00DB80A09}"/>
              </a:ext>
            </a:extLst>
          </p:cNvPr>
          <p:cNvSpPr/>
          <p:nvPr/>
        </p:nvSpPr>
        <p:spPr>
          <a:xfrm>
            <a:off x="446191" y="6274949"/>
            <a:ext cx="242357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Lonavala, Pune, Maharashtra</a:t>
            </a:r>
          </a:p>
        </p:txBody>
      </p:sp>
      <p:pic>
        <p:nvPicPr>
          <p:cNvPr id="4" name="Rám">
            <a:extLst>
              <a:ext uri="{FF2B5EF4-FFF2-40B4-BE49-F238E27FC236}">
                <a16:creationId xmlns:a16="http://schemas.microsoft.com/office/drawing/2014/main" id="{E03BD46C-6961-4FCE-A6AB-35F6C4A7B4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45410715"/>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D79209A6-54C0-4917-B83E-B9AB6D8EF163}"/>
              </a:ext>
            </a:extLst>
          </p:cNvPr>
          <p:cNvSpPr/>
          <p:nvPr/>
        </p:nvSpPr>
        <p:spPr>
          <a:xfrm>
            <a:off x="446191" y="6274949"/>
            <a:ext cx="417168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Bandra–Worli Sea Link bridge, Mumbai</a:t>
            </a:r>
            <a:r>
              <a:rPr lang="sk-SK" sz="1400" b="1" kern="0">
                <a:solidFill>
                  <a:prstClr val="white"/>
                </a:solidFill>
                <a:effectLst>
                  <a:outerShdw blurRad="38100" dist="38100" dir="2700000" algn="tl">
                    <a:srgbClr val="000000">
                      <a:alpha val="43137"/>
                    </a:srgbClr>
                  </a:outerShdw>
                </a:effectLst>
                <a:latin typeface="BarbeTEE" pitchFamily="2" charset="0"/>
              </a:rPr>
              <a:t>, </a:t>
            </a:r>
            <a:r>
              <a:rPr lang="en-US" sz="1400" b="1" kern="0">
                <a:solidFill>
                  <a:prstClr val="white"/>
                </a:solidFill>
                <a:effectLst>
                  <a:outerShdw blurRad="38100" dist="38100" dir="2700000" algn="tl">
                    <a:srgbClr val="000000">
                      <a:alpha val="43137"/>
                    </a:srgbClr>
                  </a:outerShdw>
                </a:effectLst>
                <a:latin typeface="BarbeTEE" pitchFamily="2" charset="0"/>
              </a:rPr>
              <a:t>Maharashtra</a:t>
            </a:r>
          </a:p>
        </p:txBody>
      </p:sp>
      <p:pic>
        <p:nvPicPr>
          <p:cNvPr id="4" name="Rám">
            <a:extLst>
              <a:ext uri="{FF2B5EF4-FFF2-40B4-BE49-F238E27FC236}">
                <a16:creationId xmlns:a16="http://schemas.microsoft.com/office/drawing/2014/main" id="{47F9148D-DF3B-45E3-B250-0825AC3D53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01244712"/>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sp>
        <p:nvSpPr>
          <p:cNvPr id="5" name="Popis">
            <a:extLst>
              <a:ext uri="{FF2B5EF4-FFF2-40B4-BE49-F238E27FC236}">
                <a16:creationId xmlns:a16="http://schemas.microsoft.com/office/drawing/2014/main" id="{E12A2092-A7F2-4AB3-B78A-1306554E4D85}"/>
              </a:ext>
            </a:extLst>
          </p:cNvPr>
          <p:cNvSpPr/>
          <p:nvPr/>
        </p:nvSpPr>
        <p:spPr>
          <a:xfrm>
            <a:off x="446191" y="6274949"/>
            <a:ext cx="182796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Jawhar, Maharashtra</a:t>
            </a:r>
          </a:p>
        </p:txBody>
      </p:sp>
      <p:pic>
        <p:nvPicPr>
          <p:cNvPr id="4" name="Rám">
            <a:extLst>
              <a:ext uri="{FF2B5EF4-FFF2-40B4-BE49-F238E27FC236}">
                <a16:creationId xmlns:a16="http://schemas.microsoft.com/office/drawing/2014/main" id="{BC060423-FF88-4F6D-9518-EFC9565BB5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2661609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3" y="941"/>
            <a:ext cx="12188654" cy="6856118"/>
          </a:xfrm>
          <a:prstGeom prst="rect">
            <a:avLst/>
          </a:prstGeom>
        </p:spPr>
      </p:pic>
      <p:sp>
        <p:nvSpPr>
          <p:cNvPr id="5" name="Popis">
            <a:extLst>
              <a:ext uri="{FF2B5EF4-FFF2-40B4-BE49-F238E27FC236}">
                <a16:creationId xmlns:a16="http://schemas.microsoft.com/office/drawing/2014/main" id="{DA5C0ED0-C871-45BA-AE9E-0C7FD16B0442}"/>
              </a:ext>
            </a:extLst>
          </p:cNvPr>
          <p:cNvSpPr/>
          <p:nvPr/>
        </p:nvSpPr>
        <p:spPr>
          <a:xfrm>
            <a:off x="446191" y="6274949"/>
            <a:ext cx="124906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Beaches, Goa</a:t>
            </a:r>
          </a:p>
        </p:txBody>
      </p:sp>
      <p:pic>
        <p:nvPicPr>
          <p:cNvPr id="4" name="Rám">
            <a:extLst>
              <a:ext uri="{FF2B5EF4-FFF2-40B4-BE49-F238E27FC236}">
                <a16:creationId xmlns:a16="http://schemas.microsoft.com/office/drawing/2014/main" id="{60F0FAAC-4652-4041-9CF9-466CD45D6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2102358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5" name="Popis">
            <a:extLst>
              <a:ext uri="{FF2B5EF4-FFF2-40B4-BE49-F238E27FC236}">
                <a16:creationId xmlns:a16="http://schemas.microsoft.com/office/drawing/2014/main" id="{579A3AD3-1FA5-4135-84F5-44BFF30346A3}"/>
              </a:ext>
            </a:extLst>
          </p:cNvPr>
          <p:cNvSpPr/>
          <p:nvPr/>
        </p:nvSpPr>
        <p:spPr>
          <a:xfrm>
            <a:off x="446191" y="6274949"/>
            <a:ext cx="182311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Dudhsagar Falls, Goa</a:t>
            </a:r>
          </a:p>
        </p:txBody>
      </p:sp>
      <p:pic>
        <p:nvPicPr>
          <p:cNvPr id="4" name="Rám">
            <a:extLst>
              <a:ext uri="{FF2B5EF4-FFF2-40B4-BE49-F238E27FC236}">
                <a16:creationId xmlns:a16="http://schemas.microsoft.com/office/drawing/2014/main" id="{EFE28BB4-D614-4078-A341-137D72440D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0352381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5A611E46-8CCE-4FF1-9B3E-EB595A062AFB}"/>
              </a:ext>
            </a:extLst>
          </p:cNvPr>
          <p:cNvSpPr/>
          <p:nvPr/>
        </p:nvSpPr>
        <p:spPr>
          <a:xfrm>
            <a:off x="446191" y="6274949"/>
            <a:ext cx="218727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pt-BR" sz="1400" b="1" kern="0">
                <a:solidFill>
                  <a:prstClr val="white"/>
                </a:solidFill>
                <a:effectLst>
                  <a:outerShdw blurRad="38100" dist="38100" dir="2700000" algn="tl">
                    <a:srgbClr val="000000">
                      <a:alpha val="43137"/>
                    </a:srgbClr>
                  </a:outerShdw>
                </a:effectLst>
                <a:latin typeface="BarbeTEE" pitchFamily="2" charset="0"/>
              </a:rPr>
              <a:t>Basilica of Bom Jesus, Goa</a:t>
            </a:r>
          </a:p>
        </p:txBody>
      </p:sp>
      <p:pic>
        <p:nvPicPr>
          <p:cNvPr id="4" name="Rám">
            <a:extLst>
              <a:ext uri="{FF2B5EF4-FFF2-40B4-BE49-F238E27FC236}">
                <a16:creationId xmlns:a16="http://schemas.microsoft.com/office/drawing/2014/main" id="{ED737AFA-86F2-4F66-B6BA-2F28496C8B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0059086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5" name="Popis">
            <a:extLst>
              <a:ext uri="{FF2B5EF4-FFF2-40B4-BE49-F238E27FC236}">
                <a16:creationId xmlns:a16="http://schemas.microsoft.com/office/drawing/2014/main" id="{2BBA0128-B5A5-46D3-B8C7-60FBD2B6562C}"/>
              </a:ext>
            </a:extLst>
          </p:cNvPr>
          <p:cNvSpPr/>
          <p:nvPr/>
        </p:nvSpPr>
        <p:spPr>
          <a:xfrm>
            <a:off x="446191" y="6274949"/>
            <a:ext cx="312277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Bangalore Palace, Bangalore, Karnataka</a:t>
            </a:r>
          </a:p>
        </p:txBody>
      </p:sp>
      <p:pic>
        <p:nvPicPr>
          <p:cNvPr id="4" name="Rám">
            <a:extLst>
              <a:ext uri="{FF2B5EF4-FFF2-40B4-BE49-F238E27FC236}">
                <a16:creationId xmlns:a16="http://schemas.microsoft.com/office/drawing/2014/main" id="{CF771F46-4496-4B22-BBAF-7F8B732456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322674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1" y="1468"/>
            <a:ext cx="12193200" cy="6858000"/>
          </a:xfrm>
          <a:prstGeom prst="rect">
            <a:avLst/>
          </a:prstGeom>
        </p:spPr>
      </p:pic>
      <p:sp>
        <p:nvSpPr>
          <p:cNvPr id="5" name="Popis">
            <a:extLst>
              <a:ext uri="{FF2B5EF4-FFF2-40B4-BE49-F238E27FC236}">
                <a16:creationId xmlns:a16="http://schemas.microsoft.com/office/drawing/2014/main" id="{DAA1C675-9BEA-4BAC-842C-50FB89EA7D09}"/>
              </a:ext>
            </a:extLst>
          </p:cNvPr>
          <p:cNvSpPr/>
          <p:nvPr/>
        </p:nvSpPr>
        <p:spPr>
          <a:xfrm>
            <a:off x="446191" y="6274949"/>
            <a:ext cx="463655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The giant sili cotton tree, Lalbagh Park, Bangalore, Karnataka</a:t>
            </a:r>
          </a:p>
        </p:txBody>
      </p:sp>
      <p:pic>
        <p:nvPicPr>
          <p:cNvPr id="4" name="Rám">
            <a:extLst>
              <a:ext uri="{FF2B5EF4-FFF2-40B4-BE49-F238E27FC236}">
                <a16:creationId xmlns:a16="http://schemas.microsoft.com/office/drawing/2014/main" id="{C0E29C19-7D97-4CC0-A70F-D36181B87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3148047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5" name="Popis">
            <a:extLst>
              <a:ext uri="{FF2B5EF4-FFF2-40B4-BE49-F238E27FC236}">
                <a16:creationId xmlns:a16="http://schemas.microsoft.com/office/drawing/2014/main" id="{5D5DDEAE-3B9B-4CF0-A740-9EC7665E9904}"/>
              </a:ext>
            </a:extLst>
          </p:cNvPr>
          <p:cNvSpPr/>
          <p:nvPr/>
        </p:nvSpPr>
        <p:spPr>
          <a:xfrm>
            <a:off x="446191" y="6274949"/>
            <a:ext cx="277317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Mysore Palace, Mysore, Karnataka</a:t>
            </a:r>
          </a:p>
        </p:txBody>
      </p:sp>
      <p:pic>
        <p:nvPicPr>
          <p:cNvPr id="4" name="Rám">
            <a:extLst>
              <a:ext uri="{FF2B5EF4-FFF2-40B4-BE49-F238E27FC236}">
                <a16:creationId xmlns:a16="http://schemas.microsoft.com/office/drawing/2014/main" id="{9722A9BF-70EC-448F-AA5D-9B8ACA5522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6367016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831E5FA6-A198-4D48-AA93-1771D4D9EA3F}"/>
              </a:ext>
            </a:extLst>
          </p:cNvPr>
          <p:cNvSpPr/>
          <p:nvPr/>
        </p:nvSpPr>
        <p:spPr>
          <a:xfrm>
            <a:off x="446191" y="6274949"/>
            <a:ext cx="486097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Gomateshwara statue of Bahubali, Shravanabelagola, Karnataka</a:t>
            </a:r>
          </a:p>
        </p:txBody>
      </p:sp>
      <p:pic>
        <p:nvPicPr>
          <p:cNvPr id="4" name="Rám">
            <a:extLst>
              <a:ext uri="{FF2B5EF4-FFF2-40B4-BE49-F238E27FC236}">
                <a16:creationId xmlns:a16="http://schemas.microsoft.com/office/drawing/2014/main" id="{70C4CD09-8BBC-4330-AFA7-70EB308184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937823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5" name="Popis">
            <a:extLst>
              <a:ext uri="{FF2B5EF4-FFF2-40B4-BE49-F238E27FC236}">
                <a16:creationId xmlns:a16="http://schemas.microsoft.com/office/drawing/2014/main" id="{5CDC6F3C-86DF-4B0D-B369-524AE85D9C4E}"/>
              </a:ext>
            </a:extLst>
          </p:cNvPr>
          <p:cNvSpPr/>
          <p:nvPr/>
        </p:nvSpPr>
        <p:spPr>
          <a:xfrm>
            <a:off x="446191" y="6274949"/>
            <a:ext cx="309687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Shiva statue, Murudeshwar, Karnataka</a:t>
            </a:r>
          </a:p>
        </p:txBody>
      </p:sp>
      <p:pic>
        <p:nvPicPr>
          <p:cNvPr id="4" name="Rám">
            <a:extLst>
              <a:ext uri="{FF2B5EF4-FFF2-40B4-BE49-F238E27FC236}">
                <a16:creationId xmlns:a16="http://schemas.microsoft.com/office/drawing/2014/main" id="{5FA0C233-0B05-458C-ABE9-4AF4F266C0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6182649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5" name="Popis">
            <a:extLst>
              <a:ext uri="{FF2B5EF4-FFF2-40B4-BE49-F238E27FC236}">
                <a16:creationId xmlns:a16="http://schemas.microsoft.com/office/drawing/2014/main" id="{8527703D-B88D-43C3-A629-92BB6E8FCB80}"/>
              </a:ext>
            </a:extLst>
          </p:cNvPr>
          <p:cNvSpPr/>
          <p:nvPr/>
        </p:nvSpPr>
        <p:spPr>
          <a:xfrm>
            <a:off x="446191" y="6274949"/>
            <a:ext cx="257571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Hampi temple town, </a:t>
            </a:r>
            <a:r>
              <a:rPr lang="sk-SK" sz="1400" b="1" kern="0">
                <a:solidFill>
                  <a:prstClr val="white"/>
                </a:solidFill>
                <a:effectLst>
                  <a:outerShdw blurRad="38100" dist="38100" dir="2700000" algn="tl">
                    <a:srgbClr val="000000">
                      <a:alpha val="43137"/>
                    </a:srgbClr>
                  </a:outerShdw>
                </a:effectLst>
                <a:latin typeface="BarbeTEE" pitchFamily="2" charset="0"/>
              </a:rPr>
              <a:t>K</a:t>
            </a:r>
            <a:r>
              <a:rPr lang="en-US" sz="1400" b="1" kern="0">
                <a:solidFill>
                  <a:prstClr val="white"/>
                </a:solidFill>
                <a:effectLst>
                  <a:outerShdw blurRad="38100" dist="38100" dir="2700000" algn="tl">
                    <a:srgbClr val="000000">
                      <a:alpha val="43137"/>
                    </a:srgbClr>
                  </a:outerShdw>
                </a:effectLst>
                <a:latin typeface="BarbeTEE" pitchFamily="2" charset="0"/>
              </a:rPr>
              <a:t>arnataka</a:t>
            </a:r>
          </a:p>
        </p:txBody>
      </p:sp>
      <p:pic>
        <p:nvPicPr>
          <p:cNvPr id="4" name="Rám">
            <a:extLst>
              <a:ext uri="{FF2B5EF4-FFF2-40B4-BE49-F238E27FC236}">
                <a16:creationId xmlns:a16="http://schemas.microsoft.com/office/drawing/2014/main" id="{68CF3405-C24A-438F-B01A-65ADD1A5BE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2809119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490" y="0"/>
            <a:ext cx="12193200" cy="6858000"/>
          </a:xfrm>
          <a:prstGeom prst="rect">
            <a:avLst/>
          </a:prstGeom>
        </p:spPr>
      </p:pic>
      <p:sp>
        <p:nvSpPr>
          <p:cNvPr id="5" name="Popis">
            <a:extLst>
              <a:ext uri="{FF2B5EF4-FFF2-40B4-BE49-F238E27FC236}">
                <a16:creationId xmlns:a16="http://schemas.microsoft.com/office/drawing/2014/main" id="{E85E7BB3-EDCF-400F-AD86-7CD947DD3FDA}"/>
              </a:ext>
            </a:extLst>
          </p:cNvPr>
          <p:cNvSpPr/>
          <p:nvPr/>
        </p:nvSpPr>
        <p:spPr>
          <a:xfrm>
            <a:off x="446191" y="6274949"/>
            <a:ext cx="297872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nn-NO" sz="1400" b="1" kern="0">
                <a:solidFill>
                  <a:prstClr val="white"/>
                </a:solidFill>
                <a:effectLst>
                  <a:outerShdw blurRad="38100" dist="38100" dir="2700000" algn="tl">
                    <a:srgbClr val="000000">
                      <a:alpha val="43137"/>
                    </a:srgbClr>
                  </a:outerShdw>
                </a:effectLst>
                <a:latin typeface="BarbeTEE" pitchFamily="2" charset="0"/>
              </a:rPr>
              <a:t>Yana village, Kumta forest, Karnataka</a:t>
            </a:r>
          </a:p>
        </p:txBody>
      </p:sp>
      <p:pic>
        <p:nvPicPr>
          <p:cNvPr id="4" name="Rám">
            <a:extLst>
              <a:ext uri="{FF2B5EF4-FFF2-40B4-BE49-F238E27FC236}">
                <a16:creationId xmlns:a16="http://schemas.microsoft.com/office/drawing/2014/main" id="{12F6B417-13C3-463D-A7F0-FD6594AAA5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3716381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1370"/>
            <a:ext cx="12193200" cy="6858000"/>
          </a:xfrm>
          <a:prstGeom prst="rect">
            <a:avLst/>
          </a:prstGeom>
        </p:spPr>
      </p:pic>
      <p:sp>
        <p:nvSpPr>
          <p:cNvPr id="5" name="Popis">
            <a:extLst>
              <a:ext uri="{FF2B5EF4-FFF2-40B4-BE49-F238E27FC236}">
                <a16:creationId xmlns:a16="http://schemas.microsoft.com/office/drawing/2014/main" id="{8AA8F999-0F41-415A-8ACC-A0BCF17BDCE9}"/>
              </a:ext>
            </a:extLst>
          </p:cNvPr>
          <p:cNvSpPr/>
          <p:nvPr/>
        </p:nvSpPr>
        <p:spPr>
          <a:xfrm>
            <a:off x="446191" y="6274949"/>
            <a:ext cx="481448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Bara Kaman, mausoleum of Ali Adil Shah II, Bijapur, Karnataka</a:t>
            </a:r>
          </a:p>
        </p:txBody>
      </p:sp>
      <p:pic>
        <p:nvPicPr>
          <p:cNvPr id="4" name="Rám">
            <a:extLst>
              <a:ext uri="{FF2B5EF4-FFF2-40B4-BE49-F238E27FC236}">
                <a16:creationId xmlns:a16="http://schemas.microsoft.com/office/drawing/2014/main" id="{7E0C3572-B9B6-4503-A6B8-6CEF48C487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0547804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6667"/>
          </a:xfrm>
          <a:prstGeom prst="rect">
            <a:avLst/>
          </a:prstGeom>
        </p:spPr>
      </p:pic>
      <p:sp>
        <p:nvSpPr>
          <p:cNvPr id="5" name="Popis">
            <a:extLst>
              <a:ext uri="{FF2B5EF4-FFF2-40B4-BE49-F238E27FC236}">
                <a16:creationId xmlns:a16="http://schemas.microsoft.com/office/drawing/2014/main" id="{1665D0BE-2C55-4CB2-9E13-A1F4BDC08EAC}"/>
              </a:ext>
            </a:extLst>
          </p:cNvPr>
          <p:cNvSpPr/>
          <p:nvPr/>
        </p:nvSpPr>
        <p:spPr>
          <a:xfrm>
            <a:off x="446191" y="6274949"/>
            <a:ext cx="258381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Coconut lined pathways, Kerala</a:t>
            </a:r>
          </a:p>
        </p:txBody>
      </p:sp>
      <p:pic>
        <p:nvPicPr>
          <p:cNvPr id="4" name="Rám">
            <a:extLst>
              <a:ext uri="{FF2B5EF4-FFF2-40B4-BE49-F238E27FC236}">
                <a16:creationId xmlns:a16="http://schemas.microsoft.com/office/drawing/2014/main" id="{2DC9A482-B0B0-4867-801A-A4B1BDECDB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2898334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DEF68AC4-06EF-4032-A82E-53ECC87197DF}"/>
              </a:ext>
            </a:extLst>
          </p:cNvPr>
          <p:cNvSpPr/>
          <p:nvPr/>
        </p:nvSpPr>
        <p:spPr>
          <a:xfrm>
            <a:off x="446191" y="6274949"/>
            <a:ext cx="294312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Cruising houseboat, Alleppey, Kerala</a:t>
            </a:r>
          </a:p>
        </p:txBody>
      </p:sp>
      <p:pic>
        <p:nvPicPr>
          <p:cNvPr id="4" name="Rám">
            <a:extLst>
              <a:ext uri="{FF2B5EF4-FFF2-40B4-BE49-F238E27FC236}">
                <a16:creationId xmlns:a16="http://schemas.microsoft.com/office/drawing/2014/main" id="{16AA8C07-B45B-4B0B-BCBE-74196E2F40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99271117"/>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0D6AC0A1-7C86-4BC3-B400-1DF09CEFCDBB}"/>
              </a:ext>
            </a:extLst>
          </p:cNvPr>
          <p:cNvSpPr/>
          <p:nvPr/>
        </p:nvSpPr>
        <p:spPr>
          <a:xfrm>
            <a:off x="446191" y="6274949"/>
            <a:ext cx="245271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Tea Estates of Munnar, Kerala</a:t>
            </a:r>
          </a:p>
        </p:txBody>
      </p:sp>
      <p:pic>
        <p:nvPicPr>
          <p:cNvPr id="4" name="Rám">
            <a:extLst>
              <a:ext uri="{FF2B5EF4-FFF2-40B4-BE49-F238E27FC236}">
                <a16:creationId xmlns:a16="http://schemas.microsoft.com/office/drawing/2014/main" id="{E6E5E37F-55CB-47D7-9817-1E98BFB5EA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0497423"/>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6" name="Popis">
            <a:extLst>
              <a:ext uri="{FF2B5EF4-FFF2-40B4-BE49-F238E27FC236}">
                <a16:creationId xmlns:a16="http://schemas.microsoft.com/office/drawing/2014/main" id="{BFFCEA45-82DE-47FE-BDA5-07DD4AFDB484}"/>
              </a:ext>
            </a:extLst>
          </p:cNvPr>
          <p:cNvSpPr/>
          <p:nvPr/>
        </p:nvSpPr>
        <p:spPr>
          <a:xfrm>
            <a:off x="446191" y="6274949"/>
            <a:ext cx="226172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Mararikulam Beach, Kerala</a:t>
            </a:r>
          </a:p>
        </p:txBody>
      </p:sp>
      <p:pic>
        <p:nvPicPr>
          <p:cNvPr id="5" name="Rám">
            <a:extLst>
              <a:ext uri="{FF2B5EF4-FFF2-40B4-BE49-F238E27FC236}">
                <a16:creationId xmlns:a16="http://schemas.microsoft.com/office/drawing/2014/main" id="{758D748D-B19A-467E-8FF1-78DFC0EC37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6117845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5" name="Popis">
            <a:extLst>
              <a:ext uri="{FF2B5EF4-FFF2-40B4-BE49-F238E27FC236}">
                <a16:creationId xmlns:a16="http://schemas.microsoft.com/office/drawing/2014/main" id="{4D0879D2-6F66-43CD-8F2F-6B100F48D8A8}"/>
              </a:ext>
            </a:extLst>
          </p:cNvPr>
          <p:cNvSpPr/>
          <p:nvPr/>
        </p:nvSpPr>
        <p:spPr>
          <a:xfrm>
            <a:off x="446191" y="6274949"/>
            <a:ext cx="369238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Lakshadweep archipelago, Laccadive Sea, Kerala</a:t>
            </a:r>
          </a:p>
        </p:txBody>
      </p:sp>
      <p:pic>
        <p:nvPicPr>
          <p:cNvPr id="4" name="Rám">
            <a:extLst>
              <a:ext uri="{FF2B5EF4-FFF2-40B4-BE49-F238E27FC236}">
                <a16:creationId xmlns:a16="http://schemas.microsoft.com/office/drawing/2014/main" id="{04B8C773-0EBE-4D49-81F8-D23F49124C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379560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5" name="Popis">
            <a:extLst>
              <a:ext uri="{FF2B5EF4-FFF2-40B4-BE49-F238E27FC236}">
                <a16:creationId xmlns:a16="http://schemas.microsoft.com/office/drawing/2014/main" id="{CCAA2E00-99A2-4806-9DA5-BB983B9D5805}"/>
              </a:ext>
            </a:extLst>
          </p:cNvPr>
          <p:cNvSpPr/>
          <p:nvPr/>
        </p:nvSpPr>
        <p:spPr>
          <a:xfrm>
            <a:off x="446191" y="6274949"/>
            <a:ext cx="312277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Lakshwadeep Islands coral reefs, Kerala</a:t>
            </a:r>
          </a:p>
        </p:txBody>
      </p:sp>
      <p:pic>
        <p:nvPicPr>
          <p:cNvPr id="4" name="Rám">
            <a:extLst>
              <a:ext uri="{FF2B5EF4-FFF2-40B4-BE49-F238E27FC236}">
                <a16:creationId xmlns:a16="http://schemas.microsoft.com/office/drawing/2014/main" id="{738AF214-6932-4526-9061-2486AB4E59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33453535"/>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8F275577-3BBA-48F3-BE5B-0BAE31764FD8}"/>
              </a:ext>
            </a:extLst>
          </p:cNvPr>
          <p:cNvSpPr/>
          <p:nvPr/>
        </p:nvSpPr>
        <p:spPr>
          <a:xfrm>
            <a:off x="446191" y="6274949"/>
            <a:ext cx="352740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Kathipara Flyover, Chennai City, Tamil Nadu</a:t>
            </a:r>
          </a:p>
        </p:txBody>
      </p:sp>
      <p:pic>
        <p:nvPicPr>
          <p:cNvPr id="5" name="Rám">
            <a:extLst>
              <a:ext uri="{FF2B5EF4-FFF2-40B4-BE49-F238E27FC236}">
                <a16:creationId xmlns:a16="http://schemas.microsoft.com/office/drawing/2014/main" id="{5419FFB2-D9EF-4A60-AC22-9417F14DA3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8535427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454"/>
            <a:ext cx="12193200" cy="6857546"/>
          </a:xfrm>
          <a:prstGeom prst="rect">
            <a:avLst/>
          </a:prstGeom>
        </p:spPr>
      </p:pic>
      <p:sp>
        <p:nvSpPr>
          <p:cNvPr id="5" name="Popis">
            <a:extLst>
              <a:ext uri="{FF2B5EF4-FFF2-40B4-BE49-F238E27FC236}">
                <a16:creationId xmlns:a16="http://schemas.microsoft.com/office/drawing/2014/main" id="{159D98D5-4297-4900-9399-A51E75082253}"/>
              </a:ext>
            </a:extLst>
          </p:cNvPr>
          <p:cNvSpPr/>
          <p:nvPr/>
        </p:nvSpPr>
        <p:spPr>
          <a:xfrm>
            <a:off x="446191" y="6274949"/>
            <a:ext cx="344647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pt-BR" sz="1400" b="1" kern="0">
                <a:solidFill>
                  <a:prstClr val="white"/>
                </a:solidFill>
                <a:effectLst>
                  <a:outerShdw blurRad="38100" dist="38100" dir="2700000" algn="tl">
                    <a:srgbClr val="000000">
                      <a:alpha val="43137"/>
                    </a:srgbClr>
                  </a:outerShdw>
                </a:effectLst>
                <a:latin typeface="BarbeTEE" pitchFamily="2" charset="0"/>
              </a:rPr>
              <a:t>Mahabalipuram Shore Temple, Tamil Nadu</a:t>
            </a:r>
          </a:p>
        </p:txBody>
      </p:sp>
      <p:pic>
        <p:nvPicPr>
          <p:cNvPr id="4" name="Rám">
            <a:extLst>
              <a:ext uri="{FF2B5EF4-FFF2-40B4-BE49-F238E27FC236}">
                <a16:creationId xmlns:a16="http://schemas.microsoft.com/office/drawing/2014/main" id="{9C800281-ED40-41F4-8700-37AD36F7D6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06448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1999" cy="6857999"/>
          </a:xfrm>
          <a:prstGeom prst="rect">
            <a:avLst/>
          </a:prstGeom>
        </p:spPr>
      </p:pic>
      <p:sp>
        <p:nvSpPr>
          <p:cNvPr id="5" name="Popis">
            <a:extLst>
              <a:ext uri="{FF2B5EF4-FFF2-40B4-BE49-F238E27FC236}">
                <a16:creationId xmlns:a16="http://schemas.microsoft.com/office/drawing/2014/main" id="{0AF9D280-DF6A-4BDE-B850-144D12A40669}"/>
              </a:ext>
            </a:extLst>
          </p:cNvPr>
          <p:cNvSpPr/>
          <p:nvPr/>
        </p:nvSpPr>
        <p:spPr>
          <a:xfrm>
            <a:off x="446191" y="6274949"/>
            <a:ext cx="394886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Meenakshi Amman, Temple, Madurai, Tamil Nadu</a:t>
            </a:r>
          </a:p>
        </p:txBody>
      </p:sp>
      <p:pic>
        <p:nvPicPr>
          <p:cNvPr id="4" name="Rám">
            <a:extLst>
              <a:ext uri="{FF2B5EF4-FFF2-40B4-BE49-F238E27FC236}">
                <a16:creationId xmlns:a16="http://schemas.microsoft.com/office/drawing/2014/main" id="{7EAFF690-081A-4421-99B6-01B412629B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5445555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sp>
        <p:nvSpPr>
          <p:cNvPr id="5" name="Popis">
            <a:extLst>
              <a:ext uri="{FF2B5EF4-FFF2-40B4-BE49-F238E27FC236}">
                <a16:creationId xmlns:a16="http://schemas.microsoft.com/office/drawing/2014/main" id="{8015AD21-6098-40D3-B5FE-5A0A2E837CA0}"/>
              </a:ext>
            </a:extLst>
          </p:cNvPr>
          <p:cNvSpPr/>
          <p:nvPr/>
        </p:nvSpPr>
        <p:spPr>
          <a:xfrm>
            <a:off x="446191" y="6274949"/>
            <a:ext cx="511585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sv-SE" sz="1400" b="1" kern="0">
                <a:solidFill>
                  <a:prstClr val="white"/>
                </a:solidFill>
                <a:effectLst>
                  <a:outerShdw blurRad="38100" dist="38100" dir="2700000" algn="tl">
                    <a:srgbClr val="000000">
                      <a:alpha val="43137"/>
                    </a:srgbClr>
                  </a:outerShdw>
                </a:effectLst>
                <a:latin typeface="BarbeTEE" pitchFamily="2" charset="0"/>
              </a:rPr>
              <a:t>Vivekanada Rock and Thiruvallur Statue, Kanyakumari, Tamil Nadu</a:t>
            </a:r>
          </a:p>
        </p:txBody>
      </p:sp>
      <p:pic>
        <p:nvPicPr>
          <p:cNvPr id="4" name="Rám">
            <a:extLst>
              <a:ext uri="{FF2B5EF4-FFF2-40B4-BE49-F238E27FC236}">
                <a16:creationId xmlns:a16="http://schemas.microsoft.com/office/drawing/2014/main" id="{A0EBEC65-1FCF-411D-A45A-771C5516A9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24419613"/>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316" cy="6858178"/>
          </a:xfrm>
          <a:prstGeom prst="rect">
            <a:avLst/>
          </a:prstGeom>
        </p:spPr>
      </p:pic>
      <p:sp>
        <p:nvSpPr>
          <p:cNvPr id="5" name="Popis">
            <a:extLst>
              <a:ext uri="{FF2B5EF4-FFF2-40B4-BE49-F238E27FC236}">
                <a16:creationId xmlns:a16="http://schemas.microsoft.com/office/drawing/2014/main" id="{6CADDC27-EE5A-48CF-BC42-78882BE29625}"/>
              </a:ext>
            </a:extLst>
          </p:cNvPr>
          <p:cNvSpPr/>
          <p:nvPr/>
        </p:nvSpPr>
        <p:spPr>
          <a:xfrm>
            <a:off x="446191" y="6274949"/>
            <a:ext cx="361704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Sripuram Golden Temple, Vellore, Tamil Nadu</a:t>
            </a:r>
          </a:p>
        </p:txBody>
      </p:sp>
      <p:pic>
        <p:nvPicPr>
          <p:cNvPr id="4" name="Rám">
            <a:extLst>
              <a:ext uri="{FF2B5EF4-FFF2-40B4-BE49-F238E27FC236}">
                <a16:creationId xmlns:a16="http://schemas.microsoft.com/office/drawing/2014/main" id="{08A86BEB-F1B2-4086-982A-A3BF12D13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8782330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5" name="Popis">
            <a:extLst>
              <a:ext uri="{FF2B5EF4-FFF2-40B4-BE49-F238E27FC236}">
                <a16:creationId xmlns:a16="http://schemas.microsoft.com/office/drawing/2014/main" id="{01B3B9B8-69E6-4742-9D99-718B4ECBBFBB}"/>
              </a:ext>
            </a:extLst>
          </p:cNvPr>
          <p:cNvSpPr/>
          <p:nvPr/>
        </p:nvSpPr>
        <p:spPr>
          <a:xfrm>
            <a:off x="446191" y="6274949"/>
            <a:ext cx="203513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Kodaikanal, Tamil Nadu</a:t>
            </a:r>
          </a:p>
        </p:txBody>
      </p:sp>
      <p:pic>
        <p:nvPicPr>
          <p:cNvPr id="4" name="Rám">
            <a:extLst>
              <a:ext uri="{FF2B5EF4-FFF2-40B4-BE49-F238E27FC236}">
                <a16:creationId xmlns:a16="http://schemas.microsoft.com/office/drawing/2014/main" id="{2781BF85-1494-42DA-85C7-98917FEC99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170590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05A4620C-C6EF-41DF-B3CB-291B4ACF09B1}"/>
              </a:ext>
            </a:extLst>
          </p:cNvPr>
          <p:cNvSpPr/>
          <p:nvPr/>
        </p:nvSpPr>
        <p:spPr>
          <a:xfrm>
            <a:off x="446191" y="6274949"/>
            <a:ext cx="526813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Auroville - experimental world community, Pondicherry, Tamil Nad</a:t>
            </a:r>
            <a:r>
              <a:rPr lang="sk-SK" sz="1400" b="1" kern="0">
                <a:solidFill>
                  <a:prstClr val="white"/>
                </a:solidFill>
                <a:effectLst>
                  <a:outerShdw blurRad="38100" dist="38100" dir="2700000" algn="tl">
                    <a:srgbClr val="000000">
                      <a:alpha val="43137"/>
                    </a:srgbClr>
                  </a:outerShdw>
                </a:effectLst>
                <a:latin typeface="BarbeTEE" pitchFamily="2" charset="0"/>
              </a:rPr>
              <a:t>u</a:t>
            </a:r>
            <a:endParaRPr lang="en-US" sz="1400" b="1" kern="0">
              <a:solidFill>
                <a:prstClr val="white"/>
              </a:solidFill>
              <a:effectLst>
                <a:outerShdw blurRad="38100" dist="38100" dir="2700000" algn="tl">
                  <a:srgbClr val="000000">
                    <a:alpha val="43137"/>
                  </a:srgbClr>
                </a:outerShdw>
              </a:effectLst>
              <a:latin typeface="BarbeTEE" pitchFamily="2" charset="0"/>
            </a:endParaRPr>
          </a:p>
        </p:txBody>
      </p:sp>
      <p:pic>
        <p:nvPicPr>
          <p:cNvPr id="4" name="Rám">
            <a:extLst>
              <a:ext uri="{FF2B5EF4-FFF2-40B4-BE49-F238E27FC236}">
                <a16:creationId xmlns:a16="http://schemas.microsoft.com/office/drawing/2014/main" id="{5E5AA0C6-2108-49CC-BA40-325273B5B6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6410377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sp>
        <p:nvSpPr>
          <p:cNvPr id="5" name="Popis">
            <a:extLst>
              <a:ext uri="{FF2B5EF4-FFF2-40B4-BE49-F238E27FC236}">
                <a16:creationId xmlns:a16="http://schemas.microsoft.com/office/drawing/2014/main" id="{0456D0C0-149F-4F76-A831-50A74D04983D}"/>
              </a:ext>
            </a:extLst>
          </p:cNvPr>
          <p:cNvSpPr/>
          <p:nvPr/>
        </p:nvSpPr>
        <p:spPr>
          <a:xfrm>
            <a:off x="446191" y="6274949"/>
            <a:ext cx="454678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Charminar monument and mosque, Hyderabad, Tel</a:t>
            </a:r>
            <a:r>
              <a:rPr lang="sk-SK" sz="1400" b="1" kern="0">
                <a:solidFill>
                  <a:prstClr val="white"/>
                </a:solidFill>
                <a:effectLst>
                  <a:outerShdw blurRad="38100" dist="38100" dir="2700000" algn="tl">
                    <a:srgbClr val="000000">
                      <a:alpha val="43137"/>
                    </a:srgbClr>
                  </a:outerShdw>
                </a:effectLst>
                <a:latin typeface="BarbeTEE" pitchFamily="2" charset="0"/>
              </a:rPr>
              <a:t>e</a:t>
            </a:r>
            <a:r>
              <a:rPr lang="en-US" sz="1400" b="1" kern="0">
                <a:solidFill>
                  <a:prstClr val="white"/>
                </a:solidFill>
                <a:effectLst>
                  <a:outerShdw blurRad="38100" dist="38100" dir="2700000" algn="tl">
                    <a:srgbClr val="000000">
                      <a:alpha val="43137"/>
                    </a:srgbClr>
                  </a:outerShdw>
                </a:effectLst>
                <a:latin typeface="BarbeTEE" pitchFamily="2" charset="0"/>
              </a:rPr>
              <a:t>ngana</a:t>
            </a:r>
          </a:p>
        </p:txBody>
      </p:sp>
      <p:pic>
        <p:nvPicPr>
          <p:cNvPr id="4" name="Rám">
            <a:extLst>
              <a:ext uri="{FF2B5EF4-FFF2-40B4-BE49-F238E27FC236}">
                <a16:creationId xmlns:a16="http://schemas.microsoft.com/office/drawing/2014/main" id="{BAA82F77-1C9E-4E67-915C-9512C336C7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99584115"/>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1"/>
            <a:ext cx="12193200" cy="6858000"/>
          </a:xfrm>
          <a:prstGeom prst="rect">
            <a:avLst/>
          </a:prstGeom>
        </p:spPr>
      </p:pic>
      <p:sp>
        <p:nvSpPr>
          <p:cNvPr id="5" name="Popis">
            <a:extLst>
              <a:ext uri="{FF2B5EF4-FFF2-40B4-BE49-F238E27FC236}">
                <a16:creationId xmlns:a16="http://schemas.microsoft.com/office/drawing/2014/main" id="{AFFB1F56-935C-4C4E-848E-D6CA5D3435F2}"/>
              </a:ext>
            </a:extLst>
          </p:cNvPr>
          <p:cNvSpPr/>
          <p:nvPr/>
        </p:nvSpPr>
        <p:spPr>
          <a:xfrm>
            <a:off x="446191" y="6274949"/>
            <a:ext cx="347237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Chowmahalla Palace, Hyderabad, Telengana</a:t>
            </a:r>
          </a:p>
        </p:txBody>
      </p:sp>
      <p:pic>
        <p:nvPicPr>
          <p:cNvPr id="4" name="Rám">
            <a:extLst>
              <a:ext uri="{FF2B5EF4-FFF2-40B4-BE49-F238E27FC236}">
                <a16:creationId xmlns:a16="http://schemas.microsoft.com/office/drawing/2014/main" id="{586A1ADC-2FF4-4146-9C63-2F76A0A236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7382277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1" y="0"/>
            <a:ext cx="12186216" cy="6857999"/>
          </a:xfrm>
          <a:prstGeom prst="rect">
            <a:avLst/>
          </a:prstGeom>
        </p:spPr>
      </p:pic>
      <p:sp>
        <p:nvSpPr>
          <p:cNvPr id="5" name="Popis">
            <a:extLst>
              <a:ext uri="{FF2B5EF4-FFF2-40B4-BE49-F238E27FC236}">
                <a16:creationId xmlns:a16="http://schemas.microsoft.com/office/drawing/2014/main" id="{656E10A1-90F7-4CA6-A58F-E8AA8AA4DC29}"/>
              </a:ext>
            </a:extLst>
          </p:cNvPr>
          <p:cNvSpPr/>
          <p:nvPr/>
        </p:nvSpPr>
        <p:spPr>
          <a:xfrm>
            <a:off x="446191" y="6274949"/>
            <a:ext cx="320531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Ramoji Film City, Hyderabad, Telengana</a:t>
            </a:r>
          </a:p>
        </p:txBody>
      </p:sp>
      <p:pic>
        <p:nvPicPr>
          <p:cNvPr id="4" name="Rám">
            <a:extLst>
              <a:ext uri="{FF2B5EF4-FFF2-40B4-BE49-F238E27FC236}">
                <a16:creationId xmlns:a16="http://schemas.microsoft.com/office/drawing/2014/main" id="{2F3DA2E8-DF05-4A62-ABFF-17674B9FDF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63070202"/>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8"/>
            <a:ext cx="12192000" cy="6856660"/>
          </a:xfrm>
          <a:prstGeom prst="rect">
            <a:avLst/>
          </a:prstGeom>
        </p:spPr>
      </p:pic>
      <p:sp>
        <p:nvSpPr>
          <p:cNvPr id="5" name="Popis">
            <a:extLst>
              <a:ext uri="{FF2B5EF4-FFF2-40B4-BE49-F238E27FC236}">
                <a16:creationId xmlns:a16="http://schemas.microsoft.com/office/drawing/2014/main" id="{6752DF67-7620-4666-B469-61CE20818ADB}"/>
              </a:ext>
            </a:extLst>
          </p:cNvPr>
          <p:cNvSpPr/>
          <p:nvPr/>
        </p:nvSpPr>
        <p:spPr>
          <a:xfrm>
            <a:off x="446191" y="6274949"/>
            <a:ext cx="349503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Temple of 1000 Pillars, Warangal, Tel</a:t>
            </a:r>
            <a:r>
              <a:rPr lang="sk-SK" sz="1400" b="1" kern="0">
                <a:solidFill>
                  <a:prstClr val="white"/>
                </a:solidFill>
                <a:effectLst>
                  <a:outerShdw blurRad="38100" dist="38100" dir="2700000" algn="tl">
                    <a:srgbClr val="000000">
                      <a:alpha val="43137"/>
                    </a:srgbClr>
                  </a:outerShdw>
                </a:effectLst>
                <a:latin typeface="BarbeTEE" pitchFamily="2" charset="0"/>
              </a:rPr>
              <a:t>e</a:t>
            </a:r>
            <a:r>
              <a:rPr lang="en-US" sz="1400" b="1" kern="0">
                <a:solidFill>
                  <a:prstClr val="white"/>
                </a:solidFill>
                <a:effectLst>
                  <a:outerShdw blurRad="38100" dist="38100" dir="2700000" algn="tl">
                    <a:srgbClr val="000000">
                      <a:alpha val="43137"/>
                    </a:srgbClr>
                  </a:outerShdw>
                </a:effectLst>
                <a:latin typeface="BarbeTEE" pitchFamily="2" charset="0"/>
              </a:rPr>
              <a:t>ngana</a:t>
            </a:r>
          </a:p>
        </p:txBody>
      </p:sp>
      <p:pic>
        <p:nvPicPr>
          <p:cNvPr id="4" name="Rám">
            <a:extLst>
              <a:ext uri="{FF2B5EF4-FFF2-40B4-BE49-F238E27FC236}">
                <a16:creationId xmlns:a16="http://schemas.microsoft.com/office/drawing/2014/main" id="{62F3398D-4D9A-4397-80E4-5F80C10032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337526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6660"/>
          </a:xfrm>
          <a:prstGeom prst="rect">
            <a:avLst/>
          </a:prstGeom>
        </p:spPr>
      </p:pic>
      <p:sp>
        <p:nvSpPr>
          <p:cNvPr id="5" name="Popis">
            <a:extLst>
              <a:ext uri="{FF2B5EF4-FFF2-40B4-BE49-F238E27FC236}">
                <a16:creationId xmlns:a16="http://schemas.microsoft.com/office/drawing/2014/main" id="{20FF7E99-5CE1-40D4-911E-539A6708F080}"/>
              </a:ext>
            </a:extLst>
          </p:cNvPr>
          <p:cNvSpPr/>
          <p:nvPr/>
        </p:nvSpPr>
        <p:spPr>
          <a:xfrm>
            <a:off x="446191" y="6274949"/>
            <a:ext cx="244138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Araku Valley, Andhra Pradesh</a:t>
            </a:r>
          </a:p>
        </p:txBody>
      </p:sp>
      <p:pic>
        <p:nvPicPr>
          <p:cNvPr id="4" name="Rám">
            <a:extLst>
              <a:ext uri="{FF2B5EF4-FFF2-40B4-BE49-F238E27FC236}">
                <a16:creationId xmlns:a16="http://schemas.microsoft.com/office/drawing/2014/main" id="{EC7AF487-1308-4FA4-BAB9-E5F6B0D11B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4607560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4457" y="0"/>
            <a:ext cx="12186337" cy="6856846"/>
          </a:xfrm>
          <a:prstGeom prst="rect">
            <a:avLst/>
          </a:prstGeom>
        </p:spPr>
      </p:pic>
      <p:sp>
        <p:nvSpPr>
          <p:cNvPr id="5" name="Popis">
            <a:extLst>
              <a:ext uri="{FF2B5EF4-FFF2-40B4-BE49-F238E27FC236}">
                <a16:creationId xmlns:a16="http://schemas.microsoft.com/office/drawing/2014/main" id="{3B7CB98E-FD93-4F40-A2E0-51CA6145C3E4}"/>
              </a:ext>
            </a:extLst>
          </p:cNvPr>
          <p:cNvSpPr/>
          <p:nvPr/>
        </p:nvSpPr>
        <p:spPr>
          <a:xfrm>
            <a:off x="446191" y="6274949"/>
            <a:ext cx="405786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nn-NO" sz="1400" b="1" kern="0">
                <a:solidFill>
                  <a:prstClr val="white"/>
                </a:solidFill>
                <a:effectLst>
                  <a:outerShdw blurRad="38100" dist="38100" dir="2700000" algn="tl">
                    <a:srgbClr val="000000">
                      <a:alpha val="43137"/>
                    </a:srgbClr>
                  </a:outerShdw>
                </a:effectLst>
                <a:latin typeface="BarbeTEE" pitchFamily="2" charset="0"/>
              </a:rPr>
              <a:t>Araku Tribal Museum, Araku valley, Andhra Pradesh</a:t>
            </a:r>
          </a:p>
        </p:txBody>
      </p:sp>
      <p:pic>
        <p:nvPicPr>
          <p:cNvPr id="4" name="Rám">
            <a:extLst>
              <a:ext uri="{FF2B5EF4-FFF2-40B4-BE49-F238E27FC236}">
                <a16:creationId xmlns:a16="http://schemas.microsoft.com/office/drawing/2014/main" id="{173FD826-29D0-45C5-BE63-DB875FAD8E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2531674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sp>
        <p:nvSpPr>
          <p:cNvPr id="5" name="Popis">
            <a:extLst>
              <a:ext uri="{FF2B5EF4-FFF2-40B4-BE49-F238E27FC236}">
                <a16:creationId xmlns:a16="http://schemas.microsoft.com/office/drawing/2014/main" id="{82A48E5F-8CFF-4888-9FE7-792F17AD88C7}"/>
              </a:ext>
            </a:extLst>
          </p:cNvPr>
          <p:cNvSpPr/>
          <p:nvPr/>
        </p:nvSpPr>
        <p:spPr>
          <a:xfrm>
            <a:off x="446191" y="6274949"/>
            <a:ext cx="380138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Venkateswara Temple, Tirumala, Andhra Pradesh</a:t>
            </a:r>
          </a:p>
        </p:txBody>
      </p:sp>
      <p:pic>
        <p:nvPicPr>
          <p:cNvPr id="4" name="Rám">
            <a:extLst>
              <a:ext uri="{FF2B5EF4-FFF2-40B4-BE49-F238E27FC236}">
                <a16:creationId xmlns:a16="http://schemas.microsoft.com/office/drawing/2014/main" id="{16022BC2-429B-4447-931B-912DC6F0F2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2831564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1016"/>
            <a:ext cx="12192000" cy="6858000"/>
          </a:xfrm>
          <a:prstGeom prst="rect">
            <a:avLst/>
          </a:prstGeom>
        </p:spPr>
      </p:pic>
      <p:sp>
        <p:nvSpPr>
          <p:cNvPr id="5" name="Popis">
            <a:extLst>
              <a:ext uri="{FF2B5EF4-FFF2-40B4-BE49-F238E27FC236}">
                <a16:creationId xmlns:a16="http://schemas.microsoft.com/office/drawing/2014/main" id="{2D5A3ABD-B6CF-4CC6-BEF5-63DC5DDDD29B}"/>
              </a:ext>
            </a:extLst>
          </p:cNvPr>
          <p:cNvSpPr/>
          <p:nvPr/>
        </p:nvSpPr>
        <p:spPr>
          <a:xfrm>
            <a:off x="446191" y="6274949"/>
            <a:ext cx="329919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Bank of the river Pennar, Andhra Pradesh</a:t>
            </a:r>
          </a:p>
        </p:txBody>
      </p:sp>
      <p:pic>
        <p:nvPicPr>
          <p:cNvPr id="4" name="Rám">
            <a:extLst>
              <a:ext uri="{FF2B5EF4-FFF2-40B4-BE49-F238E27FC236}">
                <a16:creationId xmlns:a16="http://schemas.microsoft.com/office/drawing/2014/main" id="{227DA9F6-5DB4-4F96-904B-F982A4AE0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0969678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 y="0"/>
            <a:ext cx="12191998" cy="6857999"/>
          </a:xfrm>
          <a:prstGeom prst="rect">
            <a:avLst/>
          </a:prstGeom>
        </p:spPr>
      </p:pic>
      <p:sp>
        <p:nvSpPr>
          <p:cNvPr id="5" name="Popis">
            <a:extLst>
              <a:ext uri="{FF2B5EF4-FFF2-40B4-BE49-F238E27FC236}">
                <a16:creationId xmlns:a16="http://schemas.microsoft.com/office/drawing/2014/main" id="{7FDB189B-2067-43FA-9A45-D2CAEAEB639B}"/>
              </a:ext>
            </a:extLst>
          </p:cNvPr>
          <p:cNvSpPr/>
          <p:nvPr/>
        </p:nvSpPr>
        <p:spPr>
          <a:xfrm>
            <a:off x="446191" y="6274949"/>
            <a:ext cx="285086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nn-NO" sz="1400" b="1" kern="0">
                <a:solidFill>
                  <a:prstClr val="white"/>
                </a:solidFill>
                <a:effectLst>
                  <a:outerShdw blurRad="38100" dist="38100" dir="2700000" algn="tl">
                    <a:srgbClr val="000000">
                      <a:alpha val="43137"/>
                    </a:srgbClr>
                  </a:outerShdw>
                </a:effectLst>
                <a:latin typeface="BarbeTEE" pitchFamily="2" charset="0"/>
              </a:rPr>
              <a:t>Konark Sun Temple, Konark, Orissa</a:t>
            </a:r>
          </a:p>
        </p:txBody>
      </p:sp>
      <p:pic>
        <p:nvPicPr>
          <p:cNvPr id="4" name="Rám">
            <a:extLst>
              <a:ext uri="{FF2B5EF4-FFF2-40B4-BE49-F238E27FC236}">
                <a16:creationId xmlns:a16="http://schemas.microsoft.com/office/drawing/2014/main" id="{D6C4D148-E4B5-46D5-BAD5-5D64A18B84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529902"/>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sp>
        <p:nvSpPr>
          <p:cNvPr id="5" name="Popis">
            <a:extLst>
              <a:ext uri="{FF2B5EF4-FFF2-40B4-BE49-F238E27FC236}">
                <a16:creationId xmlns:a16="http://schemas.microsoft.com/office/drawing/2014/main" id="{70F56708-81A6-45CF-AB1F-C7138219D0E2}"/>
              </a:ext>
            </a:extLst>
          </p:cNvPr>
          <p:cNvSpPr/>
          <p:nvPr/>
        </p:nvSpPr>
        <p:spPr>
          <a:xfrm>
            <a:off x="446191" y="6274949"/>
            <a:ext cx="286219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Shri Jagannath Temple, Puri, Orissa</a:t>
            </a:r>
          </a:p>
        </p:txBody>
      </p:sp>
      <p:pic>
        <p:nvPicPr>
          <p:cNvPr id="4" name="Rám">
            <a:extLst>
              <a:ext uri="{FF2B5EF4-FFF2-40B4-BE49-F238E27FC236}">
                <a16:creationId xmlns:a16="http://schemas.microsoft.com/office/drawing/2014/main" id="{73198B5F-DBC9-4DC7-A7E8-046055602C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701302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5" name="Popis">
            <a:extLst>
              <a:ext uri="{FF2B5EF4-FFF2-40B4-BE49-F238E27FC236}">
                <a16:creationId xmlns:a16="http://schemas.microsoft.com/office/drawing/2014/main" id="{06BA01B9-2268-43A7-ADA9-5716C6DFA026}"/>
              </a:ext>
            </a:extLst>
          </p:cNvPr>
          <p:cNvSpPr/>
          <p:nvPr/>
        </p:nvSpPr>
        <p:spPr>
          <a:xfrm>
            <a:off x="446191" y="6274949"/>
            <a:ext cx="303213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Beacon Island on Chilika Lake, Orissa </a:t>
            </a:r>
          </a:p>
        </p:txBody>
      </p:sp>
      <p:pic>
        <p:nvPicPr>
          <p:cNvPr id="4" name="Rám">
            <a:extLst>
              <a:ext uri="{FF2B5EF4-FFF2-40B4-BE49-F238E27FC236}">
                <a16:creationId xmlns:a16="http://schemas.microsoft.com/office/drawing/2014/main" id="{57D08390-E12B-4362-B62A-07BF88DF8A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8989282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5" name="Popis">
            <a:extLst>
              <a:ext uri="{FF2B5EF4-FFF2-40B4-BE49-F238E27FC236}">
                <a16:creationId xmlns:a16="http://schemas.microsoft.com/office/drawing/2014/main" id="{D9640F78-2D5D-42D3-B6A6-3B3E74409D12}"/>
              </a:ext>
            </a:extLst>
          </p:cNvPr>
          <p:cNvSpPr/>
          <p:nvPr/>
        </p:nvSpPr>
        <p:spPr>
          <a:xfrm>
            <a:off x="446191" y="6274949"/>
            <a:ext cx="254334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Andaman and Nicobar Islands </a:t>
            </a:r>
          </a:p>
        </p:txBody>
      </p:sp>
      <p:pic>
        <p:nvPicPr>
          <p:cNvPr id="4" name="Rám">
            <a:extLst>
              <a:ext uri="{FF2B5EF4-FFF2-40B4-BE49-F238E27FC236}">
                <a16:creationId xmlns:a16="http://schemas.microsoft.com/office/drawing/2014/main" id="{6A9784B4-2CAF-4BAB-9EF2-6B0A4FDD6B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4337054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6" name="Popis">
            <a:extLst>
              <a:ext uri="{FF2B5EF4-FFF2-40B4-BE49-F238E27FC236}">
                <a16:creationId xmlns:a16="http://schemas.microsoft.com/office/drawing/2014/main" id="{85444941-41EF-459F-A796-D381ED954070}"/>
              </a:ext>
            </a:extLst>
          </p:cNvPr>
          <p:cNvSpPr/>
          <p:nvPr/>
        </p:nvSpPr>
        <p:spPr>
          <a:xfrm>
            <a:off x="446191" y="6274949"/>
            <a:ext cx="375490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Jolly Buoy Island, Andaman and Nicobar islands</a:t>
            </a:r>
          </a:p>
        </p:txBody>
      </p:sp>
      <p:pic>
        <p:nvPicPr>
          <p:cNvPr id="5" name="Rám">
            <a:extLst>
              <a:ext uri="{FF2B5EF4-FFF2-40B4-BE49-F238E27FC236}">
                <a16:creationId xmlns:a16="http://schemas.microsoft.com/office/drawing/2014/main" id="{DBBFB98C-468C-4E2E-BD50-CC535C0D5E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3494237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ver">
            <a:extLst>
              <a:ext uri="{FF2B5EF4-FFF2-40B4-BE49-F238E27FC236}">
                <a16:creationId xmlns:a16="http://schemas.microsoft.com/office/drawing/2014/main" id="{77466246-9FC6-47FF-A768-D7344283A29D}"/>
              </a:ext>
            </a:extLst>
          </p:cNvPr>
          <p:cNvSpPr/>
          <p:nvPr/>
        </p:nvSpPr>
        <p:spPr>
          <a:xfrm>
            <a:off x="736150" y="5852596"/>
            <a:ext cx="9259010" cy="584775"/>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51" normalizeH="0" baseline="0" noProof="0">
                <a:ln w="3175">
                  <a:solidFill>
                    <a:sysClr val="windowText" lastClr="000000"/>
                  </a:solidFill>
                </a:ln>
                <a:solidFill>
                  <a:srgbClr val="009900"/>
                </a:solidFill>
                <a:effectLst>
                  <a:outerShdw blurRad="50800" dist="50800" dir="5400000" algn="ctr" rotWithShape="0">
                    <a:srgbClr val="E7E6E6"/>
                  </a:outerShdw>
                </a:effectLst>
                <a:uLnTx/>
                <a:uFillTx/>
                <a:latin typeface="Merlin CE" pitchFamily="2" charset="0"/>
                <a:ea typeface="+mn-ea"/>
                <a:cs typeface="+mn-cs"/>
              </a:rPr>
              <a:t>Thank you for watching the presentation...</a:t>
            </a:r>
            <a:endParaRPr kumimoji="0" lang="sk-SK" sz="3200" b="0" i="0" u="none" strike="noStrike" kern="1200" cap="none" spc="0" normalizeH="0" baseline="0" noProof="0">
              <a:ln w="3175">
                <a:solidFill>
                  <a:sysClr val="windowText" lastClr="000000"/>
                </a:solidFill>
              </a:ln>
              <a:solidFill>
                <a:srgbClr val="009900"/>
              </a:solidFill>
              <a:effectLst>
                <a:outerShdw blurRad="50800" dist="50800" dir="5400000" algn="ctr" rotWithShape="0">
                  <a:srgbClr val="E7E6E6"/>
                </a:outerShdw>
              </a:effectLst>
              <a:uLnTx/>
              <a:uFillTx/>
              <a:latin typeface="Merlin CE" pitchFamily="2" charset="0"/>
              <a:ea typeface="+mn-ea"/>
              <a:cs typeface="+mn-cs"/>
            </a:endParaRPr>
          </a:p>
        </p:txBody>
      </p:sp>
      <p:pic>
        <p:nvPicPr>
          <p:cNvPr id="11" name="Rám">
            <a:extLst>
              <a:ext uri="{FF2B5EF4-FFF2-40B4-BE49-F238E27FC236}">
                <a16:creationId xmlns:a16="http://schemas.microsoft.com/office/drawing/2014/main" id="{3AB1CA19-AFE0-4FA0-8346-CA06974BD2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Info">
            <a:extLst>
              <a:ext uri="{FF2B5EF4-FFF2-40B4-BE49-F238E27FC236}">
                <a16:creationId xmlns:a16="http://schemas.microsoft.com/office/drawing/2014/main" id="{D69232F1-DF6C-410A-A20C-3FF5C0FBC973}"/>
              </a:ext>
            </a:extLst>
          </p:cNvPr>
          <p:cNvSpPr txBox="1"/>
          <p:nvPr/>
        </p:nvSpPr>
        <p:spPr>
          <a:xfrm>
            <a:off x="7510484" y="473938"/>
            <a:ext cx="3918893" cy="369332"/>
          </a:xfrm>
          <a:prstGeom prst="rect">
            <a:avLst/>
          </a:prstGeom>
          <a:solidFill>
            <a:schemeClr val="accent2">
              <a:lumMod val="40000"/>
              <a:lumOff val="60000"/>
            </a:schemeClr>
          </a:solidFill>
          <a:ln w="19050">
            <a:solidFill>
              <a:srgbClr val="009900"/>
            </a:solidFill>
          </a:ln>
          <a:effectLst/>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Non-commercial presentation!</a:t>
            </a:r>
          </a:p>
        </p:txBody>
      </p:sp>
      <p:pic>
        <p:nvPicPr>
          <p:cNvPr id="5" name="Ruka">
            <a:extLst>
              <a:ext uri="{FF2B5EF4-FFF2-40B4-BE49-F238E27FC236}">
                <a16:creationId xmlns:a16="http://schemas.microsoft.com/office/drawing/2014/main" id="{00F5001D-8798-4653-AD97-6EB30F302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5958" y="812151"/>
            <a:ext cx="5558569" cy="3968818"/>
          </a:xfrm>
          <a:prstGeom prst="rect">
            <a:avLst/>
          </a:prstGeom>
        </p:spPr>
      </p:pic>
      <p:sp>
        <p:nvSpPr>
          <p:cNvPr id="9" name="Rok">
            <a:extLst>
              <a:ext uri="{FF2B5EF4-FFF2-40B4-BE49-F238E27FC236}">
                <a16:creationId xmlns:a16="http://schemas.microsoft.com/office/drawing/2014/main" id="{FAFFA744-4A68-4D21-A7AB-0B77E1C6DD7A}"/>
              </a:ext>
            </a:extLst>
          </p:cNvPr>
          <p:cNvSpPr/>
          <p:nvPr/>
        </p:nvSpPr>
        <p:spPr>
          <a:xfrm>
            <a:off x="306930" y="273883"/>
            <a:ext cx="858440" cy="400110"/>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2000" b="1" i="0" u="none" strike="noStrike" kern="1200" cap="none" spc="51" normalizeH="0" baseline="0" noProof="0">
                <a:ln w="3175">
                  <a:noFill/>
                </a:ln>
                <a:solidFill>
                  <a:srgbClr val="009900"/>
                </a:solidFill>
                <a:effectLst>
                  <a:outerShdw blurRad="25400" dist="76200" dir="2700000" algn="tl" rotWithShape="0">
                    <a:srgbClr val="E7E6E6"/>
                  </a:outerShdw>
                </a:effectLst>
                <a:uLnTx/>
                <a:uFillTx/>
                <a:latin typeface="Nadianne" panose="03020902050305070206" pitchFamily="66" charset="0"/>
                <a:ea typeface="+mn-ea"/>
                <a:cs typeface="+mn-cs"/>
              </a:rPr>
              <a:t>2019</a:t>
            </a:r>
          </a:p>
        </p:txBody>
      </p:sp>
      <p:pic>
        <p:nvPicPr>
          <p:cNvPr id="10" name="Kruh - šípka">
            <a:extLst>
              <a:ext uri="{FF2B5EF4-FFF2-40B4-BE49-F238E27FC236}">
                <a16:creationId xmlns:a16="http://schemas.microsoft.com/office/drawing/2014/main" id="{9277F6DB-E959-45D1-88AC-37856B839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155014" y="6035761"/>
            <a:ext cx="516708" cy="516708"/>
          </a:xfrm>
          <a:prstGeom prst="rect">
            <a:avLst/>
          </a:prstGeom>
          <a:noFill/>
          <a:ln>
            <a:noFill/>
          </a:ln>
        </p:spPr>
      </p:pic>
      <p:pic>
        <p:nvPicPr>
          <p:cNvPr id="12" name="Kruh">
            <a:extLst>
              <a:ext uri="{FF2B5EF4-FFF2-40B4-BE49-F238E27FC236}">
                <a16:creationId xmlns:a16="http://schemas.microsoft.com/office/drawing/2014/main" id="{FACE91BE-50C8-42E1-8523-B894F870719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5059" y="6026658"/>
            <a:ext cx="516619" cy="516619"/>
          </a:xfrm>
          <a:prstGeom prst="rect">
            <a:avLst/>
          </a:prstGeom>
          <a:noFill/>
          <a:effectLst>
            <a:outerShdw blurRad="63500" dist="50800" dir="2700000" algn="tl" rotWithShape="0">
              <a:prstClr val="black">
                <a:alpha val="75000"/>
              </a:prstClr>
            </a:outerShdw>
          </a:effectLst>
        </p:spPr>
      </p:pic>
      <p:pic>
        <p:nvPicPr>
          <p:cNvPr id="13" name="Podpis">
            <a:extLst>
              <a:ext uri="{FF2B5EF4-FFF2-40B4-BE49-F238E27FC236}">
                <a16:creationId xmlns:a16="http://schemas.microsoft.com/office/drawing/2014/main" id="{521D034D-0599-48DF-AFD3-9F51402FFBD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82670" y="6036998"/>
            <a:ext cx="461395" cy="484086"/>
          </a:xfrm>
          <a:prstGeom prst="rect">
            <a:avLst/>
          </a:prstGeom>
          <a:noFill/>
        </p:spPr>
      </p:pic>
      <p:sp>
        <p:nvSpPr>
          <p:cNvPr id="6" name="Autori">
            <a:extLst>
              <a:ext uri="{FF2B5EF4-FFF2-40B4-BE49-F238E27FC236}">
                <a16:creationId xmlns:a16="http://schemas.microsoft.com/office/drawing/2014/main" id="{8B0FED51-55D0-4F62-B7E1-D0FFC891B524}"/>
              </a:ext>
            </a:extLst>
          </p:cNvPr>
          <p:cNvSpPr txBox="1"/>
          <p:nvPr/>
        </p:nvSpPr>
        <p:spPr>
          <a:xfrm>
            <a:off x="5295122" y="4097574"/>
            <a:ext cx="5905365" cy="1384995"/>
          </a:xfrm>
          <a:prstGeom prst="rect">
            <a:avLst/>
          </a:prstGeom>
          <a:solidFill>
            <a:schemeClr val="accent2">
              <a:lumMod val="40000"/>
              <a:lumOff val="60000"/>
            </a:schemeClr>
          </a:solidFill>
          <a:ln w="19050">
            <a:solidFill>
              <a:srgbClr val="009900"/>
            </a:solidFill>
          </a:ln>
          <a:effectLst/>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Photos :				Internet</a:t>
            </a:r>
          </a:p>
          <a:p>
            <a:pPr lvl="0" defTabSz="457200">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Music :				</a:t>
            </a:r>
            <a:r>
              <a:rPr lang="en-US" sz="1400" b="1" spc="51">
                <a:ln w="3175">
                  <a:noFill/>
                </a:ln>
                <a:solidFill>
                  <a:srgbClr val="008000"/>
                </a:solidFill>
                <a:effectLst>
                  <a:outerShdw blurRad="25400" dist="76200" dir="2700000" algn="tl" rotWithShape="0">
                    <a:srgbClr val="E7E6E6"/>
                  </a:outerShdw>
                </a:effectLst>
                <a:latin typeface="Nadianne" panose="03020902050305070206" pitchFamily="66" charset="0"/>
              </a:rPr>
              <a:t>Stive Morgan - Magic Travel</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Compilation :			Tony Chacko  (India)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					tonychacko2000@gmail.com</a:t>
            </a:r>
            <a:b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b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Technical cooperation:	Steve Rumpler  (Slovakia)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					pista2011@gmail.com</a:t>
            </a:r>
          </a:p>
        </p:txBody>
      </p:sp>
    </p:spTree>
    <p:extLst>
      <p:ext uri="{BB962C8B-B14F-4D97-AF65-F5344CB8AC3E}">
        <p14:creationId xmlns:p14="http://schemas.microsoft.com/office/powerpoint/2010/main" val="365261447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1500" fill="hold"/>
                                        <p:tgtEl>
                                          <p:spTgt spid="9"/>
                                        </p:tgtEl>
                                        <p:attrNameLst>
                                          <p:attrName>ppt_w</p:attrName>
                                        </p:attrNameLst>
                                      </p:cBhvr>
                                      <p:tavLst>
                                        <p:tav tm="0">
                                          <p:val>
                                            <p:fltVal val="0"/>
                                          </p:val>
                                        </p:tav>
                                        <p:tav tm="100000">
                                          <p:val>
                                            <p:strVal val="#ppt_w"/>
                                          </p:val>
                                        </p:tav>
                                      </p:tavLst>
                                    </p:anim>
                                    <p:anim calcmode="lin" valueType="num">
                                      <p:cBhvr>
                                        <p:cTn id="8" dur="1500" fill="hold"/>
                                        <p:tgtEl>
                                          <p:spTgt spid="9"/>
                                        </p:tgtEl>
                                        <p:attrNameLst>
                                          <p:attrName>ppt_h</p:attrName>
                                        </p:attrNameLst>
                                      </p:cBhvr>
                                      <p:tavLst>
                                        <p:tav tm="0">
                                          <p:val>
                                            <p:fltVal val="0"/>
                                          </p:val>
                                        </p:tav>
                                        <p:tav tm="100000">
                                          <p:val>
                                            <p:strVal val="#ppt_h"/>
                                          </p:val>
                                        </p:tav>
                                      </p:tavLst>
                                    </p:anim>
                                    <p:animEffect transition="in" filter="fade">
                                      <p:cBhvr>
                                        <p:cTn id="9" dur="1500"/>
                                        <p:tgtEl>
                                          <p:spTgt spid="9"/>
                                        </p:tgtEl>
                                      </p:cBhvr>
                                    </p:animEffect>
                                  </p:childTnLst>
                                </p:cTn>
                              </p:par>
                            </p:childTnLst>
                          </p:cTn>
                        </p:par>
                        <p:par>
                          <p:cTn id="10" fill="hold">
                            <p:stCondLst>
                              <p:cond delay="2000"/>
                            </p:stCondLst>
                            <p:childTnLst>
                              <p:par>
                                <p:cTn id="11" presetID="22" presetClass="entr" presetSubtype="8" fill="hold" grpId="0" nodeType="after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2000"/>
                                        <p:tgtEl>
                                          <p:spTgt spid="4"/>
                                        </p:tgtEl>
                                      </p:cBhvr>
                                    </p:animEffect>
                                  </p:childTnLst>
                                </p:cTn>
                              </p:par>
                            </p:childTnLst>
                          </p:cTn>
                        </p:par>
                        <p:par>
                          <p:cTn id="14" fill="hold">
                            <p:stCondLst>
                              <p:cond delay="4500"/>
                            </p:stCondLst>
                            <p:childTnLst>
                              <p:par>
                                <p:cTn id="15" presetID="22" presetClass="entr" presetSubtype="8" fill="hold" grpId="0" nodeType="afterEffect">
                                  <p:stCondLst>
                                    <p:cond delay="500"/>
                                  </p:stCondLst>
                                  <p:iterate type="lt">
                                    <p:tmPct val="7000"/>
                                  </p:iterate>
                                  <p:childTnLst>
                                    <p:set>
                                      <p:cBhvr>
                                        <p:cTn id="16" dur="1" fill="hold">
                                          <p:stCondLst>
                                            <p:cond delay="0"/>
                                          </p:stCondLst>
                                        </p:cTn>
                                        <p:tgtEl>
                                          <p:spTgt spid="6"/>
                                        </p:tgtEl>
                                        <p:attrNameLst>
                                          <p:attrName>style.visibility</p:attrName>
                                        </p:attrNameLst>
                                      </p:cBhvr>
                                      <p:to>
                                        <p:strVal val="visible"/>
                                      </p:to>
                                    </p:set>
                                    <p:animEffect transition="in" filter="wipe(left)">
                                      <p:cBhvr>
                                        <p:cTn id="17" dur="1500"/>
                                        <p:tgtEl>
                                          <p:spTgt spid="6"/>
                                        </p:tgtEl>
                                      </p:cBhvr>
                                    </p:animEffect>
                                  </p:childTnLst>
                                </p:cTn>
                              </p:par>
                            </p:childTnLst>
                          </p:cTn>
                        </p:par>
                        <p:par>
                          <p:cTn id="18" fill="hold">
                            <p:stCondLst>
                              <p:cond delay="23090"/>
                            </p:stCondLst>
                            <p:childTnLst>
                              <p:par>
                                <p:cTn id="19" presetID="26" presetClass="entr" presetSubtype="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870">
                                          <p:stCondLst>
                                            <p:cond delay="0"/>
                                          </p:stCondLst>
                                        </p:cTn>
                                        <p:tgtEl>
                                          <p:spTgt spid="12"/>
                                        </p:tgtEl>
                                      </p:cBhvr>
                                    </p:animEffect>
                                    <p:anim calcmode="lin" valueType="num">
                                      <p:cBhvr>
                                        <p:cTn id="22" dur="2733"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3" dur="996"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4" dur="996" tmFilter="0, 0; 0.125,0.2665; 0.25,0.4; 0.375,0.465; 0.5,0.5;  0.625,0.535; 0.75,0.6; 0.875,0.7335; 1,1">
                                          <p:stCondLst>
                                            <p:cond delay="996"/>
                                          </p:stCondLst>
                                        </p:cTn>
                                        <p:tgtEl>
                                          <p:spTgt spid="12"/>
                                        </p:tgtEl>
                                        <p:attrNameLst>
                                          <p:attrName>ppt_y</p:attrName>
                                        </p:attrNameLst>
                                      </p:cBhvr>
                                      <p:tavLst>
                                        <p:tav tm="0" fmla="#ppt_y-sin(pi*$)/9">
                                          <p:val>
                                            <p:fltVal val="0"/>
                                          </p:val>
                                        </p:tav>
                                        <p:tav tm="100000">
                                          <p:val>
                                            <p:fltVal val="1"/>
                                          </p:val>
                                        </p:tav>
                                      </p:tavLst>
                                    </p:anim>
                                    <p:anim calcmode="lin" valueType="num">
                                      <p:cBhvr>
                                        <p:cTn id="25" dur="498" tmFilter="0, 0; 0.125,0.2665; 0.25,0.4; 0.375,0.465; 0.5,0.5;  0.625,0.535; 0.75,0.6; 0.875,0.7335; 1,1">
                                          <p:stCondLst>
                                            <p:cond delay="1986"/>
                                          </p:stCondLst>
                                        </p:cTn>
                                        <p:tgtEl>
                                          <p:spTgt spid="12"/>
                                        </p:tgtEl>
                                        <p:attrNameLst>
                                          <p:attrName>ppt_y</p:attrName>
                                        </p:attrNameLst>
                                      </p:cBhvr>
                                      <p:tavLst>
                                        <p:tav tm="0" fmla="#ppt_y-sin(pi*$)/27">
                                          <p:val>
                                            <p:fltVal val="0"/>
                                          </p:val>
                                        </p:tav>
                                        <p:tav tm="100000">
                                          <p:val>
                                            <p:fltVal val="1"/>
                                          </p:val>
                                        </p:tav>
                                      </p:tavLst>
                                    </p:anim>
                                    <p:anim calcmode="lin" valueType="num">
                                      <p:cBhvr>
                                        <p:cTn id="26" dur="246" tmFilter="0, 0; 0.125,0.2665; 0.25,0.4; 0.375,0.465; 0.5,0.5;  0.625,0.535; 0.75,0.6; 0.875,0.7335; 1,1">
                                          <p:stCondLst>
                                            <p:cond delay="2484"/>
                                          </p:stCondLst>
                                        </p:cTn>
                                        <p:tgtEl>
                                          <p:spTgt spid="12"/>
                                        </p:tgtEl>
                                        <p:attrNameLst>
                                          <p:attrName>ppt_y</p:attrName>
                                        </p:attrNameLst>
                                      </p:cBhvr>
                                      <p:tavLst>
                                        <p:tav tm="0" fmla="#ppt_y-sin(pi*$)/81">
                                          <p:val>
                                            <p:fltVal val="0"/>
                                          </p:val>
                                        </p:tav>
                                        <p:tav tm="100000">
                                          <p:val>
                                            <p:fltVal val="1"/>
                                          </p:val>
                                        </p:tav>
                                      </p:tavLst>
                                    </p:anim>
                                    <p:animScale>
                                      <p:cBhvr>
                                        <p:cTn id="27" dur="39">
                                          <p:stCondLst>
                                            <p:cond delay="975"/>
                                          </p:stCondLst>
                                        </p:cTn>
                                        <p:tgtEl>
                                          <p:spTgt spid="12"/>
                                        </p:tgtEl>
                                      </p:cBhvr>
                                      <p:to x="100000" y="60000"/>
                                    </p:animScale>
                                    <p:animScale>
                                      <p:cBhvr>
                                        <p:cTn id="28" dur="249" decel="50000">
                                          <p:stCondLst>
                                            <p:cond delay="1014"/>
                                          </p:stCondLst>
                                        </p:cTn>
                                        <p:tgtEl>
                                          <p:spTgt spid="12"/>
                                        </p:tgtEl>
                                      </p:cBhvr>
                                      <p:to x="100000" y="100000"/>
                                    </p:animScale>
                                    <p:animScale>
                                      <p:cBhvr>
                                        <p:cTn id="29" dur="39">
                                          <p:stCondLst>
                                            <p:cond delay="1968"/>
                                          </p:stCondLst>
                                        </p:cTn>
                                        <p:tgtEl>
                                          <p:spTgt spid="12"/>
                                        </p:tgtEl>
                                      </p:cBhvr>
                                      <p:to x="100000" y="80000"/>
                                    </p:animScale>
                                    <p:animScale>
                                      <p:cBhvr>
                                        <p:cTn id="30" dur="249" decel="50000">
                                          <p:stCondLst>
                                            <p:cond delay="2007"/>
                                          </p:stCondLst>
                                        </p:cTn>
                                        <p:tgtEl>
                                          <p:spTgt spid="12"/>
                                        </p:tgtEl>
                                      </p:cBhvr>
                                      <p:to x="100000" y="100000"/>
                                    </p:animScale>
                                    <p:animScale>
                                      <p:cBhvr>
                                        <p:cTn id="31" dur="39">
                                          <p:stCondLst>
                                            <p:cond delay="2463"/>
                                          </p:stCondLst>
                                        </p:cTn>
                                        <p:tgtEl>
                                          <p:spTgt spid="12"/>
                                        </p:tgtEl>
                                      </p:cBhvr>
                                      <p:to x="100000" y="90000"/>
                                    </p:animScale>
                                    <p:animScale>
                                      <p:cBhvr>
                                        <p:cTn id="32" dur="249" decel="50000">
                                          <p:stCondLst>
                                            <p:cond delay="2502"/>
                                          </p:stCondLst>
                                        </p:cTn>
                                        <p:tgtEl>
                                          <p:spTgt spid="12"/>
                                        </p:tgtEl>
                                      </p:cBhvr>
                                      <p:to x="100000" y="100000"/>
                                    </p:animScale>
                                    <p:animScale>
                                      <p:cBhvr>
                                        <p:cTn id="33" dur="39">
                                          <p:stCondLst>
                                            <p:cond delay="2712"/>
                                          </p:stCondLst>
                                        </p:cTn>
                                        <p:tgtEl>
                                          <p:spTgt spid="12"/>
                                        </p:tgtEl>
                                      </p:cBhvr>
                                      <p:to x="100000" y="95000"/>
                                    </p:animScale>
                                    <p:animScale>
                                      <p:cBhvr>
                                        <p:cTn id="34" dur="249" decel="50000">
                                          <p:stCondLst>
                                            <p:cond delay="2751"/>
                                          </p:stCondLst>
                                        </p:cTn>
                                        <p:tgtEl>
                                          <p:spTgt spid="12"/>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down)">
                                      <p:cBhvr>
                                        <p:cTn id="37" dur="870">
                                          <p:stCondLst>
                                            <p:cond delay="0"/>
                                          </p:stCondLst>
                                        </p:cTn>
                                        <p:tgtEl>
                                          <p:spTgt spid="13"/>
                                        </p:tgtEl>
                                      </p:cBhvr>
                                    </p:animEffect>
                                    <p:anim calcmode="lin" valueType="num">
                                      <p:cBhvr>
                                        <p:cTn id="38" dur="2733"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39" dur="996"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0" dur="996" tmFilter="0, 0; 0.125,0.2665; 0.25,0.4; 0.375,0.465; 0.5,0.5;  0.625,0.535; 0.75,0.6; 0.875,0.7335; 1,1">
                                          <p:stCondLst>
                                            <p:cond delay="996"/>
                                          </p:stCondLst>
                                        </p:cTn>
                                        <p:tgtEl>
                                          <p:spTgt spid="13"/>
                                        </p:tgtEl>
                                        <p:attrNameLst>
                                          <p:attrName>ppt_y</p:attrName>
                                        </p:attrNameLst>
                                      </p:cBhvr>
                                      <p:tavLst>
                                        <p:tav tm="0" fmla="#ppt_y-sin(pi*$)/9">
                                          <p:val>
                                            <p:fltVal val="0"/>
                                          </p:val>
                                        </p:tav>
                                        <p:tav tm="100000">
                                          <p:val>
                                            <p:fltVal val="1"/>
                                          </p:val>
                                        </p:tav>
                                      </p:tavLst>
                                    </p:anim>
                                    <p:anim calcmode="lin" valueType="num">
                                      <p:cBhvr>
                                        <p:cTn id="41" dur="498" tmFilter="0, 0; 0.125,0.2665; 0.25,0.4; 0.375,0.465; 0.5,0.5;  0.625,0.535; 0.75,0.6; 0.875,0.7335; 1,1">
                                          <p:stCondLst>
                                            <p:cond delay="1986"/>
                                          </p:stCondLst>
                                        </p:cTn>
                                        <p:tgtEl>
                                          <p:spTgt spid="13"/>
                                        </p:tgtEl>
                                        <p:attrNameLst>
                                          <p:attrName>ppt_y</p:attrName>
                                        </p:attrNameLst>
                                      </p:cBhvr>
                                      <p:tavLst>
                                        <p:tav tm="0" fmla="#ppt_y-sin(pi*$)/27">
                                          <p:val>
                                            <p:fltVal val="0"/>
                                          </p:val>
                                        </p:tav>
                                        <p:tav tm="100000">
                                          <p:val>
                                            <p:fltVal val="1"/>
                                          </p:val>
                                        </p:tav>
                                      </p:tavLst>
                                    </p:anim>
                                    <p:anim calcmode="lin" valueType="num">
                                      <p:cBhvr>
                                        <p:cTn id="42" dur="246" tmFilter="0, 0; 0.125,0.2665; 0.25,0.4; 0.375,0.465; 0.5,0.5;  0.625,0.535; 0.75,0.6; 0.875,0.7335; 1,1">
                                          <p:stCondLst>
                                            <p:cond delay="2484"/>
                                          </p:stCondLst>
                                        </p:cTn>
                                        <p:tgtEl>
                                          <p:spTgt spid="13"/>
                                        </p:tgtEl>
                                        <p:attrNameLst>
                                          <p:attrName>ppt_y</p:attrName>
                                        </p:attrNameLst>
                                      </p:cBhvr>
                                      <p:tavLst>
                                        <p:tav tm="0" fmla="#ppt_y-sin(pi*$)/81">
                                          <p:val>
                                            <p:fltVal val="0"/>
                                          </p:val>
                                        </p:tav>
                                        <p:tav tm="100000">
                                          <p:val>
                                            <p:fltVal val="1"/>
                                          </p:val>
                                        </p:tav>
                                      </p:tavLst>
                                    </p:anim>
                                    <p:animScale>
                                      <p:cBhvr>
                                        <p:cTn id="43" dur="39">
                                          <p:stCondLst>
                                            <p:cond delay="975"/>
                                          </p:stCondLst>
                                        </p:cTn>
                                        <p:tgtEl>
                                          <p:spTgt spid="13"/>
                                        </p:tgtEl>
                                      </p:cBhvr>
                                      <p:to x="100000" y="60000"/>
                                    </p:animScale>
                                    <p:animScale>
                                      <p:cBhvr>
                                        <p:cTn id="44" dur="249" decel="50000">
                                          <p:stCondLst>
                                            <p:cond delay="1014"/>
                                          </p:stCondLst>
                                        </p:cTn>
                                        <p:tgtEl>
                                          <p:spTgt spid="13"/>
                                        </p:tgtEl>
                                      </p:cBhvr>
                                      <p:to x="100000" y="100000"/>
                                    </p:animScale>
                                    <p:animScale>
                                      <p:cBhvr>
                                        <p:cTn id="45" dur="39">
                                          <p:stCondLst>
                                            <p:cond delay="1968"/>
                                          </p:stCondLst>
                                        </p:cTn>
                                        <p:tgtEl>
                                          <p:spTgt spid="13"/>
                                        </p:tgtEl>
                                      </p:cBhvr>
                                      <p:to x="100000" y="80000"/>
                                    </p:animScale>
                                    <p:animScale>
                                      <p:cBhvr>
                                        <p:cTn id="46" dur="249" decel="50000">
                                          <p:stCondLst>
                                            <p:cond delay="2007"/>
                                          </p:stCondLst>
                                        </p:cTn>
                                        <p:tgtEl>
                                          <p:spTgt spid="13"/>
                                        </p:tgtEl>
                                      </p:cBhvr>
                                      <p:to x="100000" y="100000"/>
                                    </p:animScale>
                                    <p:animScale>
                                      <p:cBhvr>
                                        <p:cTn id="47" dur="39">
                                          <p:stCondLst>
                                            <p:cond delay="2463"/>
                                          </p:stCondLst>
                                        </p:cTn>
                                        <p:tgtEl>
                                          <p:spTgt spid="13"/>
                                        </p:tgtEl>
                                      </p:cBhvr>
                                      <p:to x="100000" y="90000"/>
                                    </p:animScale>
                                    <p:animScale>
                                      <p:cBhvr>
                                        <p:cTn id="48" dur="249" decel="50000">
                                          <p:stCondLst>
                                            <p:cond delay="2502"/>
                                          </p:stCondLst>
                                        </p:cTn>
                                        <p:tgtEl>
                                          <p:spTgt spid="13"/>
                                        </p:tgtEl>
                                      </p:cBhvr>
                                      <p:to x="100000" y="100000"/>
                                    </p:animScale>
                                    <p:animScale>
                                      <p:cBhvr>
                                        <p:cTn id="49" dur="39">
                                          <p:stCondLst>
                                            <p:cond delay="2712"/>
                                          </p:stCondLst>
                                        </p:cTn>
                                        <p:tgtEl>
                                          <p:spTgt spid="13"/>
                                        </p:tgtEl>
                                      </p:cBhvr>
                                      <p:to x="100000" y="95000"/>
                                    </p:animScale>
                                    <p:animScale>
                                      <p:cBhvr>
                                        <p:cTn id="50" dur="249" decel="50000">
                                          <p:stCondLst>
                                            <p:cond delay="2751"/>
                                          </p:stCondLst>
                                        </p:cTn>
                                        <p:tgtEl>
                                          <p:spTgt spid="13"/>
                                        </p:tgtEl>
                                      </p:cBhvr>
                                      <p:to x="100000" y="100000"/>
                                    </p:animScale>
                                  </p:childTnLst>
                                </p:cTn>
                              </p:par>
                              <p:par>
                                <p:cTn id="51" presetID="26" presetClass="entr" presetSubtype="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wipe(down)">
                                      <p:cBhvr>
                                        <p:cTn id="53" dur="870">
                                          <p:stCondLst>
                                            <p:cond delay="0"/>
                                          </p:stCondLst>
                                        </p:cTn>
                                        <p:tgtEl>
                                          <p:spTgt spid="10"/>
                                        </p:tgtEl>
                                      </p:cBhvr>
                                    </p:animEffect>
                                    <p:anim calcmode="lin" valueType="num">
                                      <p:cBhvr>
                                        <p:cTn id="54" dur="2733"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55" dur="996"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56" dur="996" tmFilter="0, 0; 0.125,0.2665; 0.25,0.4; 0.375,0.465; 0.5,0.5;  0.625,0.535; 0.75,0.6; 0.875,0.7335; 1,1">
                                          <p:stCondLst>
                                            <p:cond delay="996"/>
                                          </p:stCondLst>
                                        </p:cTn>
                                        <p:tgtEl>
                                          <p:spTgt spid="10"/>
                                        </p:tgtEl>
                                        <p:attrNameLst>
                                          <p:attrName>ppt_y</p:attrName>
                                        </p:attrNameLst>
                                      </p:cBhvr>
                                      <p:tavLst>
                                        <p:tav tm="0" fmla="#ppt_y-sin(pi*$)/9">
                                          <p:val>
                                            <p:fltVal val="0"/>
                                          </p:val>
                                        </p:tav>
                                        <p:tav tm="100000">
                                          <p:val>
                                            <p:fltVal val="1"/>
                                          </p:val>
                                        </p:tav>
                                      </p:tavLst>
                                    </p:anim>
                                    <p:anim calcmode="lin" valueType="num">
                                      <p:cBhvr>
                                        <p:cTn id="57" dur="498" tmFilter="0, 0; 0.125,0.2665; 0.25,0.4; 0.375,0.465; 0.5,0.5;  0.625,0.535; 0.75,0.6; 0.875,0.7335; 1,1">
                                          <p:stCondLst>
                                            <p:cond delay="1986"/>
                                          </p:stCondLst>
                                        </p:cTn>
                                        <p:tgtEl>
                                          <p:spTgt spid="10"/>
                                        </p:tgtEl>
                                        <p:attrNameLst>
                                          <p:attrName>ppt_y</p:attrName>
                                        </p:attrNameLst>
                                      </p:cBhvr>
                                      <p:tavLst>
                                        <p:tav tm="0" fmla="#ppt_y-sin(pi*$)/27">
                                          <p:val>
                                            <p:fltVal val="0"/>
                                          </p:val>
                                        </p:tav>
                                        <p:tav tm="100000">
                                          <p:val>
                                            <p:fltVal val="1"/>
                                          </p:val>
                                        </p:tav>
                                      </p:tavLst>
                                    </p:anim>
                                    <p:anim calcmode="lin" valueType="num">
                                      <p:cBhvr>
                                        <p:cTn id="58" dur="246" tmFilter="0, 0; 0.125,0.2665; 0.25,0.4; 0.375,0.465; 0.5,0.5;  0.625,0.535; 0.75,0.6; 0.875,0.7335; 1,1">
                                          <p:stCondLst>
                                            <p:cond delay="2484"/>
                                          </p:stCondLst>
                                        </p:cTn>
                                        <p:tgtEl>
                                          <p:spTgt spid="10"/>
                                        </p:tgtEl>
                                        <p:attrNameLst>
                                          <p:attrName>ppt_y</p:attrName>
                                        </p:attrNameLst>
                                      </p:cBhvr>
                                      <p:tavLst>
                                        <p:tav tm="0" fmla="#ppt_y-sin(pi*$)/81">
                                          <p:val>
                                            <p:fltVal val="0"/>
                                          </p:val>
                                        </p:tav>
                                        <p:tav tm="100000">
                                          <p:val>
                                            <p:fltVal val="1"/>
                                          </p:val>
                                        </p:tav>
                                      </p:tavLst>
                                    </p:anim>
                                    <p:animScale>
                                      <p:cBhvr>
                                        <p:cTn id="59" dur="39">
                                          <p:stCondLst>
                                            <p:cond delay="975"/>
                                          </p:stCondLst>
                                        </p:cTn>
                                        <p:tgtEl>
                                          <p:spTgt spid="10"/>
                                        </p:tgtEl>
                                      </p:cBhvr>
                                      <p:to x="100000" y="60000"/>
                                    </p:animScale>
                                    <p:animScale>
                                      <p:cBhvr>
                                        <p:cTn id="60" dur="249" decel="50000">
                                          <p:stCondLst>
                                            <p:cond delay="1014"/>
                                          </p:stCondLst>
                                        </p:cTn>
                                        <p:tgtEl>
                                          <p:spTgt spid="10"/>
                                        </p:tgtEl>
                                      </p:cBhvr>
                                      <p:to x="100000" y="100000"/>
                                    </p:animScale>
                                    <p:animScale>
                                      <p:cBhvr>
                                        <p:cTn id="61" dur="39">
                                          <p:stCondLst>
                                            <p:cond delay="1968"/>
                                          </p:stCondLst>
                                        </p:cTn>
                                        <p:tgtEl>
                                          <p:spTgt spid="10"/>
                                        </p:tgtEl>
                                      </p:cBhvr>
                                      <p:to x="100000" y="80000"/>
                                    </p:animScale>
                                    <p:animScale>
                                      <p:cBhvr>
                                        <p:cTn id="62" dur="249" decel="50000">
                                          <p:stCondLst>
                                            <p:cond delay="2007"/>
                                          </p:stCondLst>
                                        </p:cTn>
                                        <p:tgtEl>
                                          <p:spTgt spid="10"/>
                                        </p:tgtEl>
                                      </p:cBhvr>
                                      <p:to x="100000" y="100000"/>
                                    </p:animScale>
                                    <p:animScale>
                                      <p:cBhvr>
                                        <p:cTn id="63" dur="39">
                                          <p:stCondLst>
                                            <p:cond delay="2463"/>
                                          </p:stCondLst>
                                        </p:cTn>
                                        <p:tgtEl>
                                          <p:spTgt spid="10"/>
                                        </p:tgtEl>
                                      </p:cBhvr>
                                      <p:to x="100000" y="90000"/>
                                    </p:animScale>
                                    <p:animScale>
                                      <p:cBhvr>
                                        <p:cTn id="64" dur="249" decel="50000">
                                          <p:stCondLst>
                                            <p:cond delay="2502"/>
                                          </p:stCondLst>
                                        </p:cTn>
                                        <p:tgtEl>
                                          <p:spTgt spid="10"/>
                                        </p:tgtEl>
                                      </p:cBhvr>
                                      <p:to x="100000" y="100000"/>
                                    </p:animScale>
                                    <p:animScale>
                                      <p:cBhvr>
                                        <p:cTn id="65" dur="39">
                                          <p:stCondLst>
                                            <p:cond delay="2712"/>
                                          </p:stCondLst>
                                        </p:cTn>
                                        <p:tgtEl>
                                          <p:spTgt spid="10"/>
                                        </p:tgtEl>
                                      </p:cBhvr>
                                      <p:to x="100000" y="95000"/>
                                    </p:animScale>
                                    <p:animScale>
                                      <p:cBhvr>
                                        <p:cTn id="66" dur="249" decel="50000">
                                          <p:stCondLst>
                                            <p:cond delay="2751"/>
                                          </p:stCondLst>
                                        </p:cTn>
                                        <p:tgtEl>
                                          <p:spTgt spid="10"/>
                                        </p:tgtEl>
                                      </p:cBhvr>
                                      <p:to x="100000" y="100000"/>
                                    </p:animScale>
                                  </p:childTnLst>
                                </p:cTn>
                              </p:par>
                            </p:childTnLst>
                          </p:cTn>
                        </p:par>
                        <p:par>
                          <p:cTn id="67" fill="hold">
                            <p:stCondLst>
                              <p:cond delay="26090"/>
                            </p:stCondLst>
                            <p:childTnLst>
                              <p:par>
                                <p:cTn id="68" presetID="52" presetClass="entr" presetSubtype="0" fill="hold" grpId="0" nodeType="afterEffect">
                                  <p:stCondLst>
                                    <p:cond delay="500"/>
                                  </p:stCondLst>
                                  <p:iterate type="lt">
                                    <p:tmPct val="10000"/>
                                  </p:iterate>
                                  <p:childTnLst>
                                    <p:set>
                                      <p:cBhvr>
                                        <p:cTn id="69" dur="1" fill="hold">
                                          <p:stCondLst>
                                            <p:cond delay="0"/>
                                          </p:stCondLst>
                                        </p:cTn>
                                        <p:tgtEl>
                                          <p:spTgt spid="8"/>
                                        </p:tgtEl>
                                        <p:attrNameLst>
                                          <p:attrName>style.visibility</p:attrName>
                                        </p:attrNameLst>
                                      </p:cBhvr>
                                      <p:to>
                                        <p:strVal val="visible"/>
                                      </p:to>
                                    </p:set>
                                    <p:animScale>
                                      <p:cBhvr>
                                        <p:cTn id="70" dur="1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1500" decel="50000" fill="hold">
                                          <p:stCondLst>
                                            <p:cond delay="0"/>
                                          </p:stCondLst>
                                        </p:cTn>
                                        <p:tgtEl>
                                          <p:spTgt spid="8"/>
                                        </p:tgtEl>
                                        <p:attrNameLst>
                                          <p:attrName>ppt_x</p:attrName>
                                          <p:attrName>ppt_y</p:attrName>
                                        </p:attrNameLst>
                                      </p:cBhvr>
                                    </p:animMotion>
                                    <p:animEffect transition="in" filter="fade">
                                      <p:cBhvr>
                                        <p:cTn id="72" dur="1500"/>
                                        <p:tgtEl>
                                          <p:spTgt spid="8"/>
                                        </p:tgtEl>
                                      </p:cBhvr>
                                    </p:animEffect>
                                  </p:childTnLst>
                                </p:cTn>
                              </p:par>
                            </p:childTnLst>
                          </p:cTn>
                        </p:par>
                        <p:par>
                          <p:cTn id="73" fill="hold">
                            <p:stCondLst>
                              <p:cond delay="33490"/>
                            </p:stCondLst>
                            <p:childTnLst>
                              <p:par>
                                <p:cTn id="74" presetID="15" presetClass="exit" presetSubtype="0" fill="hold" nodeType="afterEffect">
                                  <p:stCondLst>
                                    <p:cond delay="1500"/>
                                  </p:stCondLst>
                                  <p:childTnLst>
                                    <p:anim calcmode="lin" valueType="num">
                                      <p:cBhvr>
                                        <p:cTn id="75" dur="2000"/>
                                        <p:tgtEl>
                                          <p:spTgt spid="12"/>
                                        </p:tgtEl>
                                        <p:attrNameLst>
                                          <p:attrName>ppt_w</p:attrName>
                                        </p:attrNameLst>
                                      </p:cBhvr>
                                      <p:tavLst>
                                        <p:tav tm="0">
                                          <p:val>
                                            <p:strVal val="ppt_w"/>
                                          </p:val>
                                        </p:tav>
                                        <p:tav tm="100000">
                                          <p:val>
                                            <p:fltVal val="0"/>
                                          </p:val>
                                        </p:tav>
                                      </p:tavLst>
                                    </p:anim>
                                    <p:anim calcmode="lin" valueType="num">
                                      <p:cBhvr>
                                        <p:cTn id="76" dur="2000"/>
                                        <p:tgtEl>
                                          <p:spTgt spid="12"/>
                                        </p:tgtEl>
                                        <p:attrNameLst>
                                          <p:attrName>ppt_h</p:attrName>
                                        </p:attrNameLst>
                                      </p:cBhvr>
                                      <p:tavLst>
                                        <p:tav tm="0">
                                          <p:val>
                                            <p:strVal val="ppt_h"/>
                                          </p:val>
                                        </p:tav>
                                        <p:tav tm="100000">
                                          <p:val>
                                            <p:fltVal val="0"/>
                                          </p:val>
                                        </p:tav>
                                      </p:tavLst>
                                    </p:anim>
                                    <p:anim calcmode="lin" valueType="num">
                                      <p:cBhvr>
                                        <p:cTn id="77" dur="2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8" dur="2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9" dur="1" fill="hold">
                                          <p:stCondLst>
                                            <p:cond delay="1999"/>
                                          </p:stCondLst>
                                        </p:cTn>
                                        <p:tgtEl>
                                          <p:spTgt spid="12"/>
                                        </p:tgtEl>
                                        <p:attrNameLst>
                                          <p:attrName>style.visibility</p:attrName>
                                        </p:attrNameLst>
                                      </p:cBhvr>
                                      <p:to>
                                        <p:strVal val="hidden"/>
                                      </p:to>
                                    </p:set>
                                  </p:childTnLst>
                                </p:cTn>
                              </p:par>
                              <p:par>
                                <p:cTn id="80" presetID="15" presetClass="exit" presetSubtype="0" fill="hold" nodeType="withEffect">
                                  <p:stCondLst>
                                    <p:cond delay="1500"/>
                                  </p:stCondLst>
                                  <p:childTnLst>
                                    <p:anim calcmode="lin" valueType="num">
                                      <p:cBhvr>
                                        <p:cTn id="81" dur="2000"/>
                                        <p:tgtEl>
                                          <p:spTgt spid="13"/>
                                        </p:tgtEl>
                                        <p:attrNameLst>
                                          <p:attrName>ppt_w</p:attrName>
                                        </p:attrNameLst>
                                      </p:cBhvr>
                                      <p:tavLst>
                                        <p:tav tm="0">
                                          <p:val>
                                            <p:strVal val="ppt_w"/>
                                          </p:val>
                                        </p:tav>
                                        <p:tav tm="100000">
                                          <p:val>
                                            <p:fltVal val="0"/>
                                          </p:val>
                                        </p:tav>
                                      </p:tavLst>
                                    </p:anim>
                                    <p:anim calcmode="lin" valueType="num">
                                      <p:cBhvr>
                                        <p:cTn id="82" dur="2000"/>
                                        <p:tgtEl>
                                          <p:spTgt spid="13"/>
                                        </p:tgtEl>
                                        <p:attrNameLst>
                                          <p:attrName>ppt_h</p:attrName>
                                        </p:attrNameLst>
                                      </p:cBhvr>
                                      <p:tavLst>
                                        <p:tav tm="0">
                                          <p:val>
                                            <p:strVal val="ppt_h"/>
                                          </p:val>
                                        </p:tav>
                                        <p:tav tm="100000">
                                          <p:val>
                                            <p:fltVal val="0"/>
                                          </p:val>
                                        </p:tav>
                                      </p:tavLst>
                                    </p:anim>
                                    <p:anim calcmode="lin" valueType="num">
                                      <p:cBhvr>
                                        <p:cTn id="83" dur="2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4" dur="2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5"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animBg="1"/>
      <p:bldP spid="9" grpId="0"/>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734</Words>
  <Application>Microsoft Office PowerPoint</Application>
  <PresentationFormat>Širokouhlá</PresentationFormat>
  <Paragraphs>58</Paragraphs>
  <Slides>47</Slides>
  <Notes>0</Notes>
  <HiddenSlides>0</HiddenSlides>
  <MMClips>0</MMClips>
  <ScaleCrop>false</ScaleCrop>
  <HeadingPairs>
    <vt:vector size="6" baseType="variant">
      <vt:variant>
        <vt:lpstr>Použité písma</vt:lpstr>
      </vt:variant>
      <vt:variant>
        <vt:i4>10</vt:i4>
      </vt:variant>
      <vt:variant>
        <vt:lpstr>Motív</vt:lpstr>
      </vt:variant>
      <vt:variant>
        <vt:i4>3</vt:i4>
      </vt:variant>
      <vt:variant>
        <vt:lpstr>Nadpisy snímok</vt:lpstr>
      </vt:variant>
      <vt:variant>
        <vt:i4>47</vt:i4>
      </vt:variant>
    </vt:vector>
  </HeadingPairs>
  <TitlesOfParts>
    <vt:vector size="60" baseType="lpstr">
      <vt:lpstr>Calibri Light</vt:lpstr>
      <vt:lpstr>Calibri</vt:lpstr>
      <vt:lpstr>Kristen ITC</vt:lpstr>
      <vt:lpstr>Bassoon</vt:lpstr>
      <vt:lpstr>Arial</vt:lpstr>
      <vt:lpstr>Nadianne</vt:lpstr>
      <vt:lpstr>BalloPEEExtBol</vt:lpstr>
      <vt:lpstr>Wingdings</vt:lpstr>
      <vt:lpstr>Merlin CE</vt:lpstr>
      <vt:lpstr>BarbeTEE</vt:lpstr>
      <vt:lpstr>Motív balíka Office</vt:lpstr>
      <vt:lpstr>2_Office Theme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391</cp:revision>
  <dcterms:created xsi:type="dcterms:W3CDTF">2019-03-14T16:14:53Z</dcterms:created>
  <dcterms:modified xsi:type="dcterms:W3CDTF">2021-08-09T15:12:03Z</dcterms:modified>
</cp:coreProperties>
</file>