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87h++/3Lt+5s/KkXgOV5w==" hashData="LMVUHt4LVEfNv4ykbGy3XH3g9V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>
      <p:cViewPr varScale="1">
        <p:scale>
          <a:sx n="40" d="100"/>
          <a:sy n="40" d="100"/>
        </p:scale>
        <p:origin x="-120" y="-16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88601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64170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93346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58187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95625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1376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14257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15225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74099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97556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28261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0C71A-3729-4F2F-9867-B20C3BC68487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C3D44-FFE3-498C-9E87-3785B7E140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23991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4.png"/><Relationship Id="rId10" Type="http://schemas.openxmlformats.org/officeDocument/2006/relationships/image" Target="../media/image9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211483" y="1262801"/>
            <a:ext cx="57690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i="1" dirty="0" smtClean="0"/>
              <a:t>Increíbles, Curiosos y Bellos Lagos </a:t>
            </a:r>
          </a:p>
          <a:p>
            <a:pPr algn="ctr"/>
            <a:r>
              <a:rPr lang="es-CO" i="1" dirty="0" smtClean="0"/>
              <a:t>Los lagos te parecen pequeños pozos aburridos y sin ningún tipo de atractivo, pero en realidad son impresionantes fenómenos y obras fantásticas de nuestra naturaleza; algunos presentan coloraciones impresionantes debido a la altísima concentración de minerales en sus agua; otros deben su color a la pigmentación de los sedimentos del suelo y algunas algas. La laguna es el lugar preferido de muchos flamencos andinos para su reproducción.</a:t>
            </a:r>
            <a:endParaRPr lang="es-CO" i="1" dirty="0"/>
          </a:p>
          <a:p>
            <a:pPr algn="ctr"/>
            <a:r>
              <a:rPr lang="es-CO" i="1" dirty="0" smtClean="0"/>
              <a:t>Una gran cantidad de lagos se encuentran a elevadas alturas sobre el nivel mar y presentan temperaturas muy bajas, pero la vida florece en todos ellos aún en condiciones extremas del ambiente y de los ecosistemas en sí</a:t>
            </a:r>
            <a:endParaRPr lang="es-CO" i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5223163" y="5048453"/>
            <a:ext cx="17456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Jeremy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</a:p>
          <a:p>
            <a:pPr algn="ctr"/>
            <a:r>
              <a:rPr lang="es-CO" sz="1000" b="1" i="1" dirty="0" smtClean="0"/>
              <a:t>Música: Lo mejor de tu vida-Mi guitarra Romántica </a:t>
            </a:r>
            <a:endParaRPr lang="es-CO" sz="1000" b="1" i="1" dirty="0"/>
          </a:p>
        </p:txBody>
      </p:sp>
      <p:pic>
        <p:nvPicPr>
          <p:cNvPr id="7" name="Lo_Mejor_De_Tu_Vida_-_Mi_Guitarra_Romantic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801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886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3607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4555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8938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6620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5900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3462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867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2953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6837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0388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42520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47288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5820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54001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75096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06957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8474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45813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63894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5130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67059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70342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2489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11523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19726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76175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3538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34666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65390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95479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09423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68132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72967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22444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43523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75981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51461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23248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88010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85580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68250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148598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90150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07032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88860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860416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507424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30077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501530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347169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199019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074779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059609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570349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59785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475323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082099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515780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133472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235691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825756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726035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764014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551148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75780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876707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103368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639749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380928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982750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247035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324604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289588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767699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558380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77486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423098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252628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975020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481411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966807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0047325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548067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195408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173657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296504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05964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420250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8845909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5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149</Words>
  <Application>Microsoft Office PowerPoint</Application>
  <PresentationFormat>Personalizado</PresentationFormat>
  <Paragraphs>8</Paragraphs>
  <Slides>92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92</vt:i4>
      </vt:variant>
    </vt:vector>
  </HeadingPairs>
  <TitlesOfParts>
    <vt:vector size="9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2016-06-05T02:11:25Z</dcterms:created>
  <dcterms:modified xsi:type="dcterms:W3CDTF">2016-06-06T23:59:27Z</dcterms:modified>
</cp:coreProperties>
</file>