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t6hkyxRY6jqhzGz/Ig9Ig==" hashData="cK5yLKgqFS3dygvGB/0vLwS7/I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6" y="-14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13513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1021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14642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22988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78864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71618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64207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88659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37028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94039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7095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6AF9C-481F-4751-8BAA-25BAF81B753A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417E3-D19B-4A42-A0BC-555CC60132B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12647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4892" y="0"/>
            <a:ext cx="12356892" cy="6858000"/>
          </a:xfrm>
          <a:prstGeom prst="rect">
            <a:avLst/>
          </a:prstGeom>
        </p:spPr>
      </p:pic>
      <p:pic>
        <p:nvPicPr>
          <p:cNvPr id="5" name="Fandang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6" name="Fandang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519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1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8256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7721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4805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621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7101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3042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6289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7812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05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530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8706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6865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2605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37467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9670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88702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1222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80706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9556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190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48816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43070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4931" y="0"/>
            <a:ext cx="12296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46274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73044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98001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63851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57309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4027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35431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88577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43807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81914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35847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51112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6152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99969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0701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66438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71527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2724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43547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93760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88116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91938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668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33431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37645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48481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069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89044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31880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06623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71873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164599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75065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399714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432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338913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354439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4931" y="0"/>
            <a:ext cx="12296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290981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189895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518174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93672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012187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821882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371170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726129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793849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16</Words>
  <Application>Microsoft Office PowerPoint</Application>
  <PresentationFormat>Personalizado</PresentationFormat>
  <Paragraphs>2</Paragraphs>
  <Slides>68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8</cp:revision>
  <dcterms:created xsi:type="dcterms:W3CDTF">2016-03-25T16:45:52Z</dcterms:created>
  <dcterms:modified xsi:type="dcterms:W3CDTF">2016-03-26T01:01:25Z</dcterms:modified>
</cp:coreProperties>
</file>