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3" r:id="rId5"/>
    <p:sldId id="309" r:id="rId6"/>
    <p:sldId id="330" r:id="rId7"/>
    <p:sldId id="287" r:id="rId8"/>
    <p:sldId id="304" r:id="rId9"/>
    <p:sldId id="346" r:id="rId10"/>
    <p:sldId id="312" r:id="rId11"/>
    <p:sldId id="315" r:id="rId12"/>
    <p:sldId id="334" r:id="rId13"/>
    <p:sldId id="347" r:id="rId1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OSYLtojNkHCoqzB1f008Ng" hashData="UOqFqbipRVh5dvggvxG1HMOKbp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56E1E8"/>
    <a:srgbClr val="2C8084"/>
    <a:srgbClr val="D818B3"/>
    <a:srgbClr val="E86E0A"/>
    <a:srgbClr val="BBFDE2"/>
    <a:srgbClr val="F0C8E8"/>
    <a:srgbClr val="4FDBA6"/>
    <a:srgbClr val="CA6C1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226" autoAdjust="0"/>
  </p:normalViewPr>
  <p:slideViewPr>
    <p:cSldViewPr>
      <p:cViewPr varScale="1">
        <p:scale>
          <a:sx n="102" d="100"/>
          <a:sy n="102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094E0-7472-4353-B959-AC6FBA58244C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32438-869F-4D37-BE8C-FF4BB796D4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1F609-B17A-456F-BA78-AC03025740D3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5E7D-09E2-4CD0-8F94-755F843B14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961BD-48C4-4C7B-89F0-CB53E299D734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5BB0A-923E-4537-8786-040171C61D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FFB4D-DF0D-4325-AD33-1F0A4DEC165F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02388-CEB3-4A2A-A016-CE494121A3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5201B-4A2C-4D34-ABBD-8967A340DF26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0606A-DBD2-49E1-8451-F345A2A402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ED02D-5B56-4F46-B040-85CC44B343C9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BE6BF-D625-4DC3-ADA0-239BFFAB1A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4A08A-78CE-407C-8601-28B81E34DC7B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36535-E7CE-4447-A748-AF6579E6A0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10B66-4404-431F-A2FD-69C281D168B1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7FA5-7CC9-436D-91B8-1517C8522D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99B31-46BA-4715-889E-CE05F802109A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494AE-43B6-4F48-A325-B5EA3FDA87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A2458-6965-4E42-8DE1-8928EBADDCE6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8E5C5-66EE-4757-8E88-2FE5D13498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CAD73-B800-4225-9E8C-73E85716217F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02D4A-2BED-4960-A67F-C887413AAC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D4926-625A-42C4-A4F6-62C588117E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87CA3C-8395-413F-BF35-8095BCBC8911}" type="datetimeFigureOut">
              <a:rPr lang="es-ES"/>
              <a:pPr>
                <a:defRPr/>
              </a:pPr>
              <a:t>06/01/2013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DDB713-A8F6-4636-8CD2-A62D577F22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push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CC481AC-0E0A-4EA8-9F52-2856BB4D8E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ransition spd="slow" advClick="0" advTm="5000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png"/><Relationship Id="rId9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12" Type="http://schemas.openxmlformats.org/officeDocument/2006/relationships/image" Target="../media/image6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61.jpeg"/><Relationship Id="rId11" Type="http://schemas.openxmlformats.org/officeDocument/2006/relationships/image" Target="../media/image66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59.jpeg"/><Relationship Id="rId9" Type="http://schemas.openxmlformats.org/officeDocument/2006/relationships/image" Target="../media/image6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13" Type="http://schemas.openxmlformats.org/officeDocument/2006/relationships/image" Target="../media/image86.gif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12" Type="http://schemas.openxmlformats.org/officeDocument/2006/relationships/image" Target="../media/image8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79.jpeg"/><Relationship Id="rId11" Type="http://schemas.openxmlformats.org/officeDocument/2006/relationships/image" Target="../media/image84.jpe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smtClean="0"/>
              <a:t>Álbum de fotografías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mtClean="0"/>
              <a:t>por Usuario</a:t>
            </a:r>
          </a:p>
        </p:txBody>
      </p:sp>
      <p:pic>
        <p:nvPicPr>
          <p:cNvPr id="3076" name="Picture 4" descr="C:\Users\Usuario\Desktop\lago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313"/>
            <a:ext cx="9251950" cy="664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57158" y="-500090"/>
            <a:ext cx="8429684" cy="77559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16600" b="1" dirty="0" err="1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I</a:t>
            </a:r>
            <a:r>
              <a:rPr lang="es-ES" sz="16600" b="1" dirty="0" err="1">
                <a:ln/>
                <a:solidFill>
                  <a:srgbClr val="FF0000"/>
                </a:solidFill>
                <a:latin typeface="Rosewood Std Regular" pitchFamily="82" charset="0"/>
              </a:rPr>
              <a:t>m</a:t>
            </a:r>
            <a:r>
              <a:rPr lang="es-ES" sz="16600" b="1" dirty="0" err="1">
                <a:ln/>
                <a:solidFill>
                  <a:srgbClr val="FFFF00"/>
                </a:solidFill>
                <a:latin typeface="Rosewood Std Regular" pitchFamily="82" charset="0"/>
              </a:rPr>
              <a:t>a</a:t>
            </a:r>
            <a:r>
              <a:rPr lang="es-ES" sz="16600" b="1" dirty="0" err="1">
                <a:ln/>
                <a:solidFill>
                  <a:srgbClr val="00B0F0"/>
                </a:solidFill>
                <a:latin typeface="Rosewood Std Regular" pitchFamily="82" charset="0"/>
              </a:rPr>
              <a:t>g</a:t>
            </a:r>
            <a:r>
              <a:rPr lang="es-ES" sz="16600" b="1" dirty="0" err="1">
                <a:ln/>
                <a:solidFill>
                  <a:srgbClr val="D818B3"/>
                </a:solidFill>
                <a:latin typeface="Rosewood Std Regular" pitchFamily="82" charset="0"/>
              </a:rPr>
              <a:t>e</a:t>
            </a:r>
            <a:r>
              <a:rPr lang="es-ES" sz="16600" b="1" dirty="0" err="1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n</a:t>
            </a:r>
            <a:r>
              <a:rPr lang="es-ES" sz="16600" b="1" dirty="0" err="1">
                <a:ln/>
                <a:solidFill>
                  <a:srgbClr val="00B050"/>
                </a:solidFill>
                <a:latin typeface="Rosewood Std Regular" pitchFamily="82" charset="0"/>
              </a:rPr>
              <a:t>e</a:t>
            </a:r>
            <a:r>
              <a:rPr lang="es-ES" sz="16600" b="1" dirty="0" err="1">
                <a:ln/>
                <a:solidFill>
                  <a:srgbClr val="56E1E8"/>
                </a:solidFill>
                <a:latin typeface="Rosewood Std Regular" pitchFamily="82" charset="0"/>
              </a:rPr>
              <a:t>s</a:t>
            </a:r>
            <a:r>
              <a:rPr lang="es-ES" sz="16600" b="1" dirty="0">
                <a:ln/>
                <a:solidFill>
                  <a:srgbClr val="7030A0"/>
                </a:solidFill>
                <a:latin typeface="Rosewood Std Regular" pitchFamily="82" charset="0"/>
              </a:rPr>
              <a:t>     </a:t>
            </a:r>
            <a:r>
              <a:rPr lang="es-ES" sz="16600" b="1" dirty="0">
                <a:ln/>
                <a:solidFill>
                  <a:srgbClr val="0070C0"/>
                </a:solidFill>
                <a:latin typeface="Rosewood Std Regular" pitchFamily="82" charset="0"/>
              </a:rPr>
              <a:t>p</a:t>
            </a:r>
            <a:r>
              <a:rPr lang="es-ES" sz="16600" b="1" dirty="0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a</a:t>
            </a:r>
            <a:r>
              <a:rPr lang="es-ES" sz="16600" b="1" dirty="0">
                <a:ln/>
                <a:solidFill>
                  <a:schemeClr val="accent3">
                    <a:lumMod val="40000"/>
                    <a:lumOff val="60000"/>
                  </a:schemeClr>
                </a:solidFill>
                <a:latin typeface="Rosewood Std Regular" pitchFamily="82" charset="0"/>
              </a:rPr>
              <a:t>r</a:t>
            </a:r>
            <a:r>
              <a:rPr lang="es-ES" sz="16600" b="1" dirty="0">
                <a:ln/>
                <a:solidFill>
                  <a:schemeClr val="bg2">
                    <a:lumMod val="50000"/>
                  </a:schemeClr>
                </a:solidFill>
                <a:latin typeface="Rosewood Std Regular" pitchFamily="82" charset="0"/>
              </a:rPr>
              <a:t>a  </a:t>
            </a:r>
            <a:r>
              <a:rPr lang="es-ES" sz="16600" b="1" dirty="0">
                <a:ln/>
                <a:solidFill>
                  <a:srgbClr val="CA6C1E"/>
                </a:solidFill>
                <a:latin typeface="Rosewood Std Regular" pitchFamily="82" charset="0"/>
              </a:rPr>
              <a:t>D</a:t>
            </a:r>
            <a:r>
              <a:rPr lang="es-ES" sz="16600" b="1" dirty="0">
                <a:ln/>
                <a:solidFill>
                  <a:schemeClr val="tx2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i</a:t>
            </a:r>
            <a:r>
              <a:rPr lang="es-ES" sz="16600" b="1" dirty="0">
                <a:ln/>
                <a:solidFill>
                  <a:srgbClr val="4FDBA6"/>
                </a:solidFill>
                <a:latin typeface="Rosewood Std Regular" pitchFamily="82" charset="0"/>
              </a:rPr>
              <a:t>s</a:t>
            </a:r>
            <a:r>
              <a:rPr lang="es-ES" sz="16600" b="1" dirty="0">
                <a:ln/>
                <a:solidFill>
                  <a:srgbClr val="FFC000"/>
                </a:solidFill>
                <a:latin typeface="Rosewood Std Regular" pitchFamily="82" charset="0"/>
              </a:rPr>
              <a:t>f</a:t>
            </a:r>
            <a:r>
              <a:rPr lang="es-ES" sz="16600" b="1" dirty="0">
                <a:ln/>
                <a:solidFill>
                  <a:schemeClr val="accent5">
                    <a:lumMod val="50000"/>
                  </a:schemeClr>
                </a:solidFill>
                <a:latin typeface="Rosewood Std Regular" pitchFamily="82" charset="0"/>
              </a:rPr>
              <a:t>r</a:t>
            </a:r>
            <a:r>
              <a:rPr lang="es-ES" sz="16600" b="1" dirty="0">
                <a:ln/>
                <a:solidFill>
                  <a:schemeClr val="accent6">
                    <a:lumMod val="50000"/>
                  </a:schemeClr>
                </a:solidFill>
                <a:latin typeface="Rosewood Std Regular" pitchFamily="82" charset="0"/>
              </a:rPr>
              <a:t>u</a:t>
            </a:r>
            <a:r>
              <a:rPr lang="es-ES" sz="16600" b="1" dirty="0">
                <a:ln/>
                <a:solidFill>
                  <a:schemeClr val="tx2">
                    <a:lumMod val="20000"/>
                    <a:lumOff val="80000"/>
                  </a:schemeClr>
                </a:solidFill>
                <a:latin typeface="Rosewood Std Regular" pitchFamily="82" charset="0"/>
              </a:rPr>
              <a:t>t</a:t>
            </a:r>
            <a:r>
              <a:rPr lang="es-ES" sz="16600" b="1" dirty="0">
                <a:ln/>
                <a:solidFill>
                  <a:srgbClr val="F0C8E8"/>
                </a:solidFill>
                <a:latin typeface="Rosewood Std Regular" pitchFamily="82" charset="0"/>
              </a:rPr>
              <a:t>a</a:t>
            </a:r>
            <a:r>
              <a:rPr lang="es-ES" sz="16600" b="1" dirty="0">
                <a:ln/>
                <a:solidFill>
                  <a:srgbClr val="BBFDE2"/>
                </a:solidFill>
                <a:latin typeface="Rosewood Std Regular" pitchFamily="82" charset="0"/>
              </a:rPr>
              <a:t>r</a:t>
            </a:r>
            <a:endParaRPr lang="es-ES" sz="16600" b="1" dirty="0">
              <a:ln/>
              <a:solidFill>
                <a:srgbClr val="92D050"/>
              </a:solidFill>
              <a:latin typeface="Rosewood Std Regula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71538" y="1714488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3260">
    <p:push dir="u"/>
    <p:sndAc>
      <p:stSnd>
        <p:snd r:embed="rId3" name="Led_Zeppelin_Stairway_To_Heaven_convert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3d-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307661_399307660151932_1799370744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190073_334091163350902_837654636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paisajes-5 (1)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Usuario\Desktop\555097_315853211841364_1609678460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Users\Usuario\Desktop\555097_315853211841364_1609678460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Users\Usuario\Desktop\555097_315853211841364_1609678460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Users\Usuario\Desktop\555097_315853211841364_1609678460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C:\Users\Usuario\Desktop\555097_315853211841364_1609678460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C:\Users\Usuario\Desktop\555567_315853238508028_1765088153_n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Usuario\Desktop\539456_315853288508023_986545390_n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42875" y="0"/>
            <a:ext cx="9286875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" descr="C:\Users\Usuario\Desktop\599961_315853251841360_719667697_n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6723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40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15393_395175927231772_794167087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89093_560074090674613_332109210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189093_560074090674613_332109210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72318_562918043723551_92522068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72318_562918043723551_92522068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878_415871011820992_1181358736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407856_415847795156647_816939713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284401_415855498489210_1670509473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484494_326739534086065_1687564233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484494_326739534086065_1687564233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430974_415858561822237_908215620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C:\Users\Usuario\Desktop\j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307694_415857451822348_1764006435_n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574823_415328235208603_1045907764_n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C:\Users\Usuario\Desktop\fotos nuevas o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219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488172_341563062603712_876480048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elefantes-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21106_542385089110180_1630055284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788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292416_327205217372830_139831320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734046_569595719722450_517549496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60012_563317210350301_1765073683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305312_395459487203416_842878267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uario\Desktop\10113_563864950295527_1633849149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uario\Desktop\65067_557247940957228_1986650414_n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574876_573231902692165_1887660387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1106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293190_315884428504909_462950031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65066_573048602710495_639995230_n.pn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563159_340458779380807_1836088957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165061_388993554527329_1013868412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14518_395886743827357_2059742791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8676_402126993203332_1933937878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58676_402126993203332_1933937878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545216_573693229312699_111658697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paisajes-0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149731_562382673777088_1108805906_n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9811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409717_327891440637541_1931333794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55933_369014699858548_40389825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15415_568177043197651_1927290557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540897_573758392639516_990674163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540897_573758392639516_990674163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527724_459385517410138_532788961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64157_316460738447278_859656439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paisajes-7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229046_333290856764266_1882654403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714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9592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77089_399984063417625_196814115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206759_399222343493797_418344483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98700_397518073664224_27300072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57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21042_389435144483170_774476905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uario\Desktop\22401_540519825963373_1441941891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" y="19050"/>
            <a:ext cx="908685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305402_396732970409401_713409716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71751_396947720387926_301409116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16800_402166156532749_1217329794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9734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530462_562666833748672_952304672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68606_564851236863565_650807354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66698_562355030446519_1771203916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406739_560293713985984_145719510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735134_406759719402257_98108618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483482_558345457514143_1816012745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380359_562418343773521_1067983639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312736_559524987396190_1455701303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312736_559524987396190_1455701303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530271_562387813776574_221196486_n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481741_561224590559563_2131383716_n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914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547659_384441158315902_1233506407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292700_357627090997309_1476162024_n (1)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552099_335726629854022_540861894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406315_328555637237788_992725142_n (1)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603573_333288730097812_1424402149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734648_389436081149743_789733338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391522_335700929856592_1617835279_n (1)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293939_384844301608921_501045323_n (1)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134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paisajes-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esktop\machupicch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5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Users\Usuario\Desktop\machupicch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13" y="0"/>
            <a:ext cx="97536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paisajes-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paisajes-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Usuario\Desktop\Buenos Aires - Vista aerea 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71438" y="0"/>
            <a:ext cx="9215438" cy="771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47600_400442420038456_488091135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Users\Usuario\Desktop\Wallpapers_ciudades_del_mundo (2)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C:\Users\Usuario\Desktop\Wallpapers_ciudades_del_mundo (2)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 descr="C:\Users\Usuario\Desktop\london_bridge-1024x76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Users\Usuario\Desktop\wallpapers_ciudades_31-1920x1080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1643063" y="-857250"/>
            <a:ext cx="12858751" cy="857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C:\Users\Usuario\Desktop\madrid-wallpapers-1024x768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071813" y="714375"/>
            <a:ext cx="34448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857224" y="4929198"/>
            <a:ext cx="2767104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6767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434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434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34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434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436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436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439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39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Click="0" advTm="2012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6.2|6.4|6.5|6.5|6.5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8|6.7|6.4|4.8|6.2|6.3|6.6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4|6.6|6.7|6.5|6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7.6|6.5|6.6|6.5|6.3|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1.5|5.7|5|6.1|6.3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6.9|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5.9|6.4|6.7|6.2|6.4|6.6|5.3|7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9|6.4|5.2|5.4|5.3|5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8|6.1|6.4|5.9|7.1|5.7|6.3|6.4|7.2|2.4"/>
</p:tagLst>
</file>

<file path=ppt/theme/theme1.xml><?xml version="1.0" encoding="utf-8"?>
<a:theme xmlns:a="http://schemas.openxmlformats.org/drawingml/2006/main" name="nuev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nuevo</Template>
  <TotalTime>2</TotalTime>
  <Words>72</Words>
  <Application>Microsoft Office PowerPoint</Application>
  <PresentationFormat>Presentación en pantalla (4:3)</PresentationFormat>
  <Paragraphs>33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Berlin Sans FB Demi</vt:lpstr>
      <vt:lpstr>nuevo</vt:lpstr>
      <vt:lpstr>Diseño predeterminado</vt:lpstr>
      <vt:lpstr>Álbum de fotografías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Usuario</dc:creator>
  <cp:lastModifiedBy>Usuario</cp:lastModifiedBy>
  <cp:revision>1</cp:revision>
  <dcterms:created xsi:type="dcterms:W3CDTF">2013-01-06T19:33:02Z</dcterms:created>
  <dcterms:modified xsi:type="dcterms:W3CDTF">2013-01-06T19:35:17Z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