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9" r:id="rId65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0" autoAdjust="0"/>
    <p:restoredTop sz="94660"/>
  </p:normalViewPr>
  <p:slideViewPr>
    <p:cSldViewPr snapToGrid="0">
      <p:cViewPr varScale="1">
        <p:scale>
          <a:sx n="59" d="100"/>
          <a:sy n="59" d="100"/>
        </p:scale>
        <p:origin x="54" y="6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EAF0-8B5C-44D2-A457-45704190D322}" type="datetimeFigureOut">
              <a:rPr lang="es-CO" smtClean="0"/>
              <a:t>23/10/2016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EA6BC-91BB-4502-9515-6765EDF862D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0739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EAF0-8B5C-44D2-A457-45704190D322}" type="datetimeFigureOut">
              <a:rPr lang="es-CO" smtClean="0"/>
              <a:t>23/10/2016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EA6BC-91BB-4502-9515-6765EDF862D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17559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EAF0-8B5C-44D2-A457-45704190D322}" type="datetimeFigureOut">
              <a:rPr lang="es-CO" smtClean="0"/>
              <a:t>23/10/2016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EA6BC-91BB-4502-9515-6765EDF862D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6649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EAF0-8B5C-44D2-A457-45704190D322}" type="datetimeFigureOut">
              <a:rPr lang="es-CO" smtClean="0"/>
              <a:t>23/10/2016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EA6BC-91BB-4502-9515-6765EDF862D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30723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EAF0-8B5C-44D2-A457-45704190D322}" type="datetimeFigureOut">
              <a:rPr lang="es-CO" smtClean="0"/>
              <a:t>23/10/2016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EA6BC-91BB-4502-9515-6765EDF862D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40108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EAF0-8B5C-44D2-A457-45704190D322}" type="datetimeFigureOut">
              <a:rPr lang="es-CO" smtClean="0"/>
              <a:t>23/10/2016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EA6BC-91BB-4502-9515-6765EDF862D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00444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EAF0-8B5C-44D2-A457-45704190D322}" type="datetimeFigureOut">
              <a:rPr lang="es-CO" smtClean="0"/>
              <a:t>23/10/2016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EA6BC-91BB-4502-9515-6765EDF862D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55193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EAF0-8B5C-44D2-A457-45704190D322}" type="datetimeFigureOut">
              <a:rPr lang="es-CO" smtClean="0"/>
              <a:t>23/10/2016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EA6BC-91BB-4502-9515-6765EDF862D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31385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EAF0-8B5C-44D2-A457-45704190D322}" type="datetimeFigureOut">
              <a:rPr lang="es-CO" smtClean="0"/>
              <a:t>23/10/2016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EA6BC-91BB-4502-9515-6765EDF862D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51950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EAF0-8B5C-44D2-A457-45704190D322}" type="datetimeFigureOut">
              <a:rPr lang="es-CO" smtClean="0"/>
              <a:t>23/10/2016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EA6BC-91BB-4502-9515-6765EDF862D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31382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EAF0-8B5C-44D2-A457-45704190D322}" type="datetimeFigureOut">
              <a:rPr lang="es-CO" smtClean="0"/>
              <a:t>23/10/2016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EA6BC-91BB-4502-9515-6765EDF862D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006498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308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CEAF0-8B5C-44D2-A457-45704190D322}" type="datetimeFigureOut">
              <a:rPr lang="es-CO" smtClean="0"/>
              <a:t>23/10/2016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7EA6BC-91BB-4502-9515-6765EDF862D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2040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240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064042" y="1305341"/>
            <a:ext cx="606391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Cada ciudad tiene un rincón que a todo visitante le gustaría visitar, aquí en nuestra página queremos compartir las imágenes de los sitios más bellos para compartir con amigos y poder tener una idea de lo hermosa que es cada ciudad.</a:t>
            </a:r>
          </a:p>
          <a:p>
            <a:pPr algn="ctr"/>
            <a:r>
              <a:rPr lang="es-CO" i="1" dirty="0"/>
              <a:t>Compartimos con las personas que más queremos y queremos que nuestros amigos y familiares vean lo hermoso que es el mundo que nos rodea y los lugares con los que soñamos visitar.</a:t>
            </a:r>
          </a:p>
          <a:p>
            <a:pPr algn="ctr"/>
            <a:r>
              <a:rPr lang="es-CO" i="1" dirty="0"/>
              <a:t>En nuestra página encontraréis las mejores imágenes de ciudades, rincones e itinerarios para visitar en los viajes por el mundo. Los lugares del mundo son los que mueven el mundo de los sueños, gracias a nuestra gran variedad de imágenes de ciudades harán despertar en ti ese espíritu aventurero y te darán momentos especiales en tu vida</a:t>
            </a:r>
            <a:r>
              <a:rPr lang="es-CO" i="1" dirty="0" smtClean="0"/>
              <a:t>. Las </a:t>
            </a:r>
            <a:r>
              <a:rPr lang="es-CO" i="1" dirty="0"/>
              <a:t>ciudades están en constante cambio, la fotografías de ellas sufren constantes transformaciones debido a su evolución en el tiempo.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5309937" y="5552658"/>
            <a:ext cx="157212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dirty="0" smtClean="0"/>
              <a:t>Creó: Jeremías</a:t>
            </a:r>
          </a:p>
          <a:p>
            <a:pPr algn="ctr"/>
            <a:r>
              <a:rPr lang="es-CO" sz="1000" b="1" dirty="0" smtClean="0"/>
              <a:t>Para: mis </a:t>
            </a:r>
            <a:r>
              <a:rPr lang="es-CO" sz="1000" b="1" dirty="0" err="1" smtClean="0"/>
              <a:t>pps</a:t>
            </a:r>
            <a:endParaRPr lang="es-CO" sz="1000" b="1" dirty="0" smtClean="0"/>
          </a:p>
          <a:p>
            <a:pPr algn="ctr"/>
            <a:r>
              <a:rPr lang="es-CO" sz="1000" b="1" dirty="0" smtClean="0"/>
              <a:t>Música: Arpa Paraguaya</a:t>
            </a:r>
            <a:endParaRPr lang="es-CO" sz="1000" b="1" dirty="0"/>
          </a:p>
        </p:txBody>
      </p:sp>
      <p:pic>
        <p:nvPicPr>
          <p:cNvPr id="5" name="Arpa_Paraguay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613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131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131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011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925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962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000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783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320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7023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4960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4999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263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8653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735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3593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869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6954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699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7559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3574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9838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8504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01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8512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5541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9770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5357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651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9925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3428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6966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7989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6478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3943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9480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49096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6271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41404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7913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7590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13883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48733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7385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29721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07532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55421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02454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49465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84012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84989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89796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07667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12927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62623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36886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27911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93661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07720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85018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76576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43393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186</Words>
  <Application>Microsoft Office PowerPoint</Application>
  <PresentationFormat>Panorámica</PresentationFormat>
  <Paragraphs>8</Paragraphs>
  <Slides>63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9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9</cp:revision>
  <dcterms:created xsi:type="dcterms:W3CDTF">2016-10-15T03:12:16Z</dcterms:created>
  <dcterms:modified xsi:type="dcterms:W3CDTF">2016-10-23T10:59:08Z</dcterms:modified>
</cp:coreProperties>
</file>