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333" r:id="rId7"/>
    <p:sldId id="262" r:id="rId8"/>
    <p:sldId id="263" r:id="rId9"/>
    <p:sldId id="261" r:id="rId10"/>
    <p:sldId id="258" r:id="rId11"/>
    <p:sldId id="264" r:id="rId12"/>
    <p:sldId id="265" r:id="rId13"/>
    <p:sldId id="271" r:id="rId14"/>
    <p:sldId id="266" r:id="rId15"/>
    <p:sldId id="334" r:id="rId16"/>
    <p:sldId id="267" r:id="rId17"/>
    <p:sldId id="268" r:id="rId18"/>
    <p:sldId id="269" r:id="rId19"/>
    <p:sldId id="270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6" r:id="rId31"/>
    <p:sldId id="284" r:id="rId32"/>
    <p:sldId id="283" r:id="rId33"/>
    <p:sldId id="285" r:id="rId34"/>
    <p:sldId id="282" r:id="rId35"/>
    <p:sldId id="288" r:id="rId36"/>
    <p:sldId id="287" r:id="rId37"/>
    <p:sldId id="289" r:id="rId38"/>
    <p:sldId id="291" r:id="rId39"/>
    <p:sldId id="292" r:id="rId40"/>
    <p:sldId id="290" r:id="rId41"/>
    <p:sldId id="293" r:id="rId42"/>
    <p:sldId id="294" r:id="rId43"/>
    <p:sldId id="295" r:id="rId44"/>
    <p:sldId id="296" r:id="rId45"/>
    <p:sldId id="298" r:id="rId46"/>
    <p:sldId id="299" r:id="rId47"/>
    <p:sldId id="297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  <p:sldId id="324" r:id="rId73"/>
    <p:sldId id="326" r:id="rId74"/>
    <p:sldId id="325" r:id="rId75"/>
    <p:sldId id="327" r:id="rId76"/>
    <p:sldId id="335" r:id="rId7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v0jE5kKlkqQscCZb2kP8g==" hashData="HOr4zKoVQnf23H2iMqsfBnqX5I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74" autoAdjust="0"/>
    <p:restoredTop sz="94660"/>
  </p:normalViewPr>
  <p:slideViewPr>
    <p:cSldViewPr snapToGrid="0">
      <p:cViewPr varScale="1">
        <p:scale>
          <a:sx n="33" d="100"/>
          <a:sy n="33" d="100"/>
        </p:scale>
        <p:origin x="-102" y="-16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1677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78328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19478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61165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80846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76020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42796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90811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22554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96372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543832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8E29A-D3DF-437D-A064-757CF61700C1}" type="datetimeFigureOut">
              <a:rPr lang="es-CO" smtClean="0"/>
              <a:pPr/>
              <a:t>15/06/2017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78D4D-A812-4A7D-9169-3636EA43CC6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64804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413759" y="1305341"/>
            <a:ext cx="536448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smtClean="0"/>
              <a:t>Éste paseo por Costa </a:t>
            </a:r>
            <a:r>
              <a:rPr lang="es-CO" i="1" dirty="0"/>
              <a:t>Rica incluye imagines de algunos de los más impresionantes bosques nubosos, bosques tropicales, parques nacionales, coloridas flores, atardeceres y playas. Si está pensando en visitar Costa Rica, esta galería le convencerá de venir lo antes posible. Si ya ha visitado este hermoso país en el pasado y simplemente echa de menos Costa Rica, esta galería es el mejor antídoto para </a:t>
            </a:r>
            <a:r>
              <a:rPr lang="es-CO" i="1" dirty="0" smtClean="0"/>
              <a:t>recordar sus mejores momentos vividos en este precioso país</a:t>
            </a:r>
          </a:p>
          <a:p>
            <a:pPr algn="ctr"/>
            <a:r>
              <a:rPr lang="es-CO" i="1" dirty="0" smtClean="0"/>
              <a:t>En este </a:t>
            </a:r>
            <a:r>
              <a:rPr lang="es-CO" i="1" dirty="0"/>
              <a:t>país centroamericano es difícil </a:t>
            </a:r>
            <a:r>
              <a:rPr lang="es-CO" i="1" dirty="0" smtClean="0"/>
              <a:t>escoger alguna de sus playas para vacacionar, pero </a:t>
            </a:r>
            <a:r>
              <a:rPr lang="es-CO" i="1" dirty="0"/>
              <a:t>la más espectaculares se concentran en la costa del Pacífico, especialmente en la región de Guanacaste. Rodeadas de bosques tropicales, perfectas para el surf o el buceo, sembradas de palmeras, de aguas cristalinas</a:t>
            </a:r>
            <a:r>
              <a:rPr lang="es-CO" i="1" dirty="0" smtClean="0"/>
              <a:t>…</a:t>
            </a:r>
            <a:endParaRPr lang="es-CO" i="1" dirty="0"/>
          </a:p>
        </p:txBody>
      </p:sp>
      <p:sp>
        <p:nvSpPr>
          <p:cNvPr id="5" name="CuadroTexto 4"/>
          <p:cNvSpPr txBox="1"/>
          <p:nvPr/>
        </p:nvSpPr>
        <p:spPr>
          <a:xfrm rot="612001">
            <a:off x="9556653" y="1463192"/>
            <a:ext cx="18569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i="1" dirty="0" smtClean="0"/>
              <a:t>Creó: Jeremías </a:t>
            </a:r>
          </a:p>
          <a:p>
            <a:pPr algn="ctr"/>
            <a:r>
              <a:rPr lang="es-CO" sz="1200" i="1" dirty="0" smtClean="0"/>
              <a:t>Para: mis </a:t>
            </a:r>
            <a:r>
              <a:rPr lang="es-CO" sz="1200" i="1" dirty="0" err="1" smtClean="0"/>
              <a:t>pps</a:t>
            </a:r>
            <a:endParaRPr lang="es-CO" sz="1200" i="1" dirty="0" smtClean="0"/>
          </a:p>
          <a:p>
            <a:pPr algn="ctr"/>
            <a:r>
              <a:rPr lang="es-CO" sz="1200" i="1" dirty="0" smtClean="0"/>
              <a:t>Música: Cumbia con arpa</a:t>
            </a:r>
          </a:p>
          <a:p>
            <a:pPr algn="ctr"/>
            <a:r>
              <a:rPr lang="es-CO" sz="1200" i="1" dirty="0" smtClean="0"/>
              <a:t>(Hugo Blanco)</a:t>
            </a:r>
            <a:endParaRPr lang="es-CO" sz="1200" i="1" dirty="0"/>
          </a:p>
        </p:txBody>
      </p:sp>
      <p:pic>
        <p:nvPicPr>
          <p:cNvPr id="6" name="Cumbia_Con_Arpa_-_Hugo_Blanco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476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034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680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392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409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877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094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113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428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470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530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271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17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865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355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031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592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498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425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486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976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202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261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953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431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965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485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873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550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714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955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080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640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841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087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252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341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207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145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242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307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188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186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653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906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12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462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267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957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273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124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760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020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551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806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861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464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719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355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937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04776"/>
            <a:ext cx="12192000" cy="696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251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92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129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653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614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380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231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999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823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796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736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128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181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84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167</Words>
  <Application>Microsoft Office PowerPoint</Application>
  <PresentationFormat>Personalizado</PresentationFormat>
  <Paragraphs>8</Paragraphs>
  <Slides>75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14</cp:revision>
  <dcterms:created xsi:type="dcterms:W3CDTF">2017-05-24T00:29:21Z</dcterms:created>
  <dcterms:modified xsi:type="dcterms:W3CDTF">2017-06-15T19:15:34Z</dcterms:modified>
</cp:coreProperties>
</file>