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m6dKS+tinG0lnVQYUVCPg==" hashData="j9jR0VHzDq9yBCbF6S3EdaEi+Rg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96" d="100"/>
          <a:sy n="96" d="100"/>
        </p:scale>
        <p:origin x="-114" y="-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2166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616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78936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88496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7622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84496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93874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8016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95304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1502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54696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93464-D297-4D04-A97E-8170C7D3FF78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B824D-E5B2-4337-880C-F98BB5254B3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239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198495" y="1717923"/>
            <a:ext cx="579501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 smtClean="0"/>
              <a:t>Imágenes de Argentina y el Mundo </a:t>
            </a:r>
          </a:p>
          <a:p>
            <a:pPr algn="ctr"/>
            <a:r>
              <a:rPr lang="es-CO" sz="2000" i="1" dirty="0" smtClean="0"/>
              <a:t>Imágenes de Argentina y el mundo que nos muestran toda la belleza de nuestro universo, imágenes de estupendos paisajes de Argentina y otros fantásticos rincones de nuestra casa grande o </a:t>
            </a:r>
            <a:r>
              <a:rPr lang="es-CO" sz="2000" i="1" dirty="0" err="1" smtClean="0"/>
              <a:t>pachamama</a:t>
            </a:r>
            <a:r>
              <a:rPr lang="es-CO" sz="2000" i="1" dirty="0" smtClean="0"/>
              <a:t>, de igual manera podemos observar algunas especies animales y diferentes hábitats.</a:t>
            </a:r>
          </a:p>
          <a:p>
            <a:pPr algn="ctr"/>
            <a:r>
              <a:rPr lang="es-CO" sz="2000" i="1" dirty="0" smtClean="0"/>
              <a:t>Las bellas imágenes nos invitan a valorar y cuidar toda la belleza de nuestra tierra y respetar la naturaleza, sus leyes y todas las especies que en ella habitan    </a:t>
            </a:r>
            <a:endParaRPr lang="es-CO" sz="2000" i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9403080" y="5135880"/>
            <a:ext cx="1402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Caballo Viejo (Tango Instrumental)</a:t>
            </a:r>
            <a:endParaRPr lang="es-CO" sz="1000" b="1" i="1" dirty="0"/>
          </a:p>
        </p:txBody>
      </p:sp>
      <p:pic>
        <p:nvPicPr>
          <p:cNvPr id="6" name="Caballo_Viejo_de_Sim_n_D_az_-_Versi_n_Tango_Instru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448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815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821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54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090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224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83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847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188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336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02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168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022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17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090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45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450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686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66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929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671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103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468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179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5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78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07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311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277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770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897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13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50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935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407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325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3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73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111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915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54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048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723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082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072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61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32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507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304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573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992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41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117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319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70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584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956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677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301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807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048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352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921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173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417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93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490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80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944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042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112</Words>
  <Application>Microsoft Office PowerPoint</Application>
  <PresentationFormat>Personalizado</PresentationFormat>
  <Paragraphs>8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2016-06-30T18:32:50Z</dcterms:created>
  <dcterms:modified xsi:type="dcterms:W3CDTF">2016-07-06T21:42:10Z</dcterms:modified>
</cp:coreProperties>
</file>