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2"/>
  </p:notesMasterIdLst>
  <p:sldIdLst>
    <p:sldId id="256" r:id="rId4"/>
    <p:sldId id="257" r:id="rId5"/>
    <p:sldId id="258" r:id="rId6"/>
    <p:sldId id="259" r:id="rId7"/>
    <p:sldId id="260" r:id="rId8"/>
    <p:sldId id="261" r:id="rId9"/>
    <p:sldId id="263" r:id="rId10"/>
    <p:sldId id="264" r:id="rId11"/>
    <p:sldId id="265" r:id="rId12"/>
    <p:sldId id="266" r:id="rId13"/>
    <p:sldId id="268" r:id="rId14"/>
    <p:sldId id="267" r:id="rId15"/>
    <p:sldId id="270" r:id="rId16"/>
    <p:sldId id="271" r:id="rId17"/>
    <p:sldId id="272" r:id="rId18"/>
    <p:sldId id="273" r:id="rId19"/>
    <p:sldId id="269"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327" r:id="rId40"/>
    <p:sldId id="328" r:id="rId4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A4FAC0E-A18F-4DCB-A0BA-6E0779E3330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CD399B7-7E85-41BF-9666-8C675EA1F9B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8223687-8003-45F8-8E8C-96F9C03C1B51}" type="datetime1">
              <a:rPr lang="es-ES"/>
              <a:pPr lvl="0"/>
              <a:t>28/06/2020</a:t>
            </a:fld>
            <a:endParaRPr lang="es-ES"/>
          </a:p>
        </p:txBody>
      </p:sp>
      <p:sp>
        <p:nvSpPr>
          <p:cNvPr id="4" name="Marcador de imagen de diapositiva 3">
            <a:extLst>
              <a:ext uri="{FF2B5EF4-FFF2-40B4-BE49-F238E27FC236}">
                <a16:creationId xmlns:a16="http://schemas.microsoft.com/office/drawing/2014/main" id="{0C5263BC-3008-4177-AB8D-A283A32A09E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5B2D5EF-9211-4814-B11D-972DE504488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C920C4C-CCD4-4656-962C-8C5681B93C8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FE3783E-51DC-481D-865F-D25B59FF4C8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6361D46-B5C3-4774-A980-313A3457A912}" type="slidenum">
              <a:t>‹Nº›</a:t>
            </a:fld>
            <a:endParaRPr lang="es-ES"/>
          </a:p>
        </p:txBody>
      </p:sp>
    </p:spTree>
    <p:extLst>
      <p:ext uri="{BB962C8B-B14F-4D97-AF65-F5344CB8AC3E}">
        <p14:creationId xmlns:p14="http://schemas.microsoft.com/office/powerpoint/2010/main" val="75098257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96A558F-B7DE-4778-87FD-1723F83C440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90A27EF-8286-442C-8B17-969F53840C3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3C10BFB-66F6-4B52-A7F6-6B2134FC112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17FEF41-3A23-4ECE-AF45-532413A76C7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E3E78EA-D2D3-4236-A555-7FD593AFC0B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4CE907B-B6FC-400C-A134-4E04B8F8615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BD249ED-582A-4451-B657-ED5F7B374D8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B507FDF-A765-4B5A-8ED0-DEBE330449A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A1EA46-F6C3-46B9-99DF-32B5D7D6DD5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E882669-BFDB-439A-BB59-A8491BF2694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53D01CF-2471-466F-AD6D-94CEC365FF7B}"/>
              </a:ext>
            </a:extLst>
          </p:cNvPr>
          <p:cNvSpPr txBox="1">
            <a:spLocks noGrp="1"/>
          </p:cNvSpPr>
          <p:nvPr>
            <p:ph type="dt" sz="half" idx="7"/>
          </p:nvPr>
        </p:nvSpPr>
        <p:spPr/>
        <p:txBody>
          <a:bodyPr/>
          <a:lstStyle>
            <a:lvl1pPr>
              <a:defRPr/>
            </a:lvl1pPr>
          </a:lstStyle>
          <a:p>
            <a:pPr lvl="0"/>
            <a:fld id="{7AA56E64-D146-4E67-9876-68C5A1D6700F}" type="datetime1">
              <a:rPr lang="es-ES"/>
              <a:pPr lvl="0"/>
              <a:t>28/06/2020</a:t>
            </a:fld>
            <a:endParaRPr lang="es-ES"/>
          </a:p>
        </p:txBody>
      </p:sp>
      <p:sp>
        <p:nvSpPr>
          <p:cNvPr id="5" name="Marcador de pie de página 4">
            <a:extLst>
              <a:ext uri="{FF2B5EF4-FFF2-40B4-BE49-F238E27FC236}">
                <a16:creationId xmlns:a16="http://schemas.microsoft.com/office/drawing/2014/main" id="{C0FB2B67-EBA8-459B-9774-D2C4DA13C65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669194B-0051-4076-A5F0-BCE739DAB100}"/>
              </a:ext>
            </a:extLst>
          </p:cNvPr>
          <p:cNvSpPr txBox="1">
            <a:spLocks noGrp="1"/>
          </p:cNvSpPr>
          <p:nvPr>
            <p:ph type="sldNum" sz="quarter" idx="8"/>
          </p:nvPr>
        </p:nvSpPr>
        <p:spPr/>
        <p:txBody>
          <a:bodyPr/>
          <a:lstStyle>
            <a:lvl1pPr>
              <a:defRPr/>
            </a:lvl1pPr>
          </a:lstStyle>
          <a:p>
            <a:pPr lvl="0"/>
            <a:fld id="{84700D6A-FBDD-4429-AA22-1F05D263E7F8}" type="slidenum">
              <a:t>‹Nº›</a:t>
            </a:fld>
            <a:endParaRPr lang="es-ES"/>
          </a:p>
        </p:txBody>
      </p:sp>
    </p:spTree>
    <p:extLst>
      <p:ext uri="{BB962C8B-B14F-4D97-AF65-F5344CB8AC3E}">
        <p14:creationId xmlns:p14="http://schemas.microsoft.com/office/powerpoint/2010/main" val="316949593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88A094-B49F-4737-8FB1-C58A3F6C446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86A5B68-55E3-4310-B056-F486504AA7C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9318840-0C5C-49E3-81F3-786FF6F13E9D}"/>
              </a:ext>
            </a:extLst>
          </p:cNvPr>
          <p:cNvSpPr txBox="1">
            <a:spLocks noGrp="1"/>
          </p:cNvSpPr>
          <p:nvPr>
            <p:ph type="dt" sz="half" idx="7"/>
          </p:nvPr>
        </p:nvSpPr>
        <p:spPr/>
        <p:txBody>
          <a:bodyPr/>
          <a:lstStyle>
            <a:lvl1pPr>
              <a:defRPr/>
            </a:lvl1pPr>
          </a:lstStyle>
          <a:p>
            <a:pPr lvl="0"/>
            <a:fld id="{A04FDA09-D2BF-4887-8874-36EC4EE17F11}" type="datetime1">
              <a:rPr lang="es-ES"/>
              <a:pPr lvl="0"/>
              <a:t>28/06/2020</a:t>
            </a:fld>
            <a:endParaRPr lang="es-ES"/>
          </a:p>
        </p:txBody>
      </p:sp>
      <p:sp>
        <p:nvSpPr>
          <p:cNvPr id="5" name="Marcador de pie de página 4">
            <a:extLst>
              <a:ext uri="{FF2B5EF4-FFF2-40B4-BE49-F238E27FC236}">
                <a16:creationId xmlns:a16="http://schemas.microsoft.com/office/drawing/2014/main" id="{1724CCE5-0EC8-4063-B3F7-DD81A1D3193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8E8A54B-6E3F-4DD5-8702-FB04ED39770F}"/>
              </a:ext>
            </a:extLst>
          </p:cNvPr>
          <p:cNvSpPr txBox="1">
            <a:spLocks noGrp="1"/>
          </p:cNvSpPr>
          <p:nvPr>
            <p:ph type="sldNum" sz="quarter" idx="8"/>
          </p:nvPr>
        </p:nvSpPr>
        <p:spPr/>
        <p:txBody>
          <a:bodyPr/>
          <a:lstStyle>
            <a:lvl1pPr>
              <a:defRPr/>
            </a:lvl1pPr>
          </a:lstStyle>
          <a:p>
            <a:pPr lvl="0"/>
            <a:fld id="{4B1E9DCC-8302-45F5-B28F-6B6DC15E36B0}" type="slidenum">
              <a:t>‹Nº›</a:t>
            </a:fld>
            <a:endParaRPr lang="es-ES"/>
          </a:p>
        </p:txBody>
      </p:sp>
    </p:spTree>
    <p:extLst>
      <p:ext uri="{BB962C8B-B14F-4D97-AF65-F5344CB8AC3E}">
        <p14:creationId xmlns:p14="http://schemas.microsoft.com/office/powerpoint/2010/main" val="223013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C298B9-81EE-4B13-BE97-98FE025FADA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0911A40-CE37-46A6-BEEB-5FD34DBD640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6678CA6-5A6C-4B9B-A06C-F0EE86473F7A}"/>
              </a:ext>
            </a:extLst>
          </p:cNvPr>
          <p:cNvSpPr txBox="1">
            <a:spLocks noGrp="1"/>
          </p:cNvSpPr>
          <p:nvPr>
            <p:ph type="dt" sz="half" idx="7"/>
          </p:nvPr>
        </p:nvSpPr>
        <p:spPr/>
        <p:txBody>
          <a:bodyPr/>
          <a:lstStyle>
            <a:lvl1pPr>
              <a:defRPr/>
            </a:lvl1pPr>
          </a:lstStyle>
          <a:p>
            <a:pPr lvl="0"/>
            <a:fld id="{992BF4BB-7E3D-41DC-8B52-EAF753E3A0C4}" type="datetime1">
              <a:rPr lang="es-ES"/>
              <a:pPr lvl="0"/>
              <a:t>28/06/2020</a:t>
            </a:fld>
            <a:endParaRPr lang="es-ES"/>
          </a:p>
        </p:txBody>
      </p:sp>
      <p:sp>
        <p:nvSpPr>
          <p:cNvPr id="5" name="Marcador de pie de página 4">
            <a:extLst>
              <a:ext uri="{FF2B5EF4-FFF2-40B4-BE49-F238E27FC236}">
                <a16:creationId xmlns:a16="http://schemas.microsoft.com/office/drawing/2014/main" id="{6711CB75-978E-45F4-B6E6-78221778BF5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FAF82E6-222D-44DE-B70D-85EA60961ADE}"/>
              </a:ext>
            </a:extLst>
          </p:cNvPr>
          <p:cNvSpPr txBox="1">
            <a:spLocks noGrp="1"/>
          </p:cNvSpPr>
          <p:nvPr>
            <p:ph type="sldNum" sz="quarter" idx="8"/>
          </p:nvPr>
        </p:nvSpPr>
        <p:spPr/>
        <p:txBody>
          <a:bodyPr/>
          <a:lstStyle>
            <a:lvl1pPr>
              <a:defRPr/>
            </a:lvl1pPr>
          </a:lstStyle>
          <a:p>
            <a:pPr lvl="0"/>
            <a:fld id="{885714A6-ABB7-4C7C-8058-5A1CBB0069E1}" type="slidenum">
              <a:t>‹Nº›</a:t>
            </a:fld>
            <a:endParaRPr lang="es-ES"/>
          </a:p>
        </p:txBody>
      </p:sp>
    </p:spTree>
    <p:extLst>
      <p:ext uri="{BB962C8B-B14F-4D97-AF65-F5344CB8AC3E}">
        <p14:creationId xmlns:p14="http://schemas.microsoft.com/office/powerpoint/2010/main" val="30383361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82D3E6-45FF-4B59-B8B9-73E3243735E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AAECC8A-09D8-4A23-B9E7-BDCEED7C2C87}"/>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FA0D7B8-D375-4FA3-A4BE-37BAF07A3E9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5D301AA-64FD-4847-B2C6-A39F31C88879}"/>
              </a:ext>
            </a:extLst>
          </p:cNvPr>
          <p:cNvSpPr txBox="1">
            <a:spLocks noGrp="1"/>
          </p:cNvSpPr>
          <p:nvPr>
            <p:ph type="dt" sz="half" idx="7"/>
          </p:nvPr>
        </p:nvSpPr>
        <p:spPr/>
        <p:txBody>
          <a:bodyPr/>
          <a:lstStyle>
            <a:lvl1pPr>
              <a:defRPr/>
            </a:lvl1pPr>
          </a:lstStyle>
          <a:p>
            <a:pPr lvl="0"/>
            <a:fld id="{CD51E6EA-8BB2-4845-9A75-378B99CEB4B7}" type="datetime1">
              <a:rPr lang="es-ES"/>
              <a:pPr lvl="0"/>
              <a:t>28/06/2020</a:t>
            </a:fld>
            <a:endParaRPr lang="es-ES"/>
          </a:p>
        </p:txBody>
      </p:sp>
      <p:sp>
        <p:nvSpPr>
          <p:cNvPr id="6" name="Marcador de pie de página 5">
            <a:extLst>
              <a:ext uri="{FF2B5EF4-FFF2-40B4-BE49-F238E27FC236}">
                <a16:creationId xmlns:a16="http://schemas.microsoft.com/office/drawing/2014/main" id="{1E59FC28-F7F4-4E76-A156-220E792C06B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178E326-D4E3-4E5C-837B-35CAF0DE3CD4}"/>
              </a:ext>
            </a:extLst>
          </p:cNvPr>
          <p:cNvSpPr txBox="1">
            <a:spLocks noGrp="1"/>
          </p:cNvSpPr>
          <p:nvPr>
            <p:ph type="sldNum" sz="quarter" idx="8"/>
          </p:nvPr>
        </p:nvSpPr>
        <p:spPr/>
        <p:txBody>
          <a:bodyPr/>
          <a:lstStyle>
            <a:lvl1pPr>
              <a:defRPr/>
            </a:lvl1pPr>
          </a:lstStyle>
          <a:p>
            <a:pPr lvl="0"/>
            <a:fld id="{9731AA89-FEB3-4B43-A6F7-AA1F48691C57}" type="slidenum">
              <a:t>‹Nº›</a:t>
            </a:fld>
            <a:endParaRPr lang="es-ES"/>
          </a:p>
        </p:txBody>
      </p:sp>
    </p:spTree>
    <p:extLst>
      <p:ext uri="{BB962C8B-B14F-4D97-AF65-F5344CB8AC3E}">
        <p14:creationId xmlns:p14="http://schemas.microsoft.com/office/powerpoint/2010/main" val="1424878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FE81BE-DEFD-4BAD-8A90-4FE28776598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754163B-23B8-4719-8A26-1EA04A073DD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689C463-F193-470B-BB92-B81EC6E4214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3A575CE-CBC5-4710-B17E-C3E63F357F8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522D237-A4F1-4F8A-82E0-E6FB06B201A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989C8C8-7B83-432B-A198-53227A8733D7}"/>
              </a:ext>
            </a:extLst>
          </p:cNvPr>
          <p:cNvSpPr txBox="1">
            <a:spLocks noGrp="1"/>
          </p:cNvSpPr>
          <p:nvPr>
            <p:ph type="dt" sz="half" idx="7"/>
          </p:nvPr>
        </p:nvSpPr>
        <p:spPr/>
        <p:txBody>
          <a:bodyPr/>
          <a:lstStyle>
            <a:lvl1pPr>
              <a:defRPr/>
            </a:lvl1pPr>
          </a:lstStyle>
          <a:p>
            <a:pPr lvl="0"/>
            <a:fld id="{26949DC8-9A28-4522-95CB-B2D967C5270F}" type="datetime1">
              <a:rPr lang="es-ES"/>
              <a:pPr lvl="0"/>
              <a:t>28/06/2020</a:t>
            </a:fld>
            <a:endParaRPr lang="es-ES"/>
          </a:p>
        </p:txBody>
      </p:sp>
      <p:sp>
        <p:nvSpPr>
          <p:cNvPr id="8" name="Marcador de pie de página 7">
            <a:extLst>
              <a:ext uri="{FF2B5EF4-FFF2-40B4-BE49-F238E27FC236}">
                <a16:creationId xmlns:a16="http://schemas.microsoft.com/office/drawing/2014/main" id="{6BAD4783-0A6C-41FD-A52D-71C68B73586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EEED104-37D8-44C4-95E6-371774DB38EC}"/>
              </a:ext>
            </a:extLst>
          </p:cNvPr>
          <p:cNvSpPr txBox="1">
            <a:spLocks noGrp="1"/>
          </p:cNvSpPr>
          <p:nvPr>
            <p:ph type="sldNum" sz="quarter" idx="8"/>
          </p:nvPr>
        </p:nvSpPr>
        <p:spPr/>
        <p:txBody>
          <a:bodyPr/>
          <a:lstStyle>
            <a:lvl1pPr>
              <a:defRPr/>
            </a:lvl1pPr>
          </a:lstStyle>
          <a:p>
            <a:pPr lvl="0"/>
            <a:fld id="{E7534DB7-8FED-4B8F-855F-987BB9BAE285}" type="slidenum">
              <a:t>‹Nº›</a:t>
            </a:fld>
            <a:endParaRPr lang="es-ES"/>
          </a:p>
        </p:txBody>
      </p:sp>
    </p:spTree>
    <p:extLst>
      <p:ext uri="{BB962C8B-B14F-4D97-AF65-F5344CB8AC3E}">
        <p14:creationId xmlns:p14="http://schemas.microsoft.com/office/powerpoint/2010/main" val="3480364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0EFC4E-8856-4435-A740-6D2B6045144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34EDB382-A63B-49CD-8B63-EEBB154D358A}"/>
              </a:ext>
            </a:extLst>
          </p:cNvPr>
          <p:cNvSpPr txBox="1">
            <a:spLocks noGrp="1"/>
          </p:cNvSpPr>
          <p:nvPr>
            <p:ph type="dt" sz="half" idx="7"/>
          </p:nvPr>
        </p:nvSpPr>
        <p:spPr/>
        <p:txBody>
          <a:bodyPr/>
          <a:lstStyle>
            <a:lvl1pPr>
              <a:defRPr/>
            </a:lvl1pPr>
          </a:lstStyle>
          <a:p>
            <a:pPr lvl="0"/>
            <a:fld id="{942120B3-F5E1-48B9-96D1-28E574D11D4D}" type="datetime1">
              <a:rPr lang="es-ES"/>
              <a:pPr lvl="0"/>
              <a:t>28/06/2020</a:t>
            </a:fld>
            <a:endParaRPr lang="es-ES"/>
          </a:p>
        </p:txBody>
      </p:sp>
      <p:sp>
        <p:nvSpPr>
          <p:cNvPr id="4" name="Marcador de pie de página 3">
            <a:extLst>
              <a:ext uri="{FF2B5EF4-FFF2-40B4-BE49-F238E27FC236}">
                <a16:creationId xmlns:a16="http://schemas.microsoft.com/office/drawing/2014/main" id="{537A1029-697D-4FF0-AF92-73014BD9BF8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459CDF4-76F4-4A0D-A3CB-B7C531A701F8}"/>
              </a:ext>
            </a:extLst>
          </p:cNvPr>
          <p:cNvSpPr txBox="1">
            <a:spLocks noGrp="1"/>
          </p:cNvSpPr>
          <p:nvPr>
            <p:ph type="sldNum" sz="quarter" idx="8"/>
          </p:nvPr>
        </p:nvSpPr>
        <p:spPr/>
        <p:txBody>
          <a:bodyPr/>
          <a:lstStyle>
            <a:lvl1pPr>
              <a:defRPr/>
            </a:lvl1pPr>
          </a:lstStyle>
          <a:p>
            <a:pPr lvl="0"/>
            <a:fld id="{EDADD37F-4E26-4996-894E-78309A278959}" type="slidenum">
              <a:t>‹Nº›</a:t>
            </a:fld>
            <a:endParaRPr lang="es-ES"/>
          </a:p>
        </p:txBody>
      </p:sp>
    </p:spTree>
    <p:extLst>
      <p:ext uri="{BB962C8B-B14F-4D97-AF65-F5344CB8AC3E}">
        <p14:creationId xmlns:p14="http://schemas.microsoft.com/office/powerpoint/2010/main" val="87345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EFD1383-45AF-466C-B959-0AFE5A67B1A2}"/>
              </a:ext>
            </a:extLst>
          </p:cNvPr>
          <p:cNvSpPr txBox="1">
            <a:spLocks noGrp="1"/>
          </p:cNvSpPr>
          <p:nvPr>
            <p:ph type="dt" sz="half" idx="7"/>
          </p:nvPr>
        </p:nvSpPr>
        <p:spPr/>
        <p:txBody>
          <a:bodyPr/>
          <a:lstStyle>
            <a:lvl1pPr>
              <a:defRPr/>
            </a:lvl1pPr>
          </a:lstStyle>
          <a:p>
            <a:pPr lvl="0"/>
            <a:fld id="{616B5D9D-DA1E-442D-A568-03DA18CDE02A}" type="datetime1">
              <a:rPr lang="es-ES"/>
              <a:pPr lvl="0"/>
              <a:t>28/06/2020</a:t>
            </a:fld>
            <a:endParaRPr lang="es-ES"/>
          </a:p>
        </p:txBody>
      </p:sp>
      <p:sp>
        <p:nvSpPr>
          <p:cNvPr id="3" name="Marcador de pie de página 2">
            <a:extLst>
              <a:ext uri="{FF2B5EF4-FFF2-40B4-BE49-F238E27FC236}">
                <a16:creationId xmlns:a16="http://schemas.microsoft.com/office/drawing/2014/main" id="{CC50FB7E-BB98-4F35-9F9B-B783B7F34AF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FDEC4DB-C535-4BEE-9BDD-49F6F355E4E6}"/>
              </a:ext>
            </a:extLst>
          </p:cNvPr>
          <p:cNvSpPr txBox="1">
            <a:spLocks noGrp="1"/>
          </p:cNvSpPr>
          <p:nvPr>
            <p:ph type="sldNum" sz="quarter" idx="8"/>
          </p:nvPr>
        </p:nvSpPr>
        <p:spPr/>
        <p:txBody>
          <a:bodyPr/>
          <a:lstStyle>
            <a:lvl1pPr>
              <a:defRPr/>
            </a:lvl1pPr>
          </a:lstStyle>
          <a:p>
            <a:pPr lvl="0"/>
            <a:fld id="{345DA2F7-F579-48FE-A5FE-617091160E7A}" type="slidenum">
              <a:t>‹Nº›</a:t>
            </a:fld>
            <a:endParaRPr lang="es-ES"/>
          </a:p>
        </p:txBody>
      </p:sp>
    </p:spTree>
    <p:extLst>
      <p:ext uri="{BB962C8B-B14F-4D97-AF65-F5344CB8AC3E}">
        <p14:creationId xmlns:p14="http://schemas.microsoft.com/office/powerpoint/2010/main" val="42001241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294C23-9FA6-4835-BCFC-FE0E21F879A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362EC98-4624-4CA4-AEAB-A1A6752B77D8}"/>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A95F25A-1E9B-4DF1-BD94-DBB2468D261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EA6433B-CA53-4BDD-BFA0-21151638D817}"/>
              </a:ext>
            </a:extLst>
          </p:cNvPr>
          <p:cNvSpPr txBox="1">
            <a:spLocks noGrp="1"/>
          </p:cNvSpPr>
          <p:nvPr>
            <p:ph type="dt" sz="half" idx="7"/>
          </p:nvPr>
        </p:nvSpPr>
        <p:spPr/>
        <p:txBody>
          <a:bodyPr/>
          <a:lstStyle>
            <a:lvl1pPr>
              <a:defRPr/>
            </a:lvl1pPr>
          </a:lstStyle>
          <a:p>
            <a:pPr lvl="0"/>
            <a:fld id="{15EFCECC-01DC-49CD-A728-B501FA038173}" type="datetime1">
              <a:rPr lang="es-ES"/>
              <a:pPr lvl="0"/>
              <a:t>28/06/2020</a:t>
            </a:fld>
            <a:endParaRPr lang="es-ES"/>
          </a:p>
        </p:txBody>
      </p:sp>
      <p:sp>
        <p:nvSpPr>
          <p:cNvPr id="6" name="Marcador de pie de página 5">
            <a:extLst>
              <a:ext uri="{FF2B5EF4-FFF2-40B4-BE49-F238E27FC236}">
                <a16:creationId xmlns:a16="http://schemas.microsoft.com/office/drawing/2014/main" id="{2C0968E2-D533-4850-8589-A1053C4C9D9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261B041-49E2-444F-973A-E024048E390F}"/>
              </a:ext>
            </a:extLst>
          </p:cNvPr>
          <p:cNvSpPr txBox="1">
            <a:spLocks noGrp="1"/>
          </p:cNvSpPr>
          <p:nvPr>
            <p:ph type="sldNum" sz="quarter" idx="8"/>
          </p:nvPr>
        </p:nvSpPr>
        <p:spPr/>
        <p:txBody>
          <a:bodyPr/>
          <a:lstStyle>
            <a:lvl1pPr>
              <a:defRPr/>
            </a:lvl1pPr>
          </a:lstStyle>
          <a:p>
            <a:pPr lvl="0"/>
            <a:fld id="{C85684A7-AF55-4692-A837-A09F1A292047}" type="slidenum">
              <a:t>‹Nº›</a:t>
            </a:fld>
            <a:endParaRPr lang="es-ES"/>
          </a:p>
        </p:txBody>
      </p:sp>
    </p:spTree>
    <p:extLst>
      <p:ext uri="{BB962C8B-B14F-4D97-AF65-F5344CB8AC3E}">
        <p14:creationId xmlns:p14="http://schemas.microsoft.com/office/powerpoint/2010/main" val="727844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BB88DE-DD7F-4710-AAE9-A8606115E9E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F5060A1-F284-48BF-9A4F-4EF07A76F37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DAA6D7D-6D7B-4BBF-B34E-5A58A457E83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396ACF0-256D-4C6D-A264-14DD53FA10AB}"/>
              </a:ext>
            </a:extLst>
          </p:cNvPr>
          <p:cNvSpPr txBox="1">
            <a:spLocks noGrp="1"/>
          </p:cNvSpPr>
          <p:nvPr>
            <p:ph type="dt" sz="half" idx="7"/>
          </p:nvPr>
        </p:nvSpPr>
        <p:spPr/>
        <p:txBody>
          <a:bodyPr/>
          <a:lstStyle>
            <a:lvl1pPr>
              <a:defRPr/>
            </a:lvl1pPr>
          </a:lstStyle>
          <a:p>
            <a:pPr lvl="0"/>
            <a:fld id="{CC3AB498-3803-48E9-90BD-0423EA7CF284}" type="datetime1">
              <a:rPr lang="es-ES"/>
              <a:pPr lvl="0"/>
              <a:t>28/06/2020</a:t>
            </a:fld>
            <a:endParaRPr lang="es-ES"/>
          </a:p>
        </p:txBody>
      </p:sp>
      <p:sp>
        <p:nvSpPr>
          <p:cNvPr id="6" name="Marcador de pie de página 5">
            <a:extLst>
              <a:ext uri="{FF2B5EF4-FFF2-40B4-BE49-F238E27FC236}">
                <a16:creationId xmlns:a16="http://schemas.microsoft.com/office/drawing/2014/main" id="{87E7E8C1-BCD2-440C-AC2C-912F2BE13E4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35ACA90-8199-4BFC-A69B-1AAED0BA9E81}"/>
              </a:ext>
            </a:extLst>
          </p:cNvPr>
          <p:cNvSpPr txBox="1">
            <a:spLocks noGrp="1"/>
          </p:cNvSpPr>
          <p:nvPr>
            <p:ph type="sldNum" sz="quarter" idx="8"/>
          </p:nvPr>
        </p:nvSpPr>
        <p:spPr/>
        <p:txBody>
          <a:bodyPr/>
          <a:lstStyle>
            <a:lvl1pPr>
              <a:defRPr/>
            </a:lvl1pPr>
          </a:lstStyle>
          <a:p>
            <a:pPr lvl="0"/>
            <a:fld id="{7C05E673-4B89-4FE3-8322-3903932FA703}" type="slidenum">
              <a:t>‹Nº›</a:t>
            </a:fld>
            <a:endParaRPr lang="es-ES"/>
          </a:p>
        </p:txBody>
      </p:sp>
    </p:spTree>
    <p:extLst>
      <p:ext uri="{BB962C8B-B14F-4D97-AF65-F5344CB8AC3E}">
        <p14:creationId xmlns:p14="http://schemas.microsoft.com/office/powerpoint/2010/main" val="3137698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5F7ABE-A9E2-47F1-8958-8303263E176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32084B1-508C-41EA-8888-B0912D8BD61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F4F7FD4-6C0C-4EBE-B3C5-24BAAEC0E424}"/>
              </a:ext>
            </a:extLst>
          </p:cNvPr>
          <p:cNvSpPr txBox="1">
            <a:spLocks noGrp="1"/>
          </p:cNvSpPr>
          <p:nvPr>
            <p:ph type="dt" sz="half" idx="7"/>
          </p:nvPr>
        </p:nvSpPr>
        <p:spPr/>
        <p:txBody>
          <a:bodyPr/>
          <a:lstStyle>
            <a:lvl1pPr>
              <a:defRPr/>
            </a:lvl1pPr>
          </a:lstStyle>
          <a:p>
            <a:pPr lvl="0"/>
            <a:fld id="{5C6FC85F-9FFA-49C3-98C3-3944572EDA2C}" type="datetime1">
              <a:rPr lang="es-ES"/>
              <a:pPr lvl="0"/>
              <a:t>28/06/2020</a:t>
            </a:fld>
            <a:endParaRPr lang="es-ES"/>
          </a:p>
        </p:txBody>
      </p:sp>
      <p:sp>
        <p:nvSpPr>
          <p:cNvPr id="5" name="Marcador de pie de página 4">
            <a:extLst>
              <a:ext uri="{FF2B5EF4-FFF2-40B4-BE49-F238E27FC236}">
                <a16:creationId xmlns:a16="http://schemas.microsoft.com/office/drawing/2014/main" id="{DB7C60ED-1E6A-47E6-9C32-6B4CA874DB4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8EDFBA2-9B59-42EA-82EF-3B61D04107A1}"/>
              </a:ext>
            </a:extLst>
          </p:cNvPr>
          <p:cNvSpPr txBox="1">
            <a:spLocks noGrp="1"/>
          </p:cNvSpPr>
          <p:nvPr>
            <p:ph type="sldNum" sz="quarter" idx="8"/>
          </p:nvPr>
        </p:nvSpPr>
        <p:spPr/>
        <p:txBody>
          <a:bodyPr/>
          <a:lstStyle>
            <a:lvl1pPr>
              <a:defRPr/>
            </a:lvl1pPr>
          </a:lstStyle>
          <a:p>
            <a:pPr lvl="0"/>
            <a:fld id="{9E862BF2-E6CF-4159-8B19-A5C8E539A3A9}" type="slidenum">
              <a:t>‹Nº›</a:t>
            </a:fld>
            <a:endParaRPr lang="es-ES"/>
          </a:p>
        </p:txBody>
      </p:sp>
    </p:spTree>
    <p:extLst>
      <p:ext uri="{BB962C8B-B14F-4D97-AF65-F5344CB8AC3E}">
        <p14:creationId xmlns:p14="http://schemas.microsoft.com/office/powerpoint/2010/main" val="3720321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86B59EF-5BCC-4682-B00B-8A83390E2AE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9ED2771-6A3E-4027-B229-C1030C162D2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9AC01CE-C035-45F0-982F-DBFDC8F8ECCE}"/>
              </a:ext>
            </a:extLst>
          </p:cNvPr>
          <p:cNvSpPr txBox="1">
            <a:spLocks noGrp="1"/>
          </p:cNvSpPr>
          <p:nvPr>
            <p:ph type="dt" sz="half" idx="7"/>
          </p:nvPr>
        </p:nvSpPr>
        <p:spPr/>
        <p:txBody>
          <a:bodyPr/>
          <a:lstStyle>
            <a:lvl1pPr>
              <a:defRPr/>
            </a:lvl1pPr>
          </a:lstStyle>
          <a:p>
            <a:pPr lvl="0"/>
            <a:fld id="{E0D1EEF2-0CAF-491F-8566-170B81D16DAD}" type="datetime1">
              <a:rPr lang="es-ES"/>
              <a:pPr lvl="0"/>
              <a:t>28/06/2020</a:t>
            </a:fld>
            <a:endParaRPr lang="es-ES"/>
          </a:p>
        </p:txBody>
      </p:sp>
      <p:sp>
        <p:nvSpPr>
          <p:cNvPr id="5" name="Marcador de pie de página 4">
            <a:extLst>
              <a:ext uri="{FF2B5EF4-FFF2-40B4-BE49-F238E27FC236}">
                <a16:creationId xmlns:a16="http://schemas.microsoft.com/office/drawing/2014/main" id="{F1380F03-676D-49F1-8E33-0C612FD8369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E1D437C-BBE1-4645-B6FD-8BDCB070B3C9}"/>
              </a:ext>
            </a:extLst>
          </p:cNvPr>
          <p:cNvSpPr txBox="1">
            <a:spLocks noGrp="1"/>
          </p:cNvSpPr>
          <p:nvPr>
            <p:ph type="sldNum" sz="quarter" idx="8"/>
          </p:nvPr>
        </p:nvSpPr>
        <p:spPr/>
        <p:txBody>
          <a:bodyPr/>
          <a:lstStyle>
            <a:lvl1pPr>
              <a:defRPr/>
            </a:lvl1pPr>
          </a:lstStyle>
          <a:p>
            <a:pPr lvl="0"/>
            <a:fld id="{AFB3A7BE-62F6-431E-8B37-3BF5D73063AE}" type="slidenum">
              <a:t>‹Nº›</a:t>
            </a:fld>
            <a:endParaRPr lang="es-ES"/>
          </a:p>
        </p:txBody>
      </p:sp>
    </p:spTree>
    <p:extLst>
      <p:ext uri="{BB962C8B-B14F-4D97-AF65-F5344CB8AC3E}">
        <p14:creationId xmlns:p14="http://schemas.microsoft.com/office/powerpoint/2010/main" val="2341840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ECCB85-FE16-4EC3-A7A3-4C582F160816}"/>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AE1C614-80C6-4984-A978-5A9A51AAB84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24AE1A9D-8FEB-4275-AAC1-95B2313277C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44841A20-E744-47A5-8BCF-BE45381497F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77CF829D-5D3A-4DB7-805C-4F67572F1C97}"/>
              </a:ext>
            </a:extLst>
          </p:cNvPr>
          <p:cNvSpPr txBox="1">
            <a:spLocks noGrp="1"/>
          </p:cNvSpPr>
          <p:nvPr>
            <p:ph type="sldNum" sz="quarter" idx="8"/>
          </p:nvPr>
        </p:nvSpPr>
        <p:spPr/>
        <p:txBody>
          <a:bodyPr/>
          <a:lstStyle>
            <a:lvl1pPr>
              <a:defRPr sz="1400"/>
            </a:lvl1pPr>
          </a:lstStyle>
          <a:p>
            <a:pPr lvl="0"/>
            <a:fld id="{83F73EFE-E036-4DFB-8D5B-41B1DF7041E1}" type="slidenum">
              <a:t>‹Nº›</a:t>
            </a:fld>
            <a:endParaRPr lang="es-ES"/>
          </a:p>
        </p:txBody>
      </p:sp>
    </p:spTree>
    <p:extLst>
      <p:ext uri="{BB962C8B-B14F-4D97-AF65-F5344CB8AC3E}">
        <p14:creationId xmlns:p14="http://schemas.microsoft.com/office/powerpoint/2010/main" val="312718312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C518ED-3BB8-4468-90FA-49E57549C7FB}"/>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7CF4D47-F01D-430F-B315-702BDB46ABE3}"/>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DB95C4F-DD74-454B-B16D-E7DA445284F0}"/>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1682039540"/>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4F5ACAF-E4F3-4E25-B9D3-BCD703DEEA5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2B48291-21F1-420B-ABFB-3B4B5C240FE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4BA30BE-18ED-453E-97AE-78415D69EC8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25EFFF8-E89A-4EBC-AAC2-DB84C1FC284C}" type="datetime1">
              <a:rPr lang="es-ES"/>
              <a:pPr lvl="0"/>
              <a:t>28/06/2020</a:t>
            </a:fld>
            <a:endParaRPr lang="es-ES"/>
          </a:p>
        </p:txBody>
      </p:sp>
      <p:sp>
        <p:nvSpPr>
          <p:cNvPr id="5" name="Marcador de pie de página 4">
            <a:extLst>
              <a:ext uri="{FF2B5EF4-FFF2-40B4-BE49-F238E27FC236}">
                <a16:creationId xmlns:a16="http://schemas.microsoft.com/office/drawing/2014/main" id="{A6220F42-EE32-44EA-926F-EB7E122FFB4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F386D63-170B-46F0-8FEF-7A5682CAE2B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456DDC1-EA3C-4F37-AC40-318795670CB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D7985CA-5D10-4260-A0A7-85C8E8EE670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BB799CB-363B-4AE9-9552-676DF42B892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84172EB-9527-469E-B13C-E066E695397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59137B3-4406-4846-9A6B-30B282DF834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F96FA5A7-27A0-4160-A793-B9B85CA53DA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8C7633B-1343-40EB-A618-EDE021CC552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D46D825D-7E0F-411A-96DA-BC7B49F2850E}"/>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2D076BC-A3DD-4F83-85DF-CF41F8A3B39F}"/>
              </a:ext>
            </a:extLst>
          </p:cNvPr>
          <p:cNvSpPr txBox="1"/>
          <p:nvPr/>
        </p:nvSpPr>
        <p:spPr>
          <a:xfrm>
            <a:off x="97657" y="2760957"/>
            <a:ext cx="120203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IGLESIA VIEJA DE SAN MIGUEL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dirty="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dirty="0">
                <a:solidFill>
                  <a:srgbClr val="FFFFFF"/>
                </a:solidFill>
                <a:uFillTx/>
                <a:latin typeface="Calibri"/>
              </a:rPr>
              <a:t>ESPLUGA DE FRANCOLÍ · TARRAGONA · CATALUNYA · ESPAÑA</a:t>
            </a:r>
          </a:p>
        </p:txBody>
      </p:sp>
      <p:pic>
        <p:nvPicPr>
          <p:cNvPr id="3" name="01">
            <a:extLst>
              <a:ext uri="{FF2B5EF4-FFF2-40B4-BE49-F238E27FC236}">
                <a16:creationId xmlns:a16="http://schemas.microsoft.com/office/drawing/2014/main" id="{7CB2F444-62D8-476D-B0C5-FE8501D7916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54476" y="57559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276FCE-BBBD-4E41-8827-95584EC01845}"/>
              </a:ext>
            </a:extLst>
          </p:cNvPr>
          <p:cNvPicPr>
            <a:picLocks noChangeAspect="1"/>
          </p:cNvPicPr>
          <p:nvPr/>
        </p:nvPicPr>
        <p:blipFill>
          <a:blip r:embed="rId3"/>
          <a:stretch>
            <a:fillRect/>
          </a:stretch>
        </p:blipFill>
        <p:spPr>
          <a:xfrm>
            <a:off x="1345228" y="0"/>
            <a:ext cx="9501539"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E67A9B8-023E-4F1F-AB21-03E90D60EA55}"/>
              </a:ext>
            </a:extLst>
          </p:cNvPr>
          <p:cNvSpPr txBox="1"/>
          <p:nvPr/>
        </p:nvSpPr>
        <p:spPr>
          <a:xfrm>
            <a:off x="1020927" y="692456"/>
            <a:ext cx="10173806"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San Miguel de la Espluga es una iglesia de la Espluga de Francolí (Conca de Barberà) ha sido declarada bien cultural de interés nacional. La iglesia es una obra de comienzos del gótico, con notables influencias cistercienses tanto en la estructura como en los elementos decorativos, escasos y austeros: en este sentido, hay que notar la proximidad geográfica de los monasterios cistercienses de Poblet , Santes cruces y Vallbona de les Monges . El edificio es de una nave de tres tramos y ábside poligonal con capillas radiales. En el lado norte del segundo tramo hay una capilla lateral. El empuje de las bóvedas ojivales, que cubren todo el edificio, es contrarrestada en el exterior por contrafuertes que, en el sector del ábside , son incluidos en el interior, en su parte inferior, para formar las capillas radiales.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fachada oeste es muy maciza y no tiene ninguna otra apertura que la portada principal, de arco ligeramente apuntado, con complejos haces de molduras que forman los jambas y arquivoltas . En la cima se alza un robusto campanario de base cuadrangular y ventanas en la parte superior, elemento de construcción quizás posterior al resto del edificio. En la fachada sur, que da a la plaza del lado de la iglesia, se abre otra puerta , a dovelada , entre contrafuertes, en los que apoya un arco muy rebajado que forma una especie de pequeño porche, de realización seguramente más tardía.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Destaca la capilla lateral del presbiterio . Este es el único espacio interior que acoge un rico trabajo decorativo. Los elementos en forma de crochet , recuerdan aquellos de las capillas del muro del evangelio de la iglesia de San Miguel de Montblanc . Aquí sin embargo, las ménsulas no son figuradas. El altar mayor de la iglesia, de estructura sencilla, está acompañado de una imagen de San Miguel del siglo XVIII - XIX, policromada y una virgen de estilo propio del románico. El púlpito de piedra está formado por cinco cierres a modo de barandilla ciega. Esta se divide en dos lancetas apuntadas y dos cuadrados con una estilización floral de cuatro pétalos. Este cierre de inspiración gótica se sustenta sobre un estructura pentagonal superpuesta a la pared , cada una de las partes de la que en disminución, finalizan en una media esfera.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9E9A1A-97B5-4702-AD88-BA637F60F034}"/>
              </a:ext>
            </a:extLst>
          </p:cNvPr>
          <p:cNvPicPr>
            <a:picLocks noChangeAspect="1"/>
          </p:cNvPicPr>
          <p:nvPr/>
        </p:nvPicPr>
        <p:blipFill>
          <a:blip r:embed="rId3"/>
          <a:stretch>
            <a:fillRect/>
          </a:stretch>
        </p:blipFill>
        <p:spPr>
          <a:xfrm>
            <a:off x="1040962" y="0"/>
            <a:ext cx="10110072"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B9C99A6-BDBC-4778-86BE-A8A6F0220229}"/>
              </a:ext>
            </a:extLst>
          </p:cNvPr>
          <p:cNvSpPr txBox="1"/>
          <p:nvPr/>
        </p:nvSpPr>
        <p:spPr>
          <a:xfrm>
            <a:off x="923278" y="1047564"/>
            <a:ext cx="10280343" cy="48320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iglesia fue construida en los siglos XIII-XIV, probablemente en el lugar de una antigua iglesia románica mencionada el 1182. En el siglo XIV, la Espluga estaba dividida en dos dominios: la Espluga Jussana con un comandador templario y la Espluga Soberana con un batlle. Si bien el pueblo quedaba dividido en dos jurisdicciones, San Miguel fue la única parroquia, y el cura era el mismo para las dos Esplugues, sin embargo, disponía de dos cementerios, uno por cada Espluga. En el siglo XIX, la iglesia gótica resultaba pequeña y se construyó una de mayor delante, que fue consagrada en 1871. A pesar de haber perdido el carácter de parroquia, está abierta al culto. En la tercera guerra carlista , el interior del templo fue muy dañado. Dos campañas de restauración -en los años 1920 y 1950- le han dado el aspecto actual. En 1983 el edificio acogió los restos de los Reyes de la Corona de Aragón enterrados en Poblet, adquiridas en la profanación del monasterio.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YACIMIENTO ARQUEOLÓGICO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Durante unas obras de instalación de alcantarillado urbano, se localizaron varias tumbas de época medieval en el centro de la plaza de la Iglesia. Los hallazgos corresponderían a uno de los dos cementerios. Durante la intervención, se identificaron un total de 17 enterramientos cortados longitudinalmente por dicha zanja. La tipología de los enterramientos en fosas típicas de la baja edad media y moderna, la localización de una copa de latón en una de las tumbas y la distancia con los muros de la Iglesia, hicieron pensar a los responsables de la intervención, que se trataba de enterramientos, posiblemente de los siglos XVII o XVIII, pero sin poder precisar si en una cota más baja a la que se trabajaba, se pudieran documentar enterramientos más antiguos.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93B241-FEE1-4F66-8287-4ED729FA3639}"/>
              </a:ext>
            </a:extLst>
          </p:cNvPr>
          <p:cNvPicPr>
            <a:picLocks noChangeAspect="1"/>
          </p:cNvPicPr>
          <p:nvPr/>
        </p:nvPicPr>
        <p:blipFill>
          <a:blip r:embed="rId2"/>
          <a:stretch>
            <a:fillRect/>
          </a:stretch>
        </p:blipFill>
        <p:spPr>
          <a:xfrm>
            <a:off x="1154576" y="0"/>
            <a:ext cx="9882853"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896F78-D409-4989-A55F-1DF8EE029BD9}"/>
              </a:ext>
            </a:extLst>
          </p:cNvPr>
          <p:cNvPicPr>
            <a:picLocks noChangeAspect="1"/>
          </p:cNvPicPr>
          <p:nvPr/>
        </p:nvPicPr>
        <p:blipFill>
          <a:blip r:embed="rId2"/>
          <a:stretch>
            <a:fillRect/>
          </a:stretch>
        </p:blipFill>
        <p:spPr>
          <a:xfrm>
            <a:off x="1430048" y="19970"/>
            <a:ext cx="9117363" cy="6838029"/>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4FC4E5-310D-4856-8219-3198B7153F76}"/>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38C9A2-36CE-43CA-BF82-6B1CBEEF0A0E}"/>
              </a:ext>
            </a:extLst>
          </p:cNvPr>
          <p:cNvPicPr>
            <a:picLocks noChangeAspect="1"/>
          </p:cNvPicPr>
          <p:nvPr/>
        </p:nvPicPr>
        <p:blipFill>
          <a:blip r:embed="rId2"/>
          <a:stretch>
            <a:fillRect/>
          </a:stretch>
        </p:blipFill>
        <p:spPr>
          <a:xfrm>
            <a:off x="6317891" y="-8878"/>
            <a:ext cx="5131402" cy="6858000"/>
          </a:xfrm>
          <a:prstGeom prst="rect">
            <a:avLst/>
          </a:prstGeom>
          <a:noFill/>
          <a:ln cap="flat">
            <a:noFill/>
          </a:ln>
        </p:spPr>
      </p:pic>
      <p:pic>
        <p:nvPicPr>
          <p:cNvPr id="3" name="Imagen 3">
            <a:extLst>
              <a:ext uri="{FF2B5EF4-FFF2-40B4-BE49-F238E27FC236}">
                <a16:creationId xmlns:a16="http://schemas.microsoft.com/office/drawing/2014/main" id="{4785CA0A-1076-422C-A381-0A4C2381699C}"/>
              </a:ext>
            </a:extLst>
          </p:cNvPr>
          <p:cNvPicPr>
            <a:picLocks noChangeAspect="1"/>
          </p:cNvPicPr>
          <p:nvPr/>
        </p:nvPicPr>
        <p:blipFill>
          <a:blip r:embed="rId3"/>
          <a:stretch>
            <a:fillRect/>
          </a:stretch>
        </p:blipFill>
        <p:spPr>
          <a:xfrm>
            <a:off x="1020927" y="878509"/>
            <a:ext cx="4848953" cy="518050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C5EE29-6CF6-457C-AFC9-7BE1A126EAE7}"/>
              </a:ext>
            </a:extLst>
          </p:cNvPr>
          <p:cNvPicPr>
            <a:picLocks noChangeAspect="1"/>
          </p:cNvPicPr>
          <p:nvPr/>
        </p:nvPicPr>
        <p:blipFill>
          <a:blip r:embed="rId2"/>
          <a:stretch>
            <a:fillRect/>
          </a:stretch>
        </p:blipFill>
        <p:spPr>
          <a:xfrm>
            <a:off x="1069189" y="0"/>
            <a:ext cx="10053608"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FA0C33-61DC-4231-B716-C3946ABEB142}"/>
              </a:ext>
            </a:extLst>
          </p:cNvPr>
          <p:cNvPicPr>
            <a:picLocks noChangeAspect="1"/>
          </p:cNvPicPr>
          <p:nvPr/>
        </p:nvPicPr>
        <p:blipFill>
          <a:blip r:embed="rId2"/>
          <a:stretch>
            <a:fillRect/>
          </a:stretch>
        </p:blipFill>
        <p:spPr>
          <a:xfrm>
            <a:off x="3317607" y="0"/>
            <a:ext cx="555679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535316-B68D-4DE0-9296-BF7CD10F0078}"/>
              </a:ext>
            </a:extLst>
          </p:cNvPr>
          <p:cNvPicPr>
            <a:picLocks noChangeAspect="1"/>
          </p:cNvPicPr>
          <p:nvPr/>
        </p:nvPicPr>
        <p:blipFill>
          <a:blip r:embed="rId2"/>
          <a:stretch>
            <a:fillRect/>
          </a:stretch>
        </p:blipFill>
        <p:spPr>
          <a:xfrm>
            <a:off x="1003425" y="0"/>
            <a:ext cx="10185144"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0DD16D-0C32-4A4D-8F10-298414F26C2E}"/>
              </a:ext>
            </a:extLst>
          </p:cNvPr>
          <p:cNvPicPr>
            <a:picLocks noChangeAspect="1"/>
          </p:cNvPicPr>
          <p:nvPr/>
        </p:nvPicPr>
        <p:blipFill>
          <a:blip r:embed="rId2"/>
          <a:stretch>
            <a:fillRect/>
          </a:stretch>
        </p:blipFill>
        <p:spPr>
          <a:xfrm>
            <a:off x="1034744" y="0"/>
            <a:ext cx="10122508"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210961-F9F0-4BC2-A5CF-E30D9515731E}"/>
              </a:ext>
            </a:extLst>
          </p:cNvPr>
          <p:cNvPicPr>
            <a:picLocks noChangeAspect="1"/>
          </p:cNvPicPr>
          <p:nvPr/>
        </p:nvPicPr>
        <p:blipFill>
          <a:blip r:embed="rId2"/>
          <a:stretch>
            <a:fillRect/>
          </a:stretch>
        </p:blipFill>
        <p:spPr>
          <a:xfrm>
            <a:off x="0" y="362861"/>
            <a:ext cx="12191996" cy="613228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AA0E57-3803-41A7-824A-B4212180E486}"/>
              </a:ext>
            </a:extLst>
          </p:cNvPr>
          <p:cNvPicPr>
            <a:picLocks noChangeAspect="1"/>
          </p:cNvPicPr>
          <p:nvPr/>
        </p:nvPicPr>
        <p:blipFill>
          <a:blip r:embed="rId2"/>
          <a:stretch>
            <a:fillRect/>
          </a:stretch>
        </p:blipFill>
        <p:spPr>
          <a:xfrm>
            <a:off x="0" y="411242"/>
            <a:ext cx="12191996" cy="6035515"/>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FE03F0-4ADB-43AF-93A6-D628EAFFCDAD}"/>
              </a:ext>
            </a:extLst>
          </p:cNvPr>
          <p:cNvPicPr>
            <a:picLocks noChangeAspect="1"/>
          </p:cNvPicPr>
          <p:nvPr/>
        </p:nvPicPr>
        <p:blipFill>
          <a:blip r:embed="rId2"/>
          <a:stretch>
            <a:fillRect/>
          </a:stretch>
        </p:blipFill>
        <p:spPr>
          <a:xfrm>
            <a:off x="0" y="333371"/>
            <a:ext cx="12191996" cy="6191246"/>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8B5E85-5D13-46B2-95A6-A987B2BD0903}"/>
              </a:ext>
            </a:extLst>
          </p:cNvPr>
          <p:cNvPicPr>
            <a:picLocks noChangeAspect="1"/>
          </p:cNvPicPr>
          <p:nvPr/>
        </p:nvPicPr>
        <p:blipFill>
          <a:blip r:embed="rId2"/>
          <a:stretch>
            <a:fillRect/>
          </a:stretch>
        </p:blipFill>
        <p:spPr>
          <a:xfrm>
            <a:off x="0" y="263959"/>
            <a:ext cx="12191996" cy="633008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9418FC-DED7-4006-943D-DCA0CF30417A}"/>
              </a:ext>
            </a:extLst>
          </p:cNvPr>
          <p:cNvPicPr>
            <a:picLocks noChangeAspect="1"/>
          </p:cNvPicPr>
          <p:nvPr/>
        </p:nvPicPr>
        <p:blipFill>
          <a:blip r:embed="rId2"/>
          <a:stretch>
            <a:fillRect/>
          </a:stretch>
        </p:blipFill>
        <p:spPr>
          <a:xfrm>
            <a:off x="1328787" y="0"/>
            <a:ext cx="9528605" cy="687180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B1BC87-1634-4244-9BB9-41E4FA604CF1}"/>
              </a:ext>
            </a:extLst>
          </p:cNvPr>
          <p:cNvPicPr>
            <a:picLocks noChangeAspect="1"/>
          </p:cNvPicPr>
          <p:nvPr/>
        </p:nvPicPr>
        <p:blipFill>
          <a:blip r:embed="rId2"/>
          <a:stretch>
            <a:fillRect/>
          </a:stretch>
        </p:blipFill>
        <p:spPr>
          <a:xfrm>
            <a:off x="0" y="365129"/>
            <a:ext cx="12191996" cy="612775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EFE343-4ECA-48F1-AD22-5DF81C60D4BA}"/>
              </a:ext>
            </a:extLst>
          </p:cNvPr>
          <p:cNvPicPr>
            <a:picLocks noChangeAspect="1"/>
          </p:cNvPicPr>
          <p:nvPr/>
        </p:nvPicPr>
        <p:blipFill>
          <a:blip r:embed="rId2"/>
          <a:stretch>
            <a:fillRect/>
          </a:stretch>
        </p:blipFill>
        <p:spPr>
          <a:xfrm>
            <a:off x="0" y="358773"/>
            <a:ext cx="12191996" cy="6140452"/>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FE615A-D712-4E13-B74C-1BE528A0B836}"/>
              </a:ext>
            </a:extLst>
          </p:cNvPr>
          <p:cNvPicPr>
            <a:picLocks noChangeAspect="1"/>
          </p:cNvPicPr>
          <p:nvPr/>
        </p:nvPicPr>
        <p:blipFill>
          <a:blip r:embed="rId2"/>
          <a:stretch>
            <a:fillRect/>
          </a:stretch>
        </p:blipFill>
        <p:spPr>
          <a:xfrm>
            <a:off x="859151" y="14282"/>
            <a:ext cx="4924428" cy="6815992"/>
          </a:xfrm>
          <a:prstGeom prst="rect">
            <a:avLst/>
          </a:prstGeom>
          <a:noFill/>
          <a:ln cap="flat">
            <a:noFill/>
          </a:ln>
        </p:spPr>
      </p:pic>
      <p:pic>
        <p:nvPicPr>
          <p:cNvPr id="3" name="Imagen 4">
            <a:extLst>
              <a:ext uri="{FF2B5EF4-FFF2-40B4-BE49-F238E27FC236}">
                <a16:creationId xmlns:a16="http://schemas.microsoft.com/office/drawing/2014/main" id="{185515C2-1192-4BF7-93B9-999CF1563467}"/>
              </a:ext>
            </a:extLst>
          </p:cNvPr>
          <p:cNvPicPr>
            <a:picLocks noChangeAspect="1"/>
          </p:cNvPicPr>
          <p:nvPr/>
        </p:nvPicPr>
        <p:blipFill>
          <a:blip r:embed="rId3"/>
          <a:stretch>
            <a:fillRect/>
          </a:stretch>
        </p:blipFill>
        <p:spPr>
          <a:xfrm>
            <a:off x="6265139" y="26673"/>
            <a:ext cx="5035317" cy="6815041"/>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2A5D50-E760-488A-9CB5-24C1B6F897A1}"/>
              </a:ext>
            </a:extLst>
          </p:cNvPr>
          <p:cNvPicPr>
            <a:picLocks noChangeAspect="1"/>
          </p:cNvPicPr>
          <p:nvPr/>
        </p:nvPicPr>
        <p:blipFill>
          <a:blip r:embed="rId2"/>
          <a:stretch>
            <a:fillRect/>
          </a:stretch>
        </p:blipFill>
        <p:spPr>
          <a:xfrm>
            <a:off x="45683" y="417249"/>
            <a:ext cx="12162406" cy="6081208"/>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FECA07-0043-4A9C-A5FC-FF3793DD5B25}"/>
              </a:ext>
            </a:extLst>
          </p:cNvPr>
          <p:cNvPicPr>
            <a:picLocks noChangeAspect="1"/>
          </p:cNvPicPr>
          <p:nvPr/>
        </p:nvPicPr>
        <p:blipFill>
          <a:blip r:embed="rId2"/>
          <a:stretch>
            <a:fillRect/>
          </a:stretch>
        </p:blipFill>
        <p:spPr>
          <a:xfrm>
            <a:off x="0" y="342900"/>
            <a:ext cx="12191996" cy="61722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A7E1C6-CD1D-46EF-BF68-CE8E6DCFD029}"/>
              </a:ext>
            </a:extLst>
          </p:cNvPr>
          <p:cNvPicPr>
            <a:picLocks noChangeAspect="1"/>
          </p:cNvPicPr>
          <p:nvPr/>
        </p:nvPicPr>
        <p:blipFill>
          <a:blip r:embed="rId2"/>
          <a:stretch>
            <a:fillRect/>
          </a:stretch>
        </p:blipFill>
        <p:spPr>
          <a:xfrm>
            <a:off x="0" y="317717"/>
            <a:ext cx="12191996" cy="6169292"/>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3C0318-31A5-4927-A32C-1511D1992476}"/>
              </a:ext>
            </a:extLst>
          </p:cNvPr>
          <p:cNvPicPr>
            <a:picLocks noChangeAspect="1"/>
          </p:cNvPicPr>
          <p:nvPr/>
        </p:nvPicPr>
        <p:blipFill>
          <a:blip r:embed="rId2"/>
          <a:stretch>
            <a:fillRect/>
          </a:stretch>
        </p:blipFill>
        <p:spPr>
          <a:xfrm>
            <a:off x="0" y="349245"/>
            <a:ext cx="12191996" cy="6159498"/>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80E3C2-1428-44AD-8568-13232FA4EEB9}"/>
              </a:ext>
            </a:extLst>
          </p:cNvPr>
          <p:cNvPicPr>
            <a:picLocks noChangeAspect="1"/>
          </p:cNvPicPr>
          <p:nvPr/>
        </p:nvPicPr>
        <p:blipFill>
          <a:blip r:embed="rId2"/>
          <a:stretch>
            <a:fillRect/>
          </a:stretch>
        </p:blipFill>
        <p:spPr>
          <a:xfrm>
            <a:off x="0" y="319628"/>
            <a:ext cx="12191996" cy="6218733"/>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B4E755-79A8-4E29-AC72-16F0D8029BC1}"/>
              </a:ext>
            </a:extLst>
          </p:cNvPr>
          <p:cNvPicPr>
            <a:picLocks noChangeAspect="1"/>
          </p:cNvPicPr>
          <p:nvPr/>
        </p:nvPicPr>
        <p:blipFill>
          <a:blip r:embed="rId2"/>
          <a:stretch>
            <a:fillRect/>
          </a:stretch>
        </p:blipFill>
        <p:spPr>
          <a:xfrm>
            <a:off x="0" y="319601"/>
            <a:ext cx="12240643" cy="617885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C6DBF5-0E53-4CEF-BF7E-9FDB309B7F44}"/>
              </a:ext>
            </a:extLst>
          </p:cNvPr>
          <p:cNvPicPr>
            <a:picLocks noChangeAspect="1"/>
          </p:cNvPicPr>
          <p:nvPr/>
        </p:nvPicPr>
        <p:blipFill>
          <a:blip r:embed="rId2"/>
          <a:stretch>
            <a:fillRect/>
          </a:stretch>
        </p:blipFill>
        <p:spPr>
          <a:xfrm>
            <a:off x="3530443" y="0"/>
            <a:ext cx="5040739"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EB74F96-3F7A-4906-821C-F9B514C9B3BB}"/>
              </a:ext>
            </a:extLst>
          </p:cNvPr>
          <p:cNvSpPr txBox="1"/>
          <p:nvPr/>
        </p:nvSpPr>
        <p:spPr>
          <a:xfrm>
            <a:off x="1349407" y="2876940"/>
            <a:ext cx="9312679"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IMÁGENES PARA EL RECUERDO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F37DB2-E214-4937-8582-49118AC4B8A5}"/>
              </a:ext>
            </a:extLst>
          </p:cNvPr>
          <p:cNvPicPr>
            <a:picLocks noChangeAspect="1"/>
          </p:cNvPicPr>
          <p:nvPr/>
        </p:nvPicPr>
        <p:blipFill>
          <a:blip r:embed="rId2"/>
          <a:stretch>
            <a:fillRect/>
          </a:stretch>
        </p:blipFill>
        <p:spPr>
          <a:xfrm>
            <a:off x="1303861" y="344289"/>
            <a:ext cx="9397389" cy="6038761"/>
          </a:xfrm>
          <a:prstGeom prst="rect">
            <a:avLst/>
          </a:prstGeom>
          <a:noFill/>
          <a:ln w="76196" cap="flat">
            <a:solidFill>
              <a:srgbClr val="FFC000"/>
            </a:solidFill>
            <a:prstDash val="solid"/>
            <a:rou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0E01CE-30FB-459C-8E62-1A97F3258496}"/>
              </a:ext>
            </a:extLst>
          </p:cNvPr>
          <p:cNvPicPr>
            <a:picLocks noChangeAspect="1"/>
          </p:cNvPicPr>
          <p:nvPr/>
        </p:nvPicPr>
        <p:blipFill>
          <a:blip r:embed="rId2"/>
          <a:stretch>
            <a:fillRect/>
          </a:stretch>
        </p:blipFill>
        <p:spPr>
          <a:xfrm>
            <a:off x="1204036" y="355107"/>
            <a:ext cx="9504218" cy="6090077"/>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68A081-5812-4DA6-B74C-DD9B46B66CAA}"/>
              </a:ext>
            </a:extLst>
          </p:cNvPr>
          <p:cNvPicPr>
            <a:picLocks noChangeAspect="1"/>
          </p:cNvPicPr>
          <p:nvPr/>
        </p:nvPicPr>
        <p:blipFill>
          <a:blip r:embed="rId2"/>
          <a:stretch>
            <a:fillRect/>
          </a:stretch>
        </p:blipFill>
        <p:spPr>
          <a:xfrm>
            <a:off x="1221793" y="343412"/>
            <a:ext cx="9571555" cy="6075145"/>
          </a:xfrm>
          <a:prstGeom prst="rect">
            <a:avLst/>
          </a:prstGeom>
          <a:noFill/>
          <a:ln w="76196" cap="flat">
            <a:solidFill>
              <a:srgbClr val="FFC000"/>
            </a:solidFill>
            <a:prstDash val="solid"/>
            <a:rou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AF19AD-047D-4448-B2F3-40DF803949C2}"/>
              </a:ext>
            </a:extLst>
          </p:cNvPr>
          <p:cNvPicPr>
            <a:picLocks noChangeAspect="1"/>
          </p:cNvPicPr>
          <p:nvPr/>
        </p:nvPicPr>
        <p:blipFill>
          <a:blip r:embed="rId2"/>
          <a:stretch>
            <a:fillRect/>
          </a:stretch>
        </p:blipFill>
        <p:spPr>
          <a:xfrm>
            <a:off x="1791437" y="443328"/>
            <a:ext cx="8471147" cy="5929801"/>
          </a:xfrm>
          <a:prstGeom prst="rect">
            <a:avLst/>
          </a:prstGeom>
          <a:noFill/>
          <a:ln w="76196" cap="flat">
            <a:solidFill>
              <a:srgbClr val="FFC000"/>
            </a:solidFill>
            <a:prstDash val="solid"/>
            <a:rou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FA356B-166F-4F7E-BF7C-710ABD190278}"/>
              </a:ext>
            </a:extLst>
          </p:cNvPr>
          <p:cNvPicPr>
            <a:picLocks noChangeAspect="1"/>
          </p:cNvPicPr>
          <p:nvPr/>
        </p:nvPicPr>
        <p:blipFill>
          <a:blip r:embed="rId2"/>
          <a:stretch>
            <a:fillRect/>
          </a:stretch>
        </p:blipFill>
        <p:spPr>
          <a:xfrm>
            <a:off x="2546823" y="485903"/>
            <a:ext cx="6668197" cy="5818939"/>
          </a:xfrm>
          <a:prstGeom prst="rect">
            <a:avLst/>
          </a:prstGeom>
          <a:noFill/>
          <a:ln w="76196" cap="flat">
            <a:solidFill>
              <a:srgbClr val="FFC000"/>
            </a:solidFill>
            <a:prstDash val="solid"/>
            <a:rou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5B3154-B470-4FA0-8BA6-4FFEB1F9159C}"/>
              </a:ext>
            </a:extLst>
          </p:cNvPr>
          <p:cNvPicPr>
            <a:picLocks noChangeAspect="1"/>
          </p:cNvPicPr>
          <p:nvPr/>
        </p:nvPicPr>
        <p:blipFill>
          <a:blip r:embed="rId2"/>
          <a:stretch>
            <a:fillRect/>
          </a:stretch>
        </p:blipFill>
        <p:spPr>
          <a:xfrm>
            <a:off x="1693788" y="354549"/>
            <a:ext cx="8624812" cy="6037371"/>
          </a:xfrm>
          <a:prstGeom prst="rect">
            <a:avLst/>
          </a:prstGeom>
          <a:noFill/>
          <a:ln w="76196" cap="flat">
            <a:solidFill>
              <a:srgbClr val="FFC000"/>
            </a:solidFill>
            <a:prstDash val="solid"/>
            <a:rou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EE5CEA-EAF9-498A-86F4-E917956C3079}"/>
              </a:ext>
            </a:extLst>
          </p:cNvPr>
          <p:cNvPicPr>
            <a:picLocks noChangeAspect="1"/>
          </p:cNvPicPr>
          <p:nvPr/>
        </p:nvPicPr>
        <p:blipFill>
          <a:blip r:embed="rId2"/>
          <a:stretch>
            <a:fillRect/>
          </a:stretch>
        </p:blipFill>
        <p:spPr>
          <a:xfrm>
            <a:off x="4648196" y="1909760"/>
            <a:ext cx="2895603" cy="3038478"/>
          </a:xfrm>
          <a:prstGeom prst="rect">
            <a:avLst/>
          </a:prstGeom>
          <a:noFill/>
          <a:ln w="76196" cap="flat">
            <a:solidFill>
              <a:srgbClr val="FF0000"/>
            </a:solidFill>
            <a:prstDash val="solid"/>
            <a:rou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EDA9C7E-3B17-44B3-AE01-23D3A5877D2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9FD7375-D18B-4B13-A2FA-1ED250114AB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3953582-C568-4BE3-B0DE-7DE7A69DD9AD}"/>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D2563158-A673-42A7-8A93-056B80692B2B}"/>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C0B979AF-3FE4-4D7A-A824-2ED61D61D363}"/>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B3F324C4-917D-43DA-9409-06F4B4ABC4EE}"/>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22494EDD-E170-4E29-BEF9-5AB0E5E247FD}"/>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73081755-D050-4FE1-8E0A-00F038F97088}"/>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9B64950C-43CB-47DC-8BA8-0B04C47DFE09}"/>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9AD8D225-4329-4803-B09D-9A7897612721}"/>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7C5E3BC1-2F2F-4814-8402-628CEB15990D}"/>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A6EE1EAC-45BE-4EB8-ABAD-F0C106B18328}"/>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702AE51D-85E6-4EF4-9D58-604DA391F4A2}"/>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B843E7F0-539C-433C-A53E-3AFFB18D715A}"/>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TotalTime>
  <Words>807</Words>
  <Application>Microsoft Office PowerPoint</Application>
  <PresentationFormat>Panorámica</PresentationFormat>
  <Paragraphs>21</Paragraphs>
  <Slides>38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38</vt:i4>
      </vt:variant>
    </vt:vector>
  </HeadingPairs>
  <TitlesOfParts>
    <vt:vector size="4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3</cp:revision>
  <dcterms:created xsi:type="dcterms:W3CDTF">2020-03-24T18:51:46Z</dcterms:created>
  <dcterms:modified xsi:type="dcterms:W3CDTF">2020-06-28T09:42:37Z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