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3" r:id="rId10"/>
    <p:sldId id="262"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7" r:id="rId24"/>
    <p:sldId id="278" r:id="rId25"/>
    <p:sldId id="279" r:id="rId26"/>
    <p:sldId id="280" r:id="rId27"/>
    <p:sldId id="281" r:id="rId28"/>
    <p:sldId id="282" r:id="rId29"/>
    <p:sldId id="283" r:id="rId30"/>
    <p:sldId id="284" r:id="rId31"/>
    <p:sldId id="285"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8" d="100"/>
          <a:sy n="58" d="100"/>
        </p:scale>
        <p:origin x="8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7985E4C-558D-484C-9D81-10C0CF58FBE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9B31BF2-BB34-482D-A21E-C88943E425B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333E523-88DC-4217-8C91-12CABA8351A1}" type="datetime1">
              <a:rPr lang="es-ES"/>
              <a:pPr lvl="0"/>
              <a:t>17/05/2020</a:t>
            </a:fld>
            <a:endParaRPr lang="es-ES"/>
          </a:p>
        </p:txBody>
      </p:sp>
      <p:sp>
        <p:nvSpPr>
          <p:cNvPr id="4" name="Marcador de imagen de diapositiva 3">
            <a:extLst>
              <a:ext uri="{FF2B5EF4-FFF2-40B4-BE49-F238E27FC236}">
                <a16:creationId xmlns:a16="http://schemas.microsoft.com/office/drawing/2014/main" id="{9EEA4CDB-C3A3-4808-89A9-1E25871F5B9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A65AA0F-B989-4418-9D89-92566C016EF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D7F7173-9124-4B40-AF69-FE640FCA5BE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4F9A2B4-0B65-45C8-9823-805F6CDFD49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E8F13C1-E7EC-4F29-B543-34F1886FC8B6}" type="slidenum">
              <a:t>‹Nº›</a:t>
            </a:fld>
            <a:endParaRPr lang="es-ES"/>
          </a:p>
        </p:txBody>
      </p:sp>
    </p:spTree>
    <p:extLst>
      <p:ext uri="{BB962C8B-B14F-4D97-AF65-F5344CB8AC3E}">
        <p14:creationId xmlns:p14="http://schemas.microsoft.com/office/powerpoint/2010/main" val="175977491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DE0C80-59A2-43D4-B321-919CA7E4286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AA0F581-A724-45EB-897C-89CB930CD67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6A47F10-B1B6-46ED-9F33-A3F16473002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AB4DE25-ECAA-4360-94E0-BD61A4B7D9F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EE26DC0-5888-4C50-A4DC-061013A6BCA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579AB33-960B-4938-B0FE-9FCCEAE9389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14C672C-CAE0-4071-A669-1519C716F69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C20C358-D5CC-42DD-90AD-48D8D74A377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F84C91-22E2-47C0-A6EE-3B1C03F3145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AFD1894-0440-443B-B8EB-25BC3E65A14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392B4CC-F082-4CCB-9A81-26060D96F25C}"/>
              </a:ext>
            </a:extLst>
          </p:cNvPr>
          <p:cNvSpPr txBox="1">
            <a:spLocks noGrp="1"/>
          </p:cNvSpPr>
          <p:nvPr>
            <p:ph type="dt" sz="half" idx="7"/>
          </p:nvPr>
        </p:nvSpPr>
        <p:spPr/>
        <p:txBody>
          <a:bodyPr/>
          <a:lstStyle>
            <a:lvl1pPr>
              <a:defRPr/>
            </a:lvl1pPr>
          </a:lstStyle>
          <a:p>
            <a:pPr lvl="0"/>
            <a:fld id="{D1244C8D-6695-4A2B-8C2F-F34BF016ABA1}" type="datetime1">
              <a:rPr lang="es-ES"/>
              <a:pPr lvl="0"/>
              <a:t>17/05/2020</a:t>
            </a:fld>
            <a:endParaRPr lang="es-ES"/>
          </a:p>
        </p:txBody>
      </p:sp>
      <p:sp>
        <p:nvSpPr>
          <p:cNvPr id="5" name="Marcador de pie de página 4">
            <a:extLst>
              <a:ext uri="{FF2B5EF4-FFF2-40B4-BE49-F238E27FC236}">
                <a16:creationId xmlns:a16="http://schemas.microsoft.com/office/drawing/2014/main" id="{A1D41EEF-6309-40A3-AFE6-233FE6A8B11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FA6E168-8115-4710-B86C-BE8BEABC242D}"/>
              </a:ext>
            </a:extLst>
          </p:cNvPr>
          <p:cNvSpPr txBox="1">
            <a:spLocks noGrp="1"/>
          </p:cNvSpPr>
          <p:nvPr>
            <p:ph type="sldNum" sz="quarter" idx="8"/>
          </p:nvPr>
        </p:nvSpPr>
        <p:spPr/>
        <p:txBody>
          <a:bodyPr/>
          <a:lstStyle>
            <a:lvl1pPr>
              <a:defRPr/>
            </a:lvl1pPr>
          </a:lstStyle>
          <a:p>
            <a:pPr lvl="0"/>
            <a:fld id="{F61947B7-B3C3-4ACC-A469-D0AFD644D70C}" type="slidenum">
              <a:t>‹Nº›</a:t>
            </a:fld>
            <a:endParaRPr lang="es-ES"/>
          </a:p>
        </p:txBody>
      </p:sp>
    </p:spTree>
    <p:extLst>
      <p:ext uri="{BB962C8B-B14F-4D97-AF65-F5344CB8AC3E}">
        <p14:creationId xmlns:p14="http://schemas.microsoft.com/office/powerpoint/2010/main" val="19010887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4F9397-18CA-4568-8EC4-4F04204BE8A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0E04D2F-526D-4582-82B6-114B001404F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1AAE3F-606F-496C-8E29-E9FCFFFD8969}"/>
              </a:ext>
            </a:extLst>
          </p:cNvPr>
          <p:cNvSpPr txBox="1">
            <a:spLocks noGrp="1"/>
          </p:cNvSpPr>
          <p:nvPr>
            <p:ph type="dt" sz="half" idx="7"/>
          </p:nvPr>
        </p:nvSpPr>
        <p:spPr/>
        <p:txBody>
          <a:bodyPr/>
          <a:lstStyle>
            <a:lvl1pPr>
              <a:defRPr/>
            </a:lvl1pPr>
          </a:lstStyle>
          <a:p>
            <a:pPr lvl="0"/>
            <a:fld id="{DDEAF1EE-DE84-4E1B-A246-46E7D0D61102}" type="datetime1">
              <a:rPr lang="es-ES"/>
              <a:pPr lvl="0"/>
              <a:t>17/05/2020</a:t>
            </a:fld>
            <a:endParaRPr lang="es-ES"/>
          </a:p>
        </p:txBody>
      </p:sp>
      <p:sp>
        <p:nvSpPr>
          <p:cNvPr id="5" name="Marcador de pie de página 4">
            <a:extLst>
              <a:ext uri="{FF2B5EF4-FFF2-40B4-BE49-F238E27FC236}">
                <a16:creationId xmlns:a16="http://schemas.microsoft.com/office/drawing/2014/main" id="{74F2BBBB-BFE5-48DC-B834-2608F4D32D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DBA6DB-8788-4144-AE52-01914108288F}"/>
              </a:ext>
            </a:extLst>
          </p:cNvPr>
          <p:cNvSpPr txBox="1">
            <a:spLocks noGrp="1"/>
          </p:cNvSpPr>
          <p:nvPr>
            <p:ph type="sldNum" sz="quarter" idx="8"/>
          </p:nvPr>
        </p:nvSpPr>
        <p:spPr/>
        <p:txBody>
          <a:bodyPr/>
          <a:lstStyle>
            <a:lvl1pPr>
              <a:defRPr/>
            </a:lvl1pPr>
          </a:lstStyle>
          <a:p>
            <a:pPr lvl="0"/>
            <a:fld id="{660EE892-B219-45A8-89E0-5266A94768CD}" type="slidenum">
              <a:t>‹Nº›</a:t>
            </a:fld>
            <a:endParaRPr lang="es-ES"/>
          </a:p>
        </p:txBody>
      </p:sp>
    </p:spTree>
    <p:extLst>
      <p:ext uri="{BB962C8B-B14F-4D97-AF65-F5344CB8AC3E}">
        <p14:creationId xmlns:p14="http://schemas.microsoft.com/office/powerpoint/2010/main" val="1589717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980F3D-4981-4FF6-80B9-AD0376F3050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367D21E-47A9-4FF0-BC03-E857AE07E51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72E0B8F-29CB-4548-8974-58CE16964F90}"/>
              </a:ext>
            </a:extLst>
          </p:cNvPr>
          <p:cNvSpPr txBox="1">
            <a:spLocks noGrp="1"/>
          </p:cNvSpPr>
          <p:nvPr>
            <p:ph type="dt" sz="half" idx="7"/>
          </p:nvPr>
        </p:nvSpPr>
        <p:spPr/>
        <p:txBody>
          <a:bodyPr/>
          <a:lstStyle>
            <a:lvl1pPr>
              <a:defRPr/>
            </a:lvl1pPr>
          </a:lstStyle>
          <a:p>
            <a:pPr lvl="0"/>
            <a:fld id="{C90656AB-3913-4E23-B266-52183C62F3BF}" type="datetime1">
              <a:rPr lang="es-ES"/>
              <a:pPr lvl="0"/>
              <a:t>17/05/2020</a:t>
            </a:fld>
            <a:endParaRPr lang="es-ES"/>
          </a:p>
        </p:txBody>
      </p:sp>
      <p:sp>
        <p:nvSpPr>
          <p:cNvPr id="5" name="Marcador de pie de página 4">
            <a:extLst>
              <a:ext uri="{FF2B5EF4-FFF2-40B4-BE49-F238E27FC236}">
                <a16:creationId xmlns:a16="http://schemas.microsoft.com/office/drawing/2014/main" id="{06E43900-C9A0-4B2E-8B43-5B5D16E30B4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B16F1CD-741D-4F5E-8525-2852C3D01A78}"/>
              </a:ext>
            </a:extLst>
          </p:cNvPr>
          <p:cNvSpPr txBox="1">
            <a:spLocks noGrp="1"/>
          </p:cNvSpPr>
          <p:nvPr>
            <p:ph type="sldNum" sz="quarter" idx="8"/>
          </p:nvPr>
        </p:nvSpPr>
        <p:spPr/>
        <p:txBody>
          <a:bodyPr/>
          <a:lstStyle>
            <a:lvl1pPr>
              <a:defRPr/>
            </a:lvl1pPr>
          </a:lstStyle>
          <a:p>
            <a:pPr lvl="0"/>
            <a:fld id="{A28ACDF2-3F6C-4D89-9C09-93B59BE082D5}" type="slidenum">
              <a:t>‹Nº›</a:t>
            </a:fld>
            <a:endParaRPr lang="es-ES"/>
          </a:p>
        </p:txBody>
      </p:sp>
    </p:spTree>
    <p:extLst>
      <p:ext uri="{BB962C8B-B14F-4D97-AF65-F5344CB8AC3E}">
        <p14:creationId xmlns:p14="http://schemas.microsoft.com/office/powerpoint/2010/main" val="631353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E597ED-98DC-40F3-9691-FF7A6FD159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B9C4BDF-5E9A-4B59-8792-95F1554B013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695BD51-C042-4F19-9DB9-5EFF5B0824A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1FB5F49-9687-4A7F-B226-38635E9754BF}"/>
              </a:ext>
            </a:extLst>
          </p:cNvPr>
          <p:cNvSpPr txBox="1">
            <a:spLocks noGrp="1"/>
          </p:cNvSpPr>
          <p:nvPr>
            <p:ph type="dt" sz="half" idx="7"/>
          </p:nvPr>
        </p:nvSpPr>
        <p:spPr/>
        <p:txBody>
          <a:bodyPr/>
          <a:lstStyle>
            <a:lvl1pPr>
              <a:defRPr/>
            </a:lvl1pPr>
          </a:lstStyle>
          <a:p>
            <a:pPr lvl="0"/>
            <a:fld id="{0C662E6B-0878-4077-A4F5-453C2A167AAC}" type="datetime1">
              <a:rPr lang="es-ES"/>
              <a:pPr lvl="0"/>
              <a:t>17/05/2020</a:t>
            </a:fld>
            <a:endParaRPr lang="es-ES"/>
          </a:p>
        </p:txBody>
      </p:sp>
      <p:sp>
        <p:nvSpPr>
          <p:cNvPr id="6" name="Marcador de pie de página 5">
            <a:extLst>
              <a:ext uri="{FF2B5EF4-FFF2-40B4-BE49-F238E27FC236}">
                <a16:creationId xmlns:a16="http://schemas.microsoft.com/office/drawing/2014/main" id="{CBA98724-D514-4325-8818-65ADEDE0CD9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F57EDE0-1B3C-4EF5-A9E1-205D23A5BE86}"/>
              </a:ext>
            </a:extLst>
          </p:cNvPr>
          <p:cNvSpPr txBox="1">
            <a:spLocks noGrp="1"/>
          </p:cNvSpPr>
          <p:nvPr>
            <p:ph type="sldNum" sz="quarter" idx="8"/>
          </p:nvPr>
        </p:nvSpPr>
        <p:spPr/>
        <p:txBody>
          <a:bodyPr/>
          <a:lstStyle>
            <a:lvl1pPr>
              <a:defRPr/>
            </a:lvl1pPr>
          </a:lstStyle>
          <a:p>
            <a:pPr lvl="0"/>
            <a:fld id="{50A43671-844A-407C-8D6D-605255E75BBD}" type="slidenum">
              <a:t>‹Nº›</a:t>
            </a:fld>
            <a:endParaRPr lang="es-ES"/>
          </a:p>
        </p:txBody>
      </p:sp>
    </p:spTree>
    <p:extLst>
      <p:ext uri="{BB962C8B-B14F-4D97-AF65-F5344CB8AC3E}">
        <p14:creationId xmlns:p14="http://schemas.microsoft.com/office/powerpoint/2010/main" val="922905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FD194A-7065-4DA5-8F38-A42A4822FFA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BCE613E-D3A6-4462-99ED-A716471CCD8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59541AF-29B0-41E6-9BCC-E81A94513CD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720404F-A0C4-4968-A3F6-7AA31E05D1E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FCBAB48-AA96-4909-AFC7-885C42E8D68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108EC68-1BBF-4372-8257-B7953EC21709}"/>
              </a:ext>
            </a:extLst>
          </p:cNvPr>
          <p:cNvSpPr txBox="1">
            <a:spLocks noGrp="1"/>
          </p:cNvSpPr>
          <p:nvPr>
            <p:ph type="dt" sz="half" idx="7"/>
          </p:nvPr>
        </p:nvSpPr>
        <p:spPr/>
        <p:txBody>
          <a:bodyPr/>
          <a:lstStyle>
            <a:lvl1pPr>
              <a:defRPr/>
            </a:lvl1pPr>
          </a:lstStyle>
          <a:p>
            <a:pPr lvl="0"/>
            <a:fld id="{CC7A5049-3F86-48D7-915A-37E70B31A1F3}" type="datetime1">
              <a:rPr lang="es-ES"/>
              <a:pPr lvl="0"/>
              <a:t>17/05/2020</a:t>
            </a:fld>
            <a:endParaRPr lang="es-ES"/>
          </a:p>
        </p:txBody>
      </p:sp>
      <p:sp>
        <p:nvSpPr>
          <p:cNvPr id="8" name="Marcador de pie de página 7">
            <a:extLst>
              <a:ext uri="{FF2B5EF4-FFF2-40B4-BE49-F238E27FC236}">
                <a16:creationId xmlns:a16="http://schemas.microsoft.com/office/drawing/2014/main" id="{1615619C-33F3-4B3A-B684-AE0F6C430A0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C65D63E-D390-4AAA-A04F-439F1467965B}"/>
              </a:ext>
            </a:extLst>
          </p:cNvPr>
          <p:cNvSpPr txBox="1">
            <a:spLocks noGrp="1"/>
          </p:cNvSpPr>
          <p:nvPr>
            <p:ph type="sldNum" sz="quarter" idx="8"/>
          </p:nvPr>
        </p:nvSpPr>
        <p:spPr/>
        <p:txBody>
          <a:bodyPr/>
          <a:lstStyle>
            <a:lvl1pPr>
              <a:defRPr/>
            </a:lvl1pPr>
          </a:lstStyle>
          <a:p>
            <a:pPr lvl="0"/>
            <a:fld id="{C3119F62-2706-44FA-AFAA-881B18AA81C5}" type="slidenum">
              <a:t>‹Nº›</a:t>
            </a:fld>
            <a:endParaRPr lang="es-ES"/>
          </a:p>
        </p:txBody>
      </p:sp>
    </p:spTree>
    <p:extLst>
      <p:ext uri="{BB962C8B-B14F-4D97-AF65-F5344CB8AC3E}">
        <p14:creationId xmlns:p14="http://schemas.microsoft.com/office/powerpoint/2010/main" val="667822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268F98-F901-45DB-9EEA-5EB3D4B4E10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F2F3207-3011-4243-A436-3140B31C90D3}"/>
              </a:ext>
            </a:extLst>
          </p:cNvPr>
          <p:cNvSpPr txBox="1">
            <a:spLocks noGrp="1"/>
          </p:cNvSpPr>
          <p:nvPr>
            <p:ph type="dt" sz="half" idx="7"/>
          </p:nvPr>
        </p:nvSpPr>
        <p:spPr/>
        <p:txBody>
          <a:bodyPr/>
          <a:lstStyle>
            <a:lvl1pPr>
              <a:defRPr/>
            </a:lvl1pPr>
          </a:lstStyle>
          <a:p>
            <a:pPr lvl="0"/>
            <a:fld id="{3933E07A-D847-433D-A7C0-C9E759C6C6CE}" type="datetime1">
              <a:rPr lang="es-ES"/>
              <a:pPr lvl="0"/>
              <a:t>17/05/2020</a:t>
            </a:fld>
            <a:endParaRPr lang="es-ES"/>
          </a:p>
        </p:txBody>
      </p:sp>
      <p:sp>
        <p:nvSpPr>
          <p:cNvPr id="4" name="Marcador de pie de página 3">
            <a:extLst>
              <a:ext uri="{FF2B5EF4-FFF2-40B4-BE49-F238E27FC236}">
                <a16:creationId xmlns:a16="http://schemas.microsoft.com/office/drawing/2014/main" id="{4AD363BB-EBC3-48E3-BB27-C66881774B2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E201D51-C36F-4072-9961-A04464397327}"/>
              </a:ext>
            </a:extLst>
          </p:cNvPr>
          <p:cNvSpPr txBox="1">
            <a:spLocks noGrp="1"/>
          </p:cNvSpPr>
          <p:nvPr>
            <p:ph type="sldNum" sz="quarter" idx="8"/>
          </p:nvPr>
        </p:nvSpPr>
        <p:spPr/>
        <p:txBody>
          <a:bodyPr/>
          <a:lstStyle>
            <a:lvl1pPr>
              <a:defRPr/>
            </a:lvl1pPr>
          </a:lstStyle>
          <a:p>
            <a:pPr lvl="0"/>
            <a:fld id="{E620F8DC-8B04-47DB-A531-1D6072775B7C}" type="slidenum">
              <a:t>‹Nº›</a:t>
            </a:fld>
            <a:endParaRPr lang="es-ES"/>
          </a:p>
        </p:txBody>
      </p:sp>
    </p:spTree>
    <p:extLst>
      <p:ext uri="{BB962C8B-B14F-4D97-AF65-F5344CB8AC3E}">
        <p14:creationId xmlns:p14="http://schemas.microsoft.com/office/powerpoint/2010/main" val="2744356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F0D3B7E-F991-4CAC-8A37-0A77B4D601C7}"/>
              </a:ext>
            </a:extLst>
          </p:cNvPr>
          <p:cNvSpPr txBox="1">
            <a:spLocks noGrp="1"/>
          </p:cNvSpPr>
          <p:nvPr>
            <p:ph type="dt" sz="half" idx="7"/>
          </p:nvPr>
        </p:nvSpPr>
        <p:spPr/>
        <p:txBody>
          <a:bodyPr/>
          <a:lstStyle>
            <a:lvl1pPr>
              <a:defRPr/>
            </a:lvl1pPr>
          </a:lstStyle>
          <a:p>
            <a:pPr lvl="0"/>
            <a:fld id="{F6CBE57E-A186-4D1F-887C-676AF664A3F9}" type="datetime1">
              <a:rPr lang="es-ES"/>
              <a:pPr lvl="0"/>
              <a:t>17/05/2020</a:t>
            </a:fld>
            <a:endParaRPr lang="es-ES"/>
          </a:p>
        </p:txBody>
      </p:sp>
      <p:sp>
        <p:nvSpPr>
          <p:cNvPr id="3" name="Marcador de pie de página 2">
            <a:extLst>
              <a:ext uri="{FF2B5EF4-FFF2-40B4-BE49-F238E27FC236}">
                <a16:creationId xmlns:a16="http://schemas.microsoft.com/office/drawing/2014/main" id="{8F7AEDAE-F968-4C2B-9464-814D63F7486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13CB134-5B8C-4C59-B20F-50C016C5B8BE}"/>
              </a:ext>
            </a:extLst>
          </p:cNvPr>
          <p:cNvSpPr txBox="1">
            <a:spLocks noGrp="1"/>
          </p:cNvSpPr>
          <p:nvPr>
            <p:ph type="sldNum" sz="quarter" idx="8"/>
          </p:nvPr>
        </p:nvSpPr>
        <p:spPr/>
        <p:txBody>
          <a:bodyPr/>
          <a:lstStyle>
            <a:lvl1pPr>
              <a:defRPr/>
            </a:lvl1pPr>
          </a:lstStyle>
          <a:p>
            <a:pPr lvl="0"/>
            <a:fld id="{73D47DEC-53B8-45F8-8767-921F151EF324}" type="slidenum">
              <a:t>‹Nº›</a:t>
            </a:fld>
            <a:endParaRPr lang="es-ES"/>
          </a:p>
        </p:txBody>
      </p:sp>
    </p:spTree>
    <p:extLst>
      <p:ext uri="{BB962C8B-B14F-4D97-AF65-F5344CB8AC3E}">
        <p14:creationId xmlns:p14="http://schemas.microsoft.com/office/powerpoint/2010/main" val="224739958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17068A-4A2B-4098-A856-C76BFB6E632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7E079C7-12C4-4AC0-86C1-01602E72017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6037FF9-2D90-4483-AC54-584F15783E2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9652A93-EDB9-4820-B0A2-5BB7DEADFABC}"/>
              </a:ext>
            </a:extLst>
          </p:cNvPr>
          <p:cNvSpPr txBox="1">
            <a:spLocks noGrp="1"/>
          </p:cNvSpPr>
          <p:nvPr>
            <p:ph type="dt" sz="half" idx="7"/>
          </p:nvPr>
        </p:nvSpPr>
        <p:spPr/>
        <p:txBody>
          <a:bodyPr/>
          <a:lstStyle>
            <a:lvl1pPr>
              <a:defRPr/>
            </a:lvl1pPr>
          </a:lstStyle>
          <a:p>
            <a:pPr lvl="0"/>
            <a:fld id="{736AC1E9-DCD5-45E5-BA15-F6946813A37C}" type="datetime1">
              <a:rPr lang="es-ES"/>
              <a:pPr lvl="0"/>
              <a:t>17/05/2020</a:t>
            </a:fld>
            <a:endParaRPr lang="es-ES"/>
          </a:p>
        </p:txBody>
      </p:sp>
      <p:sp>
        <p:nvSpPr>
          <p:cNvPr id="6" name="Marcador de pie de página 5">
            <a:extLst>
              <a:ext uri="{FF2B5EF4-FFF2-40B4-BE49-F238E27FC236}">
                <a16:creationId xmlns:a16="http://schemas.microsoft.com/office/drawing/2014/main" id="{2F4510AA-93CF-46D8-B9D3-A4ED31D8DB1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8F67A11-2182-478B-8CB1-EAA1877667E7}"/>
              </a:ext>
            </a:extLst>
          </p:cNvPr>
          <p:cNvSpPr txBox="1">
            <a:spLocks noGrp="1"/>
          </p:cNvSpPr>
          <p:nvPr>
            <p:ph type="sldNum" sz="quarter" idx="8"/>
          </p:nvPr>
        </p:nvSpPr>
        <p:spPr/>
        <p:txBody>
          <a:bodyPr/>
          <a:lstStyle>
            <a:lvl1pPr>
              <a:defRPr/>
            </a:lvl1pPr>
          </a:lstStyle>
          <a:p>
            <a:pPr lvl="0"/>
            <a:fld id="{96018316-F5B7-4D3E-87C6-7F85CBF916E0}" type="slidenum">
              <a:t>‹Nº›</a:t>
            </a:fld>
            <a:endParaRPr lang="es-ES"/>
          </a:p>
        </p:txBody>
      </p:sp>
    </p:spTree>
    <p:extLst>
      <p:ext uri="{BB962C8B-B14F-4D97-AF65-F5344CB8AC3E}">
        <p14:creationId xmlns:p14="http://schemas.microsoft.com/office/powerpoint/2010/main" val="66563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1D2004-8F21-46AA-8B79-714EE6C21DE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2F82A66-A757-42D5-B297-07C12C93BE8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D36D4F1-318A-46CF-82F8-31639FCFC72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1F39B53-0713-4206-A250-62DCAC99D0E0}"/>
              </a:ext>
            </a:extLst>
          </p:cNvPr>
          <p:cNvSpPr txBox="1">
            <a:spLocks noGrp="1"/>
          </p:cNvSpPr>
          <p:nvPr>
            <p:ph type="dt" sz="half" idx="7"/>
          </p:nvPr>
        </p:nvSpPr>
        <p:spPr/>
        <p:txBody>
          <a:bodyPr/>
          <a:lstStyle>
            <a:lvl1pPr>
              <a:defRPr/>
            </a:lvl1pPr>
          </a:lstStyle>
          <a:p>
            <a:pPr lvl="0"/>
            <a:fld id="{7F0E4871-87AE-4AF3-8A55-E9624AEB4B18}" type="datetime1">
              <a:rPr lang="es-ES"/>
              <a:pPr lvl="0"/>
              <a:t>17/05/2020</a:t>
            </a:fld>
            <a:endParaRPr lang="es-ES"/>
          </a:p>
        </p:txBody>
      </p:sp>
      <p:sp>
        <p:nvSpPr>
          <p:cNvPr id="6" name="Marcador de pie de página 5">
            <a:extLst>
              <a:ext uri="{FF2B5EF4-FFF2-40B4-BE49-F238E27FC236}">
                <a16:creationId xmlns:a16="http://schemas.microsoft.com/office/drawing/2014/main" id="{D404B29A-5C02-4DFD-B69A-062C504E21E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8789C11-5FEC-417C-B881-B5434726478E}"/>
              </a:ext>
            </a:extLst>
          </p:cNvPr>
          <p:cNvSpPr txBox="1">
            <a:spLocks noGrp="1"/>
          </p:cNvSpPr>
          <p:nvPr>
            <p:ph type="sldNum" sz="quarter" idx="8"/>
          </p:nvPr>
        </p:nvSpPr>
        <p:spPr/>
        <p:txBody>
          <a:bodyPr/>
          <a:lstStyle>
            <a:lvl1pPr>
              <a:defRPr/>
            </a:lvl1pPr>
          </a:lstStyle>
          <a:p>
            <a:pPr lvl="0"/>
            <a:fld id="{A146F88F-199F-415F-B165-E18E1BDAF2B2}" type="slidenum">
              <a:t>‹Nº›</a:t>
            </a:fld>
            <a:endParaRPr lang="es-ES"/>
          </a:p>
        </p:txBody>
      </p:sp>
    </p:spTree>
    <p:extLst>
      <p:ext uri="{BB962C8B-B14F-4D97-AF65-F5344CB8AC3E}">
        <p14:creationId xmlns:p14="http://schemas.microsoft.com/office/powerpoint/2010/main" val="1701977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223534-8A13-4C25-8A15-4E19C87AF0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6A143DA-198A-4317-8C98-031270CD125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AFF23BA-A0AC-41B3-96DF-D1EA07C88D3B}"/>
              </a:ext>
            </a:extLst>
          </p:cNvPr>
          <p:cNvSpPr txBox="1">
            <a:spLocks noGrp="1"/>
          </p:cNvSpPr>
          <p:nvPr>
            <p:ph type="dt" sz="half" idx="7"/>
          </p:nvPr>
        </p:nvSpPr>
        <p:spPr/>
        <p:txBody>
          <a:bodyPr/>
          <a:lstStyle>
            <a:lvl1pPr>
              <a:defRPr/>
            </a:lvl1pPr>
          </a:lstStyle>
          <a:p>
            <a:pPr lvl="0"/>
            <a:fld id="{1912786A-DB01-442E-9616-5D2F5D722EAE}" type="datetime1">
              <a:rPr lang="es-ES"/>
              <a:pPr lvl="0"/>
              <a:t>17/05/2020</a:t>
            </a:fld>
            <a:endParaRPr lang="es-ES"/>
          </a:p>
        </p:txBody>
      </p:sp>
      <p:sp>
        <p:nvSpPr>
          <p:cNvPr id="5" name="Marcador de pie de página 4">
            <a:extLst>
              <a:ext uri="{FF2B5EF4-FFF2-40B4-BE49-F238E27FC236}">
                <a16:creationId xmlns:a16="http://schemas.microsoft.com/office/drawing/2014/main" id="{270F6C9B-AB27-4007-8C6B-78015611D76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9F0B0FF-33A4-4FD0-A9E1-26175A25C3E9}"/>
              </a:ext>
            </a:extLst>
          </p:cNvPr>
          <p:cNvSpPr txBox="1">
            <a:spLocks noGrp="1"/>
          </p:cNvSpPr>
          <p:nvPr>
            <p:ph type="sldNum" sz="quarter" idx="8"/>
          </p:nvPr>
        </p:nvSpPr>
        <p:spPr/>
        <p:txBody>
          <a:bodyPr/>
          <a:lstStyle>
            <a:lvl1pPr>
              <a:defRPr/>
            </a:lvl1pPr>
          </a:lstStyle>
          <a:p>
            <a:pPr lvl="0"/>
            <a:fld id="{6A968774-24F0-4706-8E89-DAA26686AE8E}" type="slidenum">
              <a:t>‹Nº›</a:t>
            </a:fld>
            <a:endParaRPr lang="es-ES"/>
          </a:p>
        </p:txBody>
      </p:sp>
    </p:spTree>
    <p:extLst>
      <p:ext uri="{BB962C8B-B14F-4D97-AF65-F5344CB8AC3E}">
        <p14:creationId xmlns:p14="http://schemas.microsoft.com/office/powerpoint/2010/main" val="860244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6BB4AD4-129C-4920-8716-4B8FDCADC7D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CFFF3D2-8AEE-4FC4-BEE4-E5B2363CC43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AA5C36-FFED-474E-8AAD-3A0F7E83B00D}"/>
              </a:ext>
            </a:extLst>
          </p:cNvPr>
          <p:cNvSpPr txBox="1">
            <a:spLocks noGrp="1"/>
          </p:cNvSpPr>
          <p:nvPr>
            <p:ph type="dt" sz="half" idx="7"/>
          </p:nvPr>
        </p:nvSpPr>
        <p:spPr/>
        <p:txBody>
          <a:bodyPr/>
          <a:lstStyle>
            <a:lvl1pPr>
              <a:defRPr/>
            </a:lvl1pPr>
          </a:lstStyle>
          <a:p>
            <a:pPr lvl="0"/>
            <a:fld id="{AE0B2FF5-F573-45D9-A648-5093C336358B}" type="datetime1">
              <a:rPr lang="es-ES"/>
              <a:pPr lvl="0"/>
              <a:t>17/05/2020</a:t>
            </a:fld>
            <a:endParaRPr lang="es-ES"/>
          </a:p>
        </p:txBody>
      </p:sp>
      <p:sp>
        <p:nvSpPr>
          <p:cNvPr id="5" name="Marcador de pie de página 4">
            <a:extLst>
              <a:ext uri="{FF2B5EF4-FFF2-40B4-BE49-F238E27FC236}">
                <a16:creationId xmlns:a16="http://schemas.microsoft.com/office/drawing/2014/main" id="{B907BE5A-332C-4789-B3EF-28DE322B2C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E567787-6DF3-4FF0-9F71-596C0412FD1D}"/>
              </a:ext>
            </a:extLst>
          </p:cNvPr>
          <p:cNvSpPr txBox="1">
            <a:spLocks noGrp="1"/>
          </p:cNvSpPr>
          <p:nvPr>
            <p:ph type="sldNum" sz="quarter" idx="8"/>
          </p:nvPr>
        </p:nvSpPr>
        <p:spPr/>
        <p:txBody>
          <a:bodyPr/>
          <a:lstStyle>
            <a:lvl1pPr>
              <a:defRPr/>
            </a:lvl1pPr>
          </a:lstStyle>
          <a:p>
            <a:pPr lvl="0"/>
            <a:fld id="{70E41018-82A0-4906-820A-4FF88CE95AEE}" type="slidenum">
              <a:t>‹Nº›</a:t>
            </a:fld>
            <a:endParaRPr lang="es-ES"/>
          </a:p>
        </p:txBody>
      </p:sp>
    </p:spTree>
    <p:extLst>
      <p:ext uri="{BB962C8B-B14F-4D97-AF65-F5344CB8AC3E}">
        <p14:creationId xmlns:p14="http://schemas.microsoft.com/office/powerpoint/2010/main" val="32071180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D37A16-4AF5-40DA-921F-F151FC6BC5F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48EAC12-A17B-4CA5-A169-37D68652938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1F272EE-A753-4AA4-9CA3-043D20B1475C}"/>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BB2F306-8134-475D-A092-DC1987B92C7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12D2B88-B25D-478E-9DC2-AC05154E2680}"/>
              </a:ext>
            </a:extLst>
          </p:cNvPr>
          <p:cNvSpPr txBox="1">
            <a:spLocks noGrp="1"/>
          </p:cNvSpPr>
          <p:nvPr>
            <p:ph type="sldNum" sz="quarter" idx="8"/>
          </p:nvPr>
        </p:nvSpPr>
        <p:spPr/>
        <p:txBody>
          <a:bodyPr/>
          <a:lstStyle>
            <a:lvl1pPr>
              <a:defRPr sz="1400"/>
            </a:lvl1pPr>
          </a:lstStyle>
          <a:p>
            <a:pPr lvl="0"/>
            <a:fld id="{B7C032C0-1D97-4784-B364-AA92D40075FC}" type="slidenum">
              <a:t>‹Nº›</a:t>
            </a:fld>
            <a:endParaRPr lang="es-ES"/>
          </a:p>
        </p:txBody>
      </p:sp>
    </p:spTree>
    <p:extLst>
      <p:ext uri="{BB962C8B-B14F-4D97-AF65-F5344CB8AC3E}">
        <p14:creationId xmlns:p14="http://schemas.microsoft.com/office/powerpoint/2010/main" val="24531231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0285CC-275F-4236-ABDC-0622D0D1D27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98B20B4-AE09-46A5-92A7-80C858A80B6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3A745BB-16DB-4847-9B27-4E2F5904FFB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70656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AE3CADD-797D-49DF-910F-5D9FECD03DE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65F413B-C48F-4718-95F0-1272CBD9018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68F560F-11F2-4580-81C8-BB5408F9097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56C6F40-A370-4ED0-B3AC-6FED3A8D4E4C}" type="datetime1">
              <a:rPr lang="es-ES"/>
              <a:pPr lvl="0"/>
              <a:t>17/05/2020</a:t>
            </a:fld>
            <a:endParaRPr lang="es-ES"/>
          </a:p>
        </p:txBody>
      </p:sp>
      <p:sp>
        <p:nvSpPr>
          <p:cNvPr id="5" name="Marcador de pie de página 4">
            <a:extLst>
              <a:ext uri="{FF2B5EF4-FFF2-40B4-BE49-F238E27FC236}">
                <a16:creationId xmlns:a16="http://schemas.microsoft.com/office/drawing/2014/main" id="{511E16C0-FFD1-4E92-915B-E164E46ED62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62921E2-5604-481A-A3CE-3F0B526A205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B4643FA-AF11-4D2A-A5C0-593A12FB9CC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ED3B699-C587-46A7-A050-F9580E43F6B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97B93E9-2461-4E80-8AA6-EA14D34FE77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B80F62F-AE2E-4598-BAD0-E69A46FB40E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CF9390E-FF6A-4B08-954F-37E1DFF6B48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E2FE02F-8B5F-434A-81DA-C8A9679CE40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55F2195-2837-48FA-9B1D-EE175C32D08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5714245-836C-48F8-A39E-2AB72AD7737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4970394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3C324A7-1BD0-47B4-A78B-10656AA4B55F}"/>
              </a:ext>
            </a:extLst>
          </p:cNvPr>
          <p:cNvSpPr txBox="1"/>
          <p:nvPr/>
        </p:nvSpPr>
        <p:spPr>
          <a:xfrm>
            <a:off x="0" y="2631442"/>
            <a:ext cx="1210055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IGLESIA SAINT-JEAN-BAPTISTE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MONTREAL · CANADÁ</a:t>
            </a:r>
          </a:p>
        </p:txBody>
      </p:sp>
      <p:pic>
        <p:nvPicPr>
          <p:cNvPr id="3" name="Bach - Guillou - Goldberg Variations - 25">
            <a:extLst>
              <a:ext uri="{FF2B5EF4-FFF2-40B4-BE49-F238E27FC236}">
                <a16:creationId xmlns:a16="http://schemas.microsoft.com/office/drawing/2014/main" id="{1D2EFFC4-9979-4FB4-AF1C-CC01A4FE1A4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4881" y="536956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BBEF11-A4A1-44AF-9E6F-B0C2CFC179D0}"/>
              </a:ext>
            </a:extLst>
          </p:cNvPr>
          <p:cNvPicPr>
            <a:picLocks noChangeAspect="1"/>
          </p:cNvPicPr>
          <p:nvPr/>
        </p:nvPicPr>
        <p:blipFill>
          <a:blip r:embed="rId3"/>
          <a:stretch>
            <a:fillRect/>
          </a:stretch>
        </p:blipFill>
        <p:spPr>
          <a:xfrm>
            <a:off x="1573846" y="0"/>
            <a:ext cx="9139748"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C60A8C5-C686-4F8B-8987-35FF84212A83}"/>
              </a:ext>
            </a:extLst>
          </p:cNvPr>
          <p:cNvSpPr txBox="1"/>
          <p:nvPr/>
        </p:nvSpPr>
        <p:spPr>
          <a:xfrm>
            <a:off x="944876" y="650238"/>
            <a:ext cx="10302243"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Iglesia Saint-Jean-Baptiste es una iglesia católica romana en el distrito de Le Plateau Mont-Royal en Montreal , Quebec , Canadá. En junio de 1872, los propietarios del Village Saint-Jean-Baptiste cedieron veinte parcelas de tierra en la calle Rachel a la Arquidiócesis de Montreal . La primera iglesia fue construida en 1875 según los planes de Alphonse Raza. En 1880, los ciudadanos se negaron a contribuir a un fondo voluntario para pagar la construcción de su iglesia. Su negativa requirió que el pueblo de Saint-Jean-Baptiste pagara por la iglesia. Como resultado, el pueblo experimentó problemas financieros y se fusionó rápidamente con la ciudad de Montreal.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Un gran incendio destruyó la iglesia en enero de 1898. Lejos de desanimarse, la parroquia propuso un concurso para los arquitectos católicos de la ciudad. Emile Vanier ganó la competencia. La nueva iglesia fue inaugurada en 1903. Podía albergar hasta 3.200 fieles y presentaba un órgano Casavant Frères. El 27 de junio de 1911, la iglesia sufrió otro incendio grave. Los acabados interiores, el techo y la cúpula desaparecieron en las llamas, y la parte superior de las paredes exteriores también sufrieron daños. Nuevamente, se llevó a cabo un concurso para la reconstrucción de la iglesia. Finalmente se le confió al arquitecto Casimir Saint-Jean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iglesia tomó su forma actual en 1912. El frontón está decorado con un motivo tallado y está coronado por cinco estatuas que representan a Cristo y los cuatro evangelistas . Otras dos estatuas de San Pedro y San Pablo están instaladas en los nichos laterales. Si bien la fachada sigue siendo austera, el interior es impresionante con su suntuosa arquitectura de renacimiento barroco. Los candelabros originales, el púlpito ricamente ornamentado, la belleza de los bancos del gabinete, confesionario, balaustradas, la rica ornamentación arquitectónica en yeso fundido, contribuyen al esplendor de esta iglesia. Las vidrieras de Guido Nincheri se instalaron en 1932. La Iglesia Saint-Jean-Baptiste fue renovada en 1987 y fue citada por la Ciudad de Montreal en 1989. Todavía se dan conciertos regularmente.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45BE04-FCA8-461F-B4E1-806212926CED}"/>
              </a:ext>
            </a:extLst>
          </p:cNvPr>
          <p:cNvPicPr>
            <a:picLocks noChangeAspect="1"/>
          </p:cNvPicPr>
          <p:nvPr/>
        </p:nvPicPr>
        <p:blipFill>
          <a:blip r:embed="rId3"/>
          <a:stretch>
            <a:fillRect/>
          </a:stretch>
        </p:blipFill>
        <p:spPr>
          <a:xfrm>
            <a:off x="2482852" y="0"/>
            <a:ext cx="703967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EBF0AF9-F30E-4A32-B575-BC14F435F3A8}"/>
              </a:ext>
            </a:extLst>
          </p:cNvPr>
          <p:cNvPicPr>
            <a:picLocks noChangeAspect="1"/>
          </p:cNvPicPr>
          <p:nvPr/>
        </p:nvPicPr>
        <p:blipFill>
          <a:blip r:embed="rId2"/>
          <a:stretch>
            <a:fillRect/>
          </a:stretch>
        </p:blipFill>
        <p:spPr>
          <a:xfrm>
            <a:off x="1465582" y="0"/>
            <a:ext cx="9171944" cy="687895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D9D948-7C30-4D66-8F8E-D1B8EF879B8A}"/>
              </a:ext>
            </a:extLst>
          </p:cNvPr>
          <p:cNvPicPr>
            <a:picLocks noChangeAspect="1"/>
          </p:cNvPicPr>
          <p:nvPr/>
        </p:nvPicPr>
        <p:blipFill>
          <a:blip r:embed="rId2"/>
          <a:stretch>
            <a:fillRect/>
          </a:stretch>
        </p:blipFill>
        <p:spPr>
          <a:xfrm>
            <a:off x="477517" y="0"/>
            <a:ext cx="5161275" cy="6874431"/>
          </a:xfrm>
          <a:prstGeom prst="rect">
            <a:avLst/>
          </a:prstGeom>
          <a:noFill/>
          <a:ln cap="flat">
            <a:noFill/>
          </a:ln>
        </p:spPr>
      </p:pic>
      <p:pic>
        <p:nvPicPr>
          <p:cNvPr id="3" name="Imagen 4">
            <a:extLst>
              <a:ext uri="{FF2B5EF4-FFF2-40B4-BE49-F238E27FC236}">
                <a16:creationId xmlns:a16="http://schemas.microsoft.com/office/drawing/2014/main" id="{216AD8EA-0E22-4C8E-A201-579E7831998E}"/>
              </a:ext>
            </a:extLst>
          </p:cNvPr>
          <p:cNvPicPr>
            <a:picLocks noChangeAspect="1"/>
          </p:cNvPicPr>
          <p:nvPr/>
        </p:nvPicPr>
        <p:blipFill>
          <a:blip r:embed="rId3"/>
          <a:stretch>
            <a:fillRect/>
          </a:stretch>
        </p:blipFill>
        <p:spPr>
          <a:xfrm>
            <a:off x="5994404" y="0"/>
            <a:ext cx="5831842" cy="694324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7B28C9-F3AF-461C-B2F7-8FA82608D06C}"/>
              </a:ext>
            </a:extLst>
          </p:cNvPr>
          <p:cNvPicPr>
            <a:picLocks noChangeAspect="1"/>
          </p:cNvPicPr>
          <p:nvPr/>
        </p:nvPicPr>
        <p:blipFill>
          <a:blip r:embed="rId2"/>
          <a:stretch>
            <a:fillRect/>
          </a:stretch>
        </p:blipFill>
        <p:spPr>
          <a:xfrm>
            <a:off x="944876" y="0"/>
            <a:ext cx="10332720" cy="689386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C1CE85-D01E-42F8-A13C-2574386E3A46}"/>
              </a:ext>
            </a:extLst>
          </p:cNvPr>
          <p:cNvPicPr>
            <a:picLocks noChangeAspect="1"/>
          </p:cNvPicPr>
          <p:nvPr/>
        </p:nvPicPr>
        <p:blipFill>
          <a:blip r:embed="rId2"/>
          <a:stretch>
            <a:fillRect/>
          </a:stretch>
        </p:blipFill>
        <p:spPr>
          <a:xfrm>
            <a:off x="985522" y="0"/>
            <a:ext cx="10099035" cy="684446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811BB3-29BC-4062-99B3-B3E91E305A45}"/>
              </a:ext>
            </a:extLst>
          </p:cNvPr>
          <p:cNvPicPr>
            <a:picLocks noChangeAspect="1"/>
          </p:cNvPicPr>
          <p:nvPr/>
        </p:nvPicPr>
        <p:blipFill>
          <a:blip r:embed="rId2"/>
          <a:stretch>
            <a:fillRect/>
          </a:stretch>
        </p:blipFill>
        <p:spPr>
          <a:xfrm>
            <a:off x="908054" y="0"/>
            <a:ext cx="10278112" cy="685207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0E4F47-A809-4590-A1FE-0BD8FC72999B}"/>
              </a:ext>
            </a:extLst>
          </p:cNvPr>
          <p:cNvPicPr>
            <a:picLocks noChangeAspect="1"/>
          </p:cNvPicPr>
          <p:nvPr/>
        </p:nvPicPr>
        <p:blipFill>
          <a:blip r:embed="rId2"/>
          <a:stretch>
            <a:fillRect/>
          </a:stretch>
        </p:blipFill>
        <p:spPr>
          <a:xfrm>
            <a:off x="1028700"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954698-55F8-4FDE-8213-0BF1E0608A37}"/>
              </a:ext>
            </a:extLst>
          </p:cNvPr>
          <p:cNvPicPr>
            <a:picLocks noChangeAspect="1"/>
          </p:cNvPicPr>
          <p:nvPr/>
        </p:nvPicPr>
        <p:blipFill>
          <a:blip r:embed="rId2"/>
          <a:stretch>
            <a:fillRect/>
          </a:stretch>
        </p:blipFill>
        <p:spPr>
          <a:xfrm>
            <a:off x="933446" y="0"/>
            <a:ext cx="1027965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5FB11F-E509-47C3-810F-1EFBB53858C7}"/>
              </a:ext>
            </a:extLst>
          </p:cNvPr>
          <p:cNvPicPr>
            <a:picLocks noChangeAspect="1"/>
          </p:cNvPicPr>
          <p:nvPr/>
        </p:nvPicPr>
        <p:blipFill>
          <a:blip r:embed="rId2"/>
          <a:stretch>
            <a:fillRect/>
          </a:stretch>
        </p:blipFill>
        <p:spPr>
          <a:xfrm>
            <a:off x="944876" y="0"/>
            <a:ext cx="10287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1D7104-2CAC-42EC-8040-696C8620BB19}"/>
              </a:ext>
            </a:extLst>
          </p:cNvPr>
          <p:cNvPicPr>
            <a:picLocks noChangeAspect="1"/>
          </p:cNvPicPr>
          <p:nvPr/>
        </p:nvPicPr>
        <p:blipFill>
          <a:blip r:embed="rId2"/>
          <a:stretch>
            <a:fillRect/>
          </a:stretch>
        </p:blipFill>
        <p:spPr>
          <a:xfrm>
            <a:off x="873754" y="107634"/>
            <a:ext cx="10118320" cy="675036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FBC8A5-D8D1-47AF-9429-272001B9D432}"/>
              </a:ext>
            </a:extLst>
          </p:cNvPr>
          <p:cNvPicPr>
            <a:picLocks noChangeAspect="1"/>
          </p:cNvPicPr>
          <p:nvPr/>
        </p:nvPicPr>
        <p:blipFill>
          <a:blip r:embed="rId2"/>
          <a:stretch>
            <a:fillRect/>
          </a:stretch>
        </p:blipFill>
        <p:spPr>
          <a:xfrm>
            <a:off x="955035" y="0"/>
            <a:ext cx="10210803" cy="679877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ABCC24-3A76-4373-820A-413D7F9C9F0C}"/>
              </a:ext>
            </a:extLst>
          </p:cNvPr>
          <p:cNvPicPr>
            <a:picLocks noChangeAspect="1"/>
          </p:cNvPicPr>
          <p:nvPr/>
        </p:nvPicPr>
        <p:blipFill>
          <a:blip r:embed="rId2"/>
          <a:stretch>
            <a:fillRect/>
          </a:stretch>
        </p:blipFill>
        <p:spPr>
          <a:xfrm>
            <a:off x="1099822" y="0"/>
            <a:ext cx="10159998" cy="677671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4C5F25-6703-4897-93E0-1E0234A7F27B}"/>
              </a:ext>
            </a:extLst>
          </p:cNvPr>
          <p:cNvPicPr>
            <a:picLocks noChangeAspect="1"/>
          </p:cNvPicPr>
          <p:nvPr/>
        </p:nvPicPr>
        <p:blipFill>
          <a:blip r:embed="rId2"/>
          <a:stretch>
            <a:fillRect/>
          </a:stretch>
        </p:blipFill>
        <p:spPr>
          <a:xfrm>
            <a:off x="937259" y="0"/>
            <a:ext cx="10281861"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4CBE4A-B275-4E2C-8B43-B8E98319D307}"/>
              </a:ext>
            </a:extLst>
          </p:cNvPr>
          <p:cNvPicPr>
            <a:picLocks noChangeAspect="1"/>
          </p:cNvPicPr>
          <p:nvPr/>
        </p:nvPicPr>
        <p:blipFill>
          <a:blip r:embed="rId2"/>
          <a:stretch>
            <a:fillRect/>
          </a:stretch>
        </p:blipFill>
        <p:spPr>
          <a:xfrm>
            <a:off x="972180" y="0"/>
            <a:ext cx="5164458" cy="6868981"/>
          </a:xfrm>
          <a:prstGeom prst="rect">
            <a:avLst/>
          </a:prstGeom>
          <a:noFill/>
          <a:ln cap="flat">
            <a:noFill/>
          </a:ln>
        </p:spPr>
      </p:pic>
      <p:pic>
        <p:nvPicPr>
          <p:cNvPr id="3" name="Imagen 4">
            <a:extLst>
              <a:ext uri="{FF2B5EF4-FFF2-40B4-BE49-F238E27FC236}">
                <a16:creationId xmlns:a16="http://schemas.microsoft.com/office/drawing/2014/main" id="{4181AFAB-54BA-4222-8328-741D64962E17}"/>
              </a:ext>
            </a:extLst>
          </p:cNvPr>
          <p:cNvPicPr>
            <a:picLocks noChangeAspect="1"/>
          </p:cNvPicPr>
          <p:nvPr/>
        </p:nvPicPr>
        <p:blipFill>
          <a:blip r:embed="rId3"/>
          <a:stretch>
            <a:fillRect/>
          </a:stretch>
        </p:blipFill>
        <p:spPr>
          <a:xfrm>
            <a:off x="6621334" y="-30476"/>
            <a:ext cx="457796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C0575A-9079-4C70-B269-1630688354FE}"/>
              </a:ext>
            </a:extLst>
          </p:cNvPr>
          <p:cNvPicPr>
            <a:picLocks noChangeAspect="1"/>
          </p:cNvPicPr>
          <p:nvPr/>
        </p:nvPicPr>
        <p:blipFill>
          <a:blip r:embed="rId2"/>
          <a:stretch>
            <a:fillRect/>
          </a:stretch>
        </p:blipFill>
        <p:spPr>
          <a:xfrm>
            <a:off x="0" y="0"/>
            <a:ext cx="12212360" cy="676656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6E8E28-8A56-40BB-ABF3-BC868A50BB37}"/>
              </a:ext>
            </a:extLst>
          </p:cNvPr>
          <p:cNvPicPr>
            <a:picLocks noChangeAspect="1"/>
          </p:cNvPicPr>
          <p:nvPr/>
        </p:nvPicPr>
        <p:blipFill>
          <a:blip r:embed="rId2"/>
          <a:stretch>
            <a:fillRect/>
          </a:stretch>
        </p:blipFill>
        <p:spPr>
          <a:xfrm>
            <a:off x="998223" y="0"/>
            <a:ext cx="1028186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ADE55906-D6B7-42A3-9B58-6D141FDDEEBC}"/>
              </a:ext>
            </a:extLst>
          </p:cNvPr>
          <p:cNvPicPr>
            <a:picLocks noChangeAspect="1"/>
          </p:cNvPicPr>
          <p:nvPr/>
        </p:nvPicPr>
        <p:blipFill>
          <a:blip r:embed="rId2"/>
          <a:stretch>
            <a:fillRect/>
          </a:stretch>
        </p:blipFill>
        <p:spPr>
          <a:xfrm>
            <a:off x="914134" y="0"/>
            <a:ext cx="1028186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CAD210-057D-4FB4-8EB8-06818D2F1EA5}"/>
              </a:ext>
            </a:extLst>
          </p:cNvPr>
          <p:cNvPicPr>
            <a:picLocks noChangeAspect="1"/>
          </p:cNvPicPr>
          <p:nvPr/>
        </p:nvPicPr>
        <p:blipFill>
          <a:blip r:embed="rId2"/>
          <a:stretch>
            <a:fillRect/>
          </a:stretch>
        </p:blipFill>
        <p:spPr>
          <a:xfrm>
            <a:off x="0" y="0"/>
            <a:ext cx="1222103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7DBDE9-9E33-464B-A744-741DC7769150}"/>
              </a:ext>
            </a:extLst>
          </p:cNvPr>
          <p:cNvPicPr>
            <a:picLocks noChangeAspect="1"/>
          </p:cNvPicPr>
          <p:nvPr/>
        </p:nvPicPr>
        <p:blipFill>
          <a:blip r:embed="rId2"/>
          <a:stretch>
            <a:fillRect/>
          </a:stretch>
        </p:blipFill>
        <p:spPr>
          <a:xfrm>
            <a:off x="927101" y="0"/>
            <a:ext cx="1028186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93A3CE-CF53-476F-9CCC-1A775A97631D}"/>
              </a:ext>
            </a:extLst>
          </p:cNvPr>
          <p:cNvPicPr>
            <a:picLocks noChangeAspect="1"/>
          </p:cNvPicPr>
          <p:nvPr/>
        </p:nvPicPr>
        <p:blipFill>
          <a:blip r:embed="rId2"/>
          <a:stretch>
            <a:fillRect/>
          </a:stretch>
        </p:blipFill>
        <p:spPr>
          <a:xfrm>
            <a:off x="988064" y="0"/>
            <a:ext cx="10144765" cy="676656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8FAC10-7631-47AA-9A1A-45F3D2291120}"/>
              </a:ext>
            </a:extLst>
          </p:cNvPr>
          <p:cNvPicPr>
            <a:picLocks noChangeAspect="1"/>
          </p:cNvPicPr>
          <p:nvPr/>
        </p:nvPicPr>
        <p:blipFill>
          <a:blip r:embed="rId2"/>
          <a:stretch>
            <a:fillRect/>
          </a:stretch>
        </p:blipFill>
        <p:spPr>
          <a:xfrm>
            <a:off x="1046475" y="0"/>
            <a:ext cx="10145268" cy="677671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ABFCB1-43EA-45E2-9370-96496C457A1D}"/>
              </a:ext>
            </a:extLst>
          </p:cNvPr>
          <p:cNvPicPr>
            <a:picLocks noChangeAspect="1"/>
          </p:cNvPicPr>
          <p:nvPr/>
        </p:nvPicPr>
        <p:blipFill>
          <a:blip r:embed="rId2"/>
          <a:stretch>
            <a:fillRect/>
          </a:stretch>
        </p:blipFill>
        <p:spPr>
          <a:xfrm>
            <a:off x="4296829" y="0"/>
            <a:ext cx="7895167" cy="6858000"/>
          </a:xfrm>
          <a:prstGeom prst="rect">
            <a:avLst/>
          </a:prstGeom>
          <a:noFill/>
          <a:ln cap="flat">
            <a:noFill/>
          </a:ln>
        </p:spPr>
      </p:pic>
      <p:sp>
        <p:nvSpPr>
          <p:cNvPr id="3" name="CuadroTexto 4">
            <a:extLst>
              <a:ext uri="{FF2B5EF4-FFF2-40B4-BE49-F238E27FC236}">
                <a16:creationId xmlns:a16="http://schemas.microsoft.com/office/drawing/2014/main" id="{9714A046-1724-49BE-9DFE-576F73560889}"/>
              </a:ext>
            </a:extLst>
          </p:cNvPr>
          <p:cNvSpPr txBox="1"/>
          <p:nvPr/>
        </p:nvSpPr>
        <p:spPr>
          <a:xfrm>
            <a:off x="264161" y="1310636"/>
            <a:ext cx="3677917" cy="433965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LOS ÓRGANOS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Esta Iglesia es una de las pocas iglesias en Canadá equipada con dos órganos. Por lo tanto, puede promover la presentación de obras que requieren un imponente acompañamiento de órganos. Restaurado en 1995 y 1996, el gran órgano de la galería, el Opus 615 de Casavant Frères , es uno de los instrumentos más prestigiosos de América del Norte.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iglesia también tiene un tercer órgano, más modesto, con sede en la Capilla de Saint-Louis, adyacente a la gran iglesia.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7304D8-ED25-4B8F-9E3F-052A8F505685}"/>
              </a:ext>
            </a:extLst>
          </p:cNvPr>
          <p:cNvPicPr>
            <a:picLocks noChangeAspect="1"/>
          </p:cNvPicPr>
          <p:nvPr/>
        </p:nvPicPr>
        <p:blipFill>
          <a:blip r:embed="rId2"/>
          <a:stretch>
            <a:fillRect/>
          </a:stretch>
        </p:blipFill>
        <p:spPr>
          <a:xfrm>
            <a:off x="985522" y="5084"/>
            <a:ext cx="5333996" cy="6921239"/>
          </a:xfrm>
          <a:prstGeom prst="rect">
            <a:avLst/>
          </a:prstGeom>
          <a:noFill/>
          <a:ln cap="flat">
            <a:noFill/>
          </a:ln>
        </p:spPr>
      </p:pic>
      <p:pic>
        <p:nvPicPr>
          <p:cNvPr id="3" name="Imagen 4">
            <a:extLst>
              <a:ext uri="{FF2B5EF4-FFF2-40B4-BE49-F238E27FC236}">
                <a16:creationId xmlns:a16="http://schemas.microsoft.com/office/drawing/2014/main" id="{023CAAA6-62BB-46B4-AAC6-0EF46032DFEB}"/>
              </a:ext>
            </a:extLst>
          </p:cNvPr>
          <p:cNvPicPr>
            <a:picLocks noChangeAspect="1"/>
          </p:cNvPicPr>
          <p:nvPr/>
        </p:nvPicPr>
        <p:blipFill>
          <a:blip r:embed="rId3"/>
          <a:stretch>
            <a:fillRect/>
          </a:stretch>
        </p:blipFill>
        <p:spPr>
          <a:xfrm>
            <a:off x="6664961" y="0"/>
            <a:ext cx="4551682" cy="681964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A2BE66-3B47-40B3-BF6C-35A960DCADF8}"/>
              </a:ext>
            </a:extLst>
          </p:cNvPr>
          <p:cNvPicPr>
            <a:picLocks noChangeAspect="1"/>
          </p:cNvPicPr>
          <p:nvPr/>
        </p:nvPicPr>
        <p:blipFill>
          <a:blip r:embed="rId2"/>
          <a:stretch>
            <a:fillRect/>
          </a:stretch>
        </p:blipFill>
        <p:spPr>
          <a:xfrm>
            <a:off x="1014727" y="0"/>
            <a:ext cx="1002212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EAE063-7BB4-48C4-BD6A-DB43CDBEDB00}"/>
              </a:ext>
            </a:extLst>
          </p:cNvPr>
          <p:cNvPicPr>
            <a:picLocks noChangeAspect="1"/>
          </p:cNvPicPr>
          <p:nvPr/>
        </p:nvPicPr>
        <p:blipFill>
          <a:blip r:embed="rId2"/>
          <a:stretch>
            <a:fillRect/>
          </a:stretch>
        </p:blipFill>
        <p:spPr>
          <a:xfrm>
            <a:off x="0" y="0"/>
            <a:ext cx="12191996" cy="699977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C7C1D2-0C56-49EC-9406-8C318A93F0A5}"/>
              </a:ext>
            </a:extLst>
          </p:cNvPr>
          <p:cNvPicPr>
            <a:picLocks noChangeAspect="1"/>
          </p:cNvPicPr>
          <p:nvPr/>
        </p:nvPicPr>
        <p:blipFill>
          <a:blip r:embed="rId2"/>
          <a:stretch>
            <a:fillRect/>
          </a:stretch>
        </p:blipFill>
        <p:spPr>
          <a:xfrm>
            <a:off x="927101" y="0"/>
            <a:ext cx="10287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CDD6042-EF3C-4F1D-BECB-135CE1F16B1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60C0A11-41AD-455D-9703-0DBEF498DCB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DB79C0E-D86B-4698-BB7A-54FAAD6FB89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E48F3EB-026F-4ED5-9296-6089967297D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350EFF9-3ABD-4E42-817A-BF527500D6E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A8CCBCD-91CA-4FFD-A8FD-B6957B7889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B89F2FC-468C-4E9D-9B69-3C70E51B560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A243C65-DEC2-4D43-BD01-E76C3F7C172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82EF79F-8097-4B11-9734-D860CEB328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005876C-271A-42CC-8C1D-95456C7B92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F8F8E27-3C01-4D3E-8FAC-A9FA835504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B5B6BE8-1E54-4030-9F74-AD3647F3B44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F959085-D934-4DAD-AC39-9DD0B0CBAC2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6D063D5-3B50-4F4A-BC3C-C1CAF385B92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2289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506</Words>
  <Application>Microsoft Office PowerPoint</Application>
  <PresentationFormat>Panorámica</PresentationFormat>
  <Paragraphs>19</Paragraphs>
  <Slides>31</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31</vt:i4>
      </vt:variant>
    </vt:vector>
  </HeadingPairs>
  <TitlesOfParts>
    <vt:vector size="41"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2020-05-17T11:18:22Z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