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3"/>
  </p:notesMasterIdLst>
  <p:sldIdLst>
    <p:sldId id="256" r:id="rId4"/>
    <p:sldId id="257" r:id="rId5"/>
    <p:sldId id="258" r:id="rId6"/>
    <p:sldId id="259" r:id="rId7"/>
    <p:sldId id="261" r:id="rId8"/>
    <p:sldId id="262" r:id="rId9"/>
    <p:sldId id="260" r:id="rId10"/>
    <p:sldId id="263" r:id="rId11"/>
    <p:sldId id="264" r:id="rId12"/>
    <p:sldId id="265" r:id="rId13"/>
    <p:sldId id="266" r:id="rId14"/>
    <p:sldId id="267" r:id="rId15"/>
    <p:sldId id="268" r:id="rId16"/>
    <p:sldId id="269" r:id="rId17"/>
    <p:sldId id="270" r:id="rId18"/>
    <p:sldId id="272" r:id="rId19"/>
    <p:sldId id="271" r:id="rId20"/>
    <p:sldId id="273" r:id="rId21"/>
    <p:sldId id="274" r:id="rId22"/>
    <p:sldId id="275" r:id="rId23"/>
    <p:sldId id="276" r:id="rId24"/>
    <p:sldId id="277" r:id="rId25"/>
    <p:sldId id="278" r:id="rId26"/>
    <p:sldId id="279" r:id="rId27"/>
    <p:sldId id="280" r:id="rId28"/>
    <p:sldId id="281" r:id="rId29"/>
    <p:sldId id="282" r:id="rId30"/>
    <p:sldId id="327" r:id="rId31"/>
    <p:sldId id="328" r:id="rId3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DC93B0F-2237-4298-A7E5-823225140A1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A7001C6-2574-4AFE-AC1B-D25CF70A5D0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6894CA9-F7B4-4521-A5E6-F23C661FE638}" type="datetime1">
              <a:rPr lang="es-ES"/>
              <a:pPr lvl="0"/>
              <a:t>06/07/2020</a:t>
            </a:fld>
            <a:endParaRPr lang="es-ES"/>
          </a:p>
        </p:txBody>
      </p:sp>
      <p:sp>
        <p:nvSpPr>
          <p:cNvPr id="4" name="Marcador de imagen de diapositiva 3">
            <a:extLst>
              <a:ext uri="{FF2B5EF4-FFF2-40B4-BE49-F238E27FC236}">
                <a16:creationId xmlns:a16="http://schemas.microsoft.com/office/drawing/2014/main" id="{42E1676D-A043-4513-AEB4-E9B6A2269D9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48A49D4-7C80-41EE-9ADA-F957B1B0248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047F1FF-B0DE-4345-B4D9-78F61B012F6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653BB88-5986-4A67-91A5-9002C759721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34AB158-F8E5-4031-8605-05FEBB814E05}" type="slidenum">
              <a:t>‹Nº›</a:t>
            </a:fld>
            <a:endParaRPr lang="es-ES"/>
          </a:p>
        </p:txBody>
      </p:sp>
    </p:spTree>
    <p:extLst>
      <p:ext uri="{BB962C8B-B14F-4D97-AF65-F5344CB8AC3E}">
        <p14:creationId xmlns:p14="http://schemas.microsoft.com/office/powerpoint/2010/main" val="268489265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E681181-D0F0-4BB0-B7F3-869AC89445A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70E7580-0EE2-4C9E-87D6-40BD1FB7F7B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6933134-2F7A-4218-9E1D-556D27187AB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F63C4B5-8E13-4C08-9859-C51FE6E01A8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6BC4D14-8085-4C1A-9572-1659D13BF0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7A7E087-3B85-4F29-8843-257F81DB802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B660751-8810-41E7-AC49-69879BE5E4E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8E6C58F-554A-46BA-9312-F6A5A087975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C09332-7E96-4872-B0B4-430D847D7D2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EC2FE61-39F8-4623-9813-B6014C406F9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B99E80B-64D4-4739-ADB1-655452EE5E86}"/>
              </a:ext>
            </a:extLst>
          </p:cNvPr>
          <p:cNvSpPr txBox="1">
            <a:spLocks noGrp="1"/>
          </p:cNvSpPr>
          <p:nvPr>
            <p:ph type="dt" sz="half" idx="7"/>
          </p:nvPr>
        </p:nvSpPr>
        <p:spPr/>
        <p:txBody>
          <a:bodyPr/>
          <a:lstStyle>
            <a:lvl1pPr>
              <a:defRPr/>
            </a:lvl1pPr>
          </a:lstStyle>
          <a:p>
            <a:pPr lvl="0"/>
            <a:fld id="{C00378C0-8E57-4326-8C9A-99084728618B}" type="datetime1">
              <a:rPr lang="es-ES"/>
              <a:pPr lvl="0"/>
              <a:t>06/07/2020</a:t>
            </a:fld>
            <a:endParaRPr lang="es-ES"/>
          </a:p>
        </p:txBody>
      </p:sp>
      <p:sp>
        <p:nvSpPr>
          <p:cNvPr id="5" name="Marcador de pie de página 4">
            <a:extLst>
              <a:ext uri="{FF2B5EF4-FFF2-40B4-BE49-F238E27FC236}">
                <a16:creationId xmlns:a16="http://schemas.microsoft.com/office/drawing/2014/main" id="{D1160BCD-E940-4006-93B9-5A7436742A0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2ED1839-12A2-4F77-8D1C-89076F1507D6}"/>
              </a:ext>
            </a:extLst>
          </p:cNvPr>
          <p:cNvSpPr txBox="1">
            <a:spLocks noGrp="1"/>
          </p:cNvSpPr>
          <p:nvPr>
            <p:ph type="sldNum" sz="quarter" idx="8"/>
          </p:nvPr>
        </p:nvSpPr>
        <p:spPr/>
        <p:txBody>
          <a:bodyPr/>
          <a:lstStyle>
            <a:lvl1pPr>
              <a:defRPr/>
            </a:lvl1pPr>
          </a:lstStyle>
          <a:p>
            <a:pPr lvl="0"/>
            <a:fld id="{20385A73-8AC6-4611-ADA8-8E48E7F4F8D7}" type="slidenum">
              <a:t>‹Nº›</a:t>
            </a:fld>
            <a:endParaRPr lang="es-ES"/>
          </a:p>
        </p:txBody>
      </p:sp>
    </p:spTree>
    <p:extLst>
      <p:ext uri="{BB962C8B-B14F-4D97-AF65-F5344CB8AC3E}">
        <p14:creationId xmlns:p14="http://schemas.microsoft.com/office/powerpoint/2010/main" val="215083867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9CD3D2-F9C7-470E-9335-3B5F3AB3B0D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A527487-12BC-4A87-989E-32DAFEAB464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F51F0EE-C670-4899-BB5B-889655050E2E}"/>
              </a:ext>
            </a:extLst>
          </p:cNvPr>
          <p:cNvSpPr txBox="1">
            <a:spLocks noGrp="1"/>
          </p:cNvSpPr>
          <p:nvPr>
            <p:ph type="dt" sz="half" idx="7"/>
          </p:nvPr>
        </p:nvSpPr>
        <p:spPr/>
        <p:txBody>
          <a:bodyPr/>
          <a:lstStyle>
            <a:lvl1pPr>
              <a:defRPr/>
            </a:lvl1pPr>
          </a:lstStyle>
          <a:p>
            <a:pPr lvl="0"/>
            <a:fld id="{30FB75AB-138C-416E-B10B-87000936C885}" type="datetime1">
              <a:rPr lang="es-ES"/>
              <a:pPr lvl="0"/>
              <a:t>06/07/2020</a:t>
            </a:fld>
            <a:endParaRPr lang="es-ES"/>
          </a:p>
        </p:txBody>
      </p:sp>
      <p:sp>
        <p:nvSpPr>
          <p:cNvPr id="5" name="Marcador de pie de página 4">
            <a:extLst>
              <a:ext uri="{FF2B5EF4-FFF2-40B4-BE49-F238E27FC236}">
                <a16:creationId xmlns:a16="http://schemas.microsoft.com/office/drawing/2014/main" id="{915B0FBB-EB86-4B32-9D7E-4FA0FB8498E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3DDFE81-3BE8-49A9-AFFA-EAA551F0155F}"/>
              </a:ext>
            </a:extLst>
          </p:cNvPr>
          <p:cNvSpPr txBox="1">
            <a:spLocks noGrp="1"/>
          </p:cNvSpPr>
          <p:nvPr>
            <p:ph type="sldNum" sz="quarter" idx="8"/>
          </p:nvPr>
        </p:nvSpPr>
        <p:spPr/>
        <p:txBody>
          <a:bodyPr/>
          <a:lstStyle>
            <a:lvl1pPr>
              <a:defRPr/>
            </a:lvl1pPr>
          </a:lstStyle>
          <a:p>
            <a:pPr lvl="0"/>
            <a:fld id="{9BD58864-BD9B-4A07-8C10-E5A331DE6231}" type="slidenum">
              <a:t>‹Nº›</a:t>
            </a:fld>
            <a:endParaRPr lang="es-ES"/>
          </a:p>
        </p:txBody>
      </p:sp>
    </p:spTree>
    <p:extLst>
      <p:ext uri="{BB962C8B-B14F-4D97-AF65-F5344CB8AC3E}">
        <p14:creationId xmlns:p14="http://schemas.microsoft.com/office/powerpoint/2010/main" val="2402304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EB579A-C42A-4EC9-A944-A4EF5E86BF5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FDCE4C0-7120-4958-8A48-E47C12C1917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00121FA-975C-4804-ABF7-DA5323ABE1DC}"/>
              </a:ext>
            </a:extLst>
          </p:cNvPr>
          <p:cNvSpPr txBox="1">
            <a:spLocks noGrp="1"/>
          </p:cNvSpPr>
          <p:nvPr>
            <p:ph type="dt" sz="half" idx="7"/>
          </p:nvPr>
        </p:nvSpPr>
        <p:spPr/>
        <p:txBody>
          <a:bodyPr/>
          <a:lstStyle>
            <a:lvl1pPr>
              <a:defRPr/>
            </a:lvl1pPr>
          </a:lstStyle>
          <a:p>
            <a:pPr lvl="0"/>
            <a:fld id="{FBDA4693-C2A0-4F44-8DDD-1C843C3A5AC6}" type="datetime1">
              <a:rPr lang="es-ES"/>
              <a:pPr lvl="0"/>
              <a:t>06/07/2020</a:t>
            </a:fld>
            <a:endParaRPr lang="es-ES"/>
          </a:p>
        </p:txBody>
      </p:sp>
      <p:sp>
        <p:nvSpPr>
          <p:cNvPr id="5" name="Marcador de pie de página 4">
            <a:extLst>
              <a:ext uri="{FF2B5EF4-FFF2-40B4-BE49-F238E27FC236}">
                <a16:creationId xmlns:a16="http://schemas.microsoft.com/office/drawing/2014/main" id="{C02EF9AD-1E6A-4D60-B705-34FA6E5A9EA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B034FE8-1718-49F9-B39B-86634072F0C7}"/>
              </a:ext>
            </a:extLst>
          </p:cNvPr>
          <p:cNvSpPr txBox="1">
            <a:spLocks noGrp="1"/>
          </p:cNvSpPr>
          <p:nvPr>
            <p:ph type="sldNum" sz="quarter" idx="8"/>
          </p:nvPr>
        </p:nvSpPr>
        <p:spPr/>
        <p:txBody>
          <a:bodyPr/>
          <a:lstStyle>
            <a:lvl1pPr>
              <a:defRPr/>
            </a:lvl1pPr>
          </a:lstStyle>
          <a:p>
            <a:pPr lvl="0"/>
            <a:fld id="{7B4CA2FA-1BB3-46CD-B4B3-97354248BDCB}" type="slidenum">
              <a:t>‹Nº›</a:t>
            </a:fld>
            <a:endParaRPr lang="es-ES"/>
          </a:p>
        </p:txBody>
      </p:sp>
    </p:spTree>
    <p:extLst>
      <p:ext uri="{BB962C8B-B14F-4D97-AF65-F5344CB8AC3E}">
        <p14:creationId xmlns:p14="http://schemas.microsoft.com/office/powerpoint/2010/main" val="3345915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61464F3-9872-42ED-A4F1-B1F27F6FE17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CAF289D-93FD-4F50-98AE-CBFC9665DC8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5FC019A-3152-41A6-8F5B-7BC37150C1D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5DE9C7A-21A9-48FB-A5D3-0ED1DBE923D7}"/>
              </a:ext>
            </a:extLst>
          </p:cNvPr>
          <p:cNvSpPr txBox="1">
            <a:spLocks noGrp="1"/>
          </p:cNvSpPr>
          <p:nvPr>
            <p:ph type="dt" sz="half" idx="7"/>
          </p:nvPr>
        </p:nvSpPr>
        <p:spPr/>
        <p:txBody>
          <a:bodyPr/>
          <a:lstStyle>
            <a:lvl1pPr>
              <a:defRPr/>
            </a:lvl1pPr>
          </a:lstStyle>
          <a:p>
            <a:pPr lvl="0"/>
            <a:fld id="{19B18583-6B2D-4837-9633-36C364005924}" type="datetime1">
              <a:rPr lang="es-ES"/>
              <a:pPr lvl="0"/>
              <a:t>06/07/2020</a:t>
            </a:fld>
            <a:endParaRPr lang="es-ES"/>
          </a:p>
        </p:txBody>
      </p:sp>
      <p:sp>
        <p:nvSpPr>
          <p:cNvPr id="6" name="Marcador de pie de página 5">
            <a:extLst>
              <a:ext uri="{FF2B5EF4-FFF2-40B4-BE49-F238E27FC236}">
                <a16:creationId xmlns:a16="http://schemas.microsoft.com/office/drawing/2014/main" id="{6ED0D433-E702-42B0-8B1A-479F767E4AC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B1EFC2F-10C4-4525-80A1-3AE68CF8DA8B}"/>
              </a:ext>
            </a:extLst>
          </p:cNvPr>
          <p:cNvSpPr txBox="1">
            <a:spLocks noGrp="1"/>
          </p:cNvSpPr>
          <p:nvPr>
            <p:ph type="sldNum" sz="quarter" idx="8"/>
          </p:nvPr>
        </p:nvSpPr>
        <p:spPr/>
        <p:txBody>
          <a:bodyPr/>
          <a:lstStyle>
            <a:lvl1pPr>
              <a:defRPr/>
            </a:lvl1pPr>
          </a:lstStyle>
          <a:p>
            <a:pPr lvl="0"/>
            <a:fld id="{5C1909F1-6FEF-482D-ABCB-7A6E2FD73385}" type="slidenum">
              <a:t>‹Nº›</a:t>
            </a:fld>
            <a:endParaRPr lang="es-ES"/>
          </a:p>
        </p:txBody>
      </p:sp>
    </p:spTree>
    <p:extLst>
      <p:ext uri="{BB962C8B-B14F-4D97-AF65-F5344CB8AC3E}">
        <p14:creationId xmlns:p14="http://schemas.microsoft.com/office/powerpoint/2010/main" val="6947330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E495E1-B315-433E-909D-6570993FA06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6114A87-2A29-4004-8A92-48DDC842853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11B55AD-9E29-42FD-8582-6D342671DC6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0538397-F4E4-4CF4-9156-21186CE76B9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F94461F-406E-4572-B4E5-10EBC6EDA15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66906D1-73A9-48B9-88FA-6968AF48630D}"/>
              </a:ext>
            </a:extLst>
          </p:cNvPr>
          <p:cNvSpPr txBox="1">
            <a:spLocks noGrp="1"/>
          </p:cNvSpPr>
          <p:nvPr>
            <p:ph type="dt" sz="half" idx="7"/>
          </p:nvPr>
        </p:nvSpPr>
        <p:spPr/>
        <p:txBody>
          <a:bodyPr/>
          <a:lstStyle>
            <a:lvl1pPr>
              <a:defRPr/>
            </a:lvl1pPr>
          </a:lstStyle>
          <a:p>
            <a:pPr lvl="0"/>
            <a:fld id="{C7C60F32-8DA3-45B8-8072-4E4AC05D5122}" type="datetime1">
              <a:rPr lang="es-ES"/>
              <a:pPr lvl="0"/>
              <a:t>06/07/2020</a:t>
            </a:fld>
            <a:endParaRPr lang="es-ES"/>
          </a:p>
        </p:txBody>
      </p:sp>
      <p:sp>
        <p:nvSpPr>
          <p:cNvPr id="8" name="Marcador de pie de página 7">
            <a:extLst>
              <a:ext uri="{FF2B5EF4-FFF2-40B4-BE49-F238E27FC236}">
                <a16:creationId xmlns:a16="http://schemas.microsoft.com/office/drawing/2014/main" id="{9A886FE3-6154-4C18-9887-A1DE3B8A51C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1A6CD04-BC1B-4B82-A85C-EE67B2E4A27D}"/>
              </a:ext>
            </a:extLst>
          </p:cNvPr>
          <p:cNvSpPr txBox="1">
            <a:spLocks noGrp="1"/>
          </p:cNvSpPr>
          <p:nvPr>
            <p:ph type="sldNum" sz="quarter" idx="8"/>
          </p:nvPr>
        </p:nvSpPr>
        <p:spPr/>
        <p:txBody>
          <a:bodyPr/>
          <a:lstStyle>
            <a:lvl1pPr>
              <a:defRPr/>
            </a:lvl1pPr>
          </a:lstStyle>
          <a:p>
            <a:pPr lvl="0"/>
            <a:fld id="{F89828DB-7AF6-4EC0-BFCB-91B61F6506E9}" type="slidenum">
              <a:t>‹Nº›</a:t>
            </a:fld>
            <a:endParaRPr lang="es-ES"/>
          </a:p>
        </p:txBody>
      </p:sp>
    </p:spTree>
    <p:extLst>
      <p:ext uri="{BB962C8B-B14F-4D97-AF65-F5344CB8AC3E}">
        <p14:creationId xmlns:p14="http://schemas.microsoft.com/office/powerpoint/2010/main" val="1503198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95F081-AACA-41D4-AB3D-FA26B946878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7E403AA-36A5-49A0-BB67-C171EAC181C6}"/>
              </a:ext>
            </a:extLst>
          </p:cNvPr>
          <p:cNvSpPr txBox="1">
            <a:spLocks noGrp="1"/>
          </p:cNvSpPr>
          <p:nvPr>
            <p:ph type="dt" sz="half" idx="7"/>
          </p:nvPr>
        </p:nvSpPr>
        <p:spPr/>
        <p:txBody>
          <a:bodyPr/>
          <a:lstStyle>
            <a:lvl1pPr>
              <a:defRPr/>
            </a:lvl1pPr>
          </a:lstStyle>
          <a:p>
            <a:pPr lvl="0"/>
            <a:fld id="{495CB01B-9FC7-4BCA-A265-DE37F6C9A3F9}" type="datetime1">
              <a:rPr lang="es-ES"/>
              <a:pPr lvl="0"/>
              <a:t>06/07/2020</a:t>
            </a:fld>
            <a:endParaRPr lang="es-ES"/>
          </a:p>
        </p:txBody>
      </p:sp>
      <p:sp>
        <p:nvSpPr>
          <p:cNvPr id="4" name="Marcador de pie de página 3">
            <a:extLst>
              <a:ext uri="{FF2B5EF4-FFF2-40B4-BE49-F238E27FC236}">
                <a16:creationId xmlns:a16="http://schemas.microsoft.com/office/drawing/2014/main" id="{5DCFA0AB-DFB3-4F5A-A62A-2EE2A63F2C9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484078B-51F2-46D8-A245-C09A193280FD}"/>
              </a:ext>
            </a:extLst>
          </p:cNvPr>
          <p:cNvSpPr txBox="1">
            <a:spLocks noGrp="1"/>
          </p:cNvSpPr>
          <p:nvPr>
            <p:ph type="sldNum" sz="quarter" idx="8"/>
          </p:nvPr>
        </p:nvSpPr>
        <p:spPr/>
        <p:txBody>
          <a:bodyPr/>
          <a:lstStyle>
            <a:lvl1pPr>
              <a:defRPr/>
            </a:lvl1pPr>
          </a:lstStyle>
          <a:p>
            <a:pPr lvl="0"/>
            <a:fld id="{8962FE81-E281-4CD4-A38E-3F5CCDC5D1E8}" type="slidenum">
              <a:t>‹Nº›</a:t>
            </a:fld>
            <a:endParaRPr lang="es-ES"/>
          </a:p>
        </p:txBody>
      </p:sp>
    </p:spTree>
    <p:extLst>
      <p:ext uri="{BB962C8B-B14F-4D97-AF65-F5344CB8AC3E}">
        <p14:creationId xmlns:p14="http://schemas.microsoft.com/office/powerpoint/2010/main" val="536954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556E982-6AE6-45D1-BAB8-6CD8609C6EF3}"/>
              </a:ext>
            </a:extLst>
          </p:cNvPr>
          <p:cNvSpPr txBox="1">
            <a:spLocks noGrp="1"/>
          </p:cNvSpPr>
          <p:nvPr>
            <p:ph type="dt" sz="half" idx="7"/>
          </p:nvPr>
        </p:nvSpPr>
        <p:spPr/>
        <p:txBody>
          <a:bodyPr/>
          <a:lstStyle>
            <a:lvl1pPr>
              <a:defRPr/>
            </a:lvl1pPr>
          </a:lstStyle>
          <a:p>
            <a:pPr lvl="0"/>
            <a:fld id="{8D5AA105-C4A4-45F1-81A2-E94BC9B421A1}" type="datetime1">
              <a:rPr lang="es-ES"/>
              <a:pPr lvl="0"/>
              <a:t>06/07/2020</a:t>
            </a:fld>
            <a:endParaRPr lang="es-ES"/>
          </a:p>
        </p:txBody>
      </p:sp>
      <p:sp>
        <p:nvSpPr>
          <p:cNvPr id="3" name="Marcador de pie de página 2">
            <a:extLst>
              <a:ext uri="{FF2B5EF4-FFF2-40B4-BE49-F238E27FC236}">
                <a16:creationId xmlns:a16="http://schemas.microsoft.com/office/drawing/2014/main" id="{480D94D6-52D2-40DF-A320-272773E58A4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50CF8DF-9002-4B11-8983-36FF749C6987}"/>
              </a:ext>
            </a:extLst>
          </p:cNvPr>
          <p:cNvSpPr txBox="1">
            <a:spLocks noGrp="1"/>
          </p:cNvSpPr>
          <p:nvPr>
            <p:ph type="sldNum" sz="quarter" idx="8"/>
          </p:nvPr>
        </p:nvSpPr>
        <p:spPr/>
        <p:txBody>
          <a:bodyPr/>
          <a:lstStyle>
            <a:lvl1pPr>
              <a:defRPr/>
            </a:lvl1pPr>
          </a:lstStyle>
          <a:p>
            <a:pPr lvl="0"/>
            <a:fld id="{82C11EC5-688A-4052-A5DB-77BF2E5B092F}" type="slidenum">
              <a:t>‹Nº›</a:t>
            </a:fld>
            <a:endParaRPr lang="es-ES"/>
          </a:p>
        </p:txBody>
      </p:sp>
    </p:spTree>
    <p:extLst>
      <p:ext uri="{BB962C8B-B14F-4D97-AF65-F5344CB8AC3E}">
        <p14:creationId xmlns:p14="http://schemas.microsoft.com/office/powerpoint/2010/main" val="289024575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8C841A-B929-4286-A1A4-9D3F25FA22C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EB6825A-04C9-4D41-830A-9410B09AE54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E49D6A1-948A-4842-9968-125C416BA6D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DED2588-955C-4AA6-A70C-BBF62B67EACC}"/>
              </a:ext>
            </a:extLst>
          </p:cNvPr>
          <p:cNvSpPr txBox="1">
            <a:spLocks noGrp="1"/>
          </p:cNvSpPr>
          <p:nvPr>
            <p:ph type="dt" sz="half" idx="7"/>
          </p:nvPr>
        </p:nvSpPr>
        <p:spPr/>
        <p:txBody>
          <a:bodyPr/>
          <a:lstStyle>
            <a:lvl1pPr>
              <a:defRPr/>
            </a:lvl1pPr>
          </a:lstStyle>
          <a:p>
            <a:pPr lvl="0"/>
            <a:fld id="{DC6F0C39-8571-4E39-8508-1109F62F2ECB}" type="datetime1">
              <a:rPr lang="es-ES"/>
              <a:pPr lvl="0"/>
              <a:t>06/07/2020</a:t>
            </a:fld>
            <a:endParaRPr lang="es-ES"/>
          </a:p>
        </p:txBody>
      </p:sp>
      <p:sp>
        <p:nvSpPr>
          <p:cNvPr id="6" name="Marcador de pie de página 5">
            <a:extLst>
              <a:ext uri="{FF2B5EF4-FFF2-40B4-BE49-F238E27FC236}">
                <a16:creationId xmlns:a16="http://schemas.microsoft.com/office/drawing/2014/main" id="{CE1BE3CB-3310-47DC-AFBA-C7C6C0E1BB2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37DFD9C-7D9A-4921-B39D-5CB35C5EE347}"/>
              </a:ext>
            </a:extLst>
          </p:cNvPr>
          <p:cNvSpPr txBox="1">
            <a:spLocks noGrp="1"/>
          </p:cNvSpPr>
          <p:nvPr>
            <p:ph type="sldNum" sz="quarter" idx="8"/>
          </p:nvPr>
        </p:nvSpPr>
        <p:spPr/>
        <p:txBody>
          <a:bodyPr/>
          <a:lstStyle>
            <a:lvl1pPr>
              <a:defRPr/>
            </a:lvl1pPr>
          </a:lstStyle>
          <a:p>
            <a:pPr lvl="0"/>
            <a:fld id="{8126CDE4-1CBA-45A7-A836-0A3C1300EBC4}" type="slidenum">
              <a:t>‹Nº›</a:t>
            </a:fld>
            <a:endParaRPr lang="es-ES"/>
          </a:p>
        </p:txBody>
      </p:sp>
    </p:spTree>
    <p:extLst>
      <p:ext uri="{BB962C8B-B14F-4D97-AF65-F5344CB8AC3E}">
        <p14:creationId xmlns:p14="http://schemas.microsoft.com/office/powerpoint/2010/main" val="5299478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2DC37C-724F-4DD9-913F-90EE18D4DF8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42943BD-2B4F-4411-AF56-1FA62912669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8B92EBF-F011-4EA6-9D27-5ABCB4AEE56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88B5F54-D983-4C9B-BA4A-CB97A6E25631}"/>
              </a:ext>
            </a:extLst>
          </p:cNvPr>
          <p:cNvSpPr txBox="1">
            <a:spLocks noGrp="1"/>
          </p:cNvSpPr>
          <p:nvPr>
            <p:ph type="dt" sz="half" idx="7"/>
          </p:nvPr>
        </p:nvSpPr>
        <p:spPr/>
        <p:txBody>
          <a:bodyPr/>
          <a:lstStyle>
            <a:lvl1pPr>
              <a:defRPr/>
            </a:lvl1pPr>
          </a:lstStyle>
          <a:p>
            <a:pPr lvl="0"/>
            <a:fld id="{F11900EA-F3FE-412B-B9D4-69D74A93A7C8}" type="datetime1">
              <a:rPr lang="es-ES"/>
              <a:pPr lvl="0"/>
              <a:t>06/07/2020</a:t>
            </a:fld>
            <a:endParaRPr lang="es-ES"/>
          </a:p>
        </p:txBody>
      </p:sp>
      <p:sp>
        <p:nvSpPr>
          <p:cNvPr id="6" name="Marcador de pie de página 5">
            <a:extLst>
              <a:ext uri="{FF2B5EF4-FFF2-40B4-BE49-F238E27FC236}">
                <a16:creationId xmlns:a16="http://schemas.microsoft.com/office/drawing/2014/main" id="{948B95CB-4727-4AD2-B21C-ADA39A462BA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BE8F70A-28C2-4A6F-A846-9CBEB5DBE72D}"/>
              </a:ext>
            </a:extLst>
          </p:cNvPr>
          <p:cNvSpPr txBox="1">
            <a:spLocks noGrp="1"/>
          </p:cNvSpPr>
          <p:nvPr>
            <p:ph type="sldNum" sz="quarter" idx="8"/>
          </p:nvPr>
        </p:nvSpPr>
        <p:spPr/>
        <p:txBody>
          <a:bodyPr/>
          <a:lstStyle>
            <a:lvl1pPr>
              <a:defRPr/>
            </a:lvl1pPr>
          </a:lstStyle>
          <a:p>
            <a:pPr lvl="0"/>
            <a:fld id="{B2B1456A-BA7E-4ED6-9CCB-054021130B15}" type="slidenum">
              <a:t>‹Nº›</a:t>
            </a:fld>
            <a:endParaRPr lang="es-ES"/>
          </a:p>
        </p:txBody>
      </p:sp>
    </p:spTree>
    <p:extLst>
      <p:ext uri="{BB962C8B-B14F-4D97-AF65-F5344CB8AC3E}">
        <p14:creationId xmlns:p14="http://schemas.microsoft.com/office/powerpoint/2010/main" val="1006323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0D86E4-A227-49C9-B8D7-F7CB4AB1DF6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3DF2FCE-DF1C-4844-977E-45D4C0F4B4F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C1C50EC-2ECE-4726-B335-9F6A34BD1CE9}"/>
              </a:ext>
            </a:extLst>
          </p:cNvPr>
          <p:cNvSpPr txBox="1">
            <a:spLocks noGrp="1"/>
          </p:cNvSpPr>
          <p:nvPr>
            <p:ph type="dt" sz="half" idx="7"/>
          </p:nvPr>
        </p:nvSpPr>
        <p:spPr/>
        <p:txBody>
          <a:bodyPr/>
          <a:lstStyle>
            <a:lvl1pPr>
              <a:defRPr/>
            </a:lvl1pPr>
          </a:lstStyle>
          <a:p>
            <a:pPr lvl="0"/>
            <a:fld id="{BC835B03-9EC3-46B0-8852-891C9E51BC7D}" type="datetime1">
              <a:rPr lang="es-ES"/>
              <a:pPr lvl="0"/>
              <a:t>06/07/2020</a:t>
            </a:fld>
            <a:endParaRPr lang="es-ES"/>
          </a:p>
        </p:txBody>
      </p:sp>
      <p:sp>
        <p:nvSpPr>
          <p:cNvPr id="5" name="Marcador de pie de página 4">
            <a:extLst>
              <a:ext uri="{FF2B5EF4-FFF2-40B4-BE49-F238E27FC236}">
                <a16:creationId xmlns:a16="http://schemas.microsoft.com/office/drawing/2014/main" id="{CE116A78-4422-45EB-9A5B-72A3AFE6605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744C54A-E762-474E-A08B-599F09AD0C9B}"/>
              </a:ext>
            </a:extLst>
          </p:cNvPr>
          <p:cNvSpPr txBox="1">
            <a:spLocks noGrp="1"/>
          </p:cNvSpPr>
          <p:nvPr>
            <p:ph type="sldNum" sz="quarter" idx="8"/>
          </p:nvPr>
        </p:nvSpPr>
        <p:spPr/>
        <p:txBody>
          <a:bodyPr/>
          <a:lstStyle>
            <a:lvl1pPr>
              <a:defRPr/>
            </a:lvl1pPr>
          </a:lstStyle>
          <a:p>
            <a:pPr lvl="0"/>
            <a:fld id="{F0EA6F38-B663-452E-A7D3-C1A6C9EC1527}" type="slidenum">
              <a:t>‹Nº›</a:t>
            </a:fld>
            <a:endParaRPr lang="es-ES"/>
          </a:p>
        </p:txBody>
      </p:sp>
    </p:spTree>
    <p:extLst>
      <p:ext uri="{BB962C8B-B14F-4D97-AF65-F5344CB8AC3E}">
        <p14:creationId xmlns:p14="http://schemas.microsoft.com/office/powerpoint/2010/main" val="2872665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7E02A7E-B39A-465C-8A41-AE8F71D8598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7BE7F1E-53C0-4349-9FD0-A772123CDFC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2305015-BC5A-432F-82AB-B26450A5B393}"/>
              </a:ext>
            </a:extLst>
          </p:cNvPr>
          <p:cNvSpPr txBox="1">
            <a:spLocks noGrp="1"/>
          </p:cNvSpPr>
          <p:nvPr>
            <p:ph type="dt" sz="half" idx="7"/>
          </p:nvPr>
        </p:nvSpPr>
        <p:spPr/>
        <p:txBody>
          <a:bodyPr/>
          <a:lstStyle>
            <a:lvl1pPr>
              <a:defRPr/>
            </a:lvl1pPr>
          </a:lstStyle>
          <a:p>
            <a:pPr lvl="0"/>
            <a:fld id="{590AB1AC-16BA-4681-87B2-DFE07337F61F}" type="datetime1">
              <a:rPr lang="es-ES"/>
              <a:pPr lvl="0"/>
              <a:t>06/07/2020</a:t>
            </a:fld>
            <a:endParaRPr lang="es-ES"/>
          </a:p>
        </p:txBody>
      </p:sp>
      <p:sp>
        <p:nvSpPr>
          <p:cNvPr id="5" name="Marcador de pie de página 4">
            <a:extLst>
              <a:ext uri="{FF2B5EF4-FFF2-40B4-BE49-F238E27FC236}">
                <a16:creationId xmlns:a16="http://schemas.microsoft.com/office/drawing/2014/main" id="{55010D1B-59A0-4D97-AE12-4A8EA442AA9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5FEA5F5-D02B-488E-BA26-F4914389683B}"/>
              </a:ext>
            </a:extLst>
          </p:cNvPr>
          <p:cNvSpPr txBox="1">
            <a:spLocks noGrp="1"/>
          </p:cNvSpPr>
          <p:nvPr>
            <p:ph type="sldNum" sz="quarter" idx="8"/>
          </p:nvPr>
        </p:nvSpPr>
        <p:spPr/>
        <p:txBody>
          <a:bodyPr/>
          <a:lstStyle>
            <a:lvl1pPr>
              <a:defRPr/>
            </a:lvl1pPr>
          </a:lstStyle>
          <a:p>
            <a:pPr lvl="0"/>
            <a:fld id="{9112224E-EB0C-447B-ADB9-4BAEC38EB01F}" type="slidenum">
              <a:t>‹Nº›</a:t>
            </a:fld>
            <a:endParaRPr lang="es-ES"/>
          </a:p>
        </p:txBody>
      </p:sp>
    </p:spTree>
    <p:extLst>
      <p:ext uri="{BB962C8B-B14F-4D97-AF65-F5344CB8AC3E}">
        <p14:creationId xmlns:p14="http://schemas.microsoft.com/office/powerpoint/2010/main" val="35777127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303070-E037-4A01-8EA1-5CC71B7AE8F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F658557-B91B-471E-AF96-F018A8CFB68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C70B849D-F652-420F-AC50-202FF4C0ACA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D861A0F-2A2F-4F50-BF3E-938E082845B2}"/>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3414B9F-7387-423C-A0D1-5E6950C6A7BC}"/>
              </a:ext>
            </a:extLst>
          </p:cNvPr>
          <p:cNvSpPr txBox="1">
            <a:spLocks noGrp="1"/>
          </p:cNvSpPr>
          <p:nvPr>
            <p:ph type="sldNum" sz="quarter" idx="8"/>
          </p:nvPr>
        </p:nvSpPr>
        <p:spPr/>
        <p:txBody>
          <a:bodyPr/>
          <a:lstStyle>
            <a:lvl1pPr>
              <a:defRPr sz="1400"/>
            </a:lvl1pPr>
          </a:lstStyle>
          <a:p>
            <a:pPr lvl="0"/>
            <a:fld id="{218BFBA7-99ED-4BF2-869E-2678EB582AFA}" type="slidenum">
              <a:t>‹Nº›</a:t>
            </a:fld>
            <a:endParaRPr lang="es-ES"/>
          </a:p>
        </p:txBody>
      </p:sp>
    </p:spTree>
    <p:extLst>
      <p:ext uri="{BB962C8B-B14F-4D97-AF65-F5344CB8AC3E}">
        <p14:creationId xmlns:p14="http://schemas.microsoft.com/office/powerpoint/2010/main" val="374709864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A208EE-2AF2-4DBE-976B-4D5995D5162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FFB9CB0-F50C-41A3-9978-B419CA9502F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E969397-BBF4-4778-805D-FB547C52617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750342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FCABA07-449E-400A-A2FA-99B0EB2A21C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D3F0E74-529A-4F93-83AE-D2F5E99E214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DD21D8C-E6E1-4FD3-B9EB-E10B30175DA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F34C7B5-DF18-4D81-8305-E9885BC14285}" type="datetime1">
              <a:rPr lang="es-ES"/>
              <a:pPr lvl="0"/>
              <a:t>06/07/2020</a:t>
            </a:fld>
            <a:endParaRPr lang="es-ES"/>
          </a:p>
        </p:txBody>
      </p:sp>
      <p:sp>
        <p:nvSpPr>
          <p:cNvPr id="5" name="Marcador de pie de página 4">
            <a:extLst>
              <a:ext uri="{FF2B5EF4-FFF2-40B4-BE49-F238E27FC236}">
                <a16:creationId xmlns:a16="http://schemas.microsoft.com/office/drawing/2014/main" id="{0E46C2E0-4437-4A25-9DA0-27E3657B9FF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4649530-16D0-4800-8B87-5E0F6A2D105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E0AFA61-ED3B-4E28-91A4-82A826FCEE7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6FD1B50-234C-4902-ABFB-E4A165930BB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18550A6-56AD-4159-9A29-BA240864FEF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1294238-5741-4F5E-8C86-744FC06EECB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9E91643-ED8C-4B5E-A583-4C4372CE643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E032E9A-16B6-4723-858E-030B69C549C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7D767BE-0556-4E9F-B86D-6FCBE42E05D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7BD3F3B-76AD-497F-ADAC-4C0A0302CBB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76172919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15C2123-16A9-47BF-A304-7E0F0B4A2315}"/>
              </a:ext>
            </a:extLst>
          </p:cNvPr>
          <p:cNvSpPr txBox="1"/>
          <p:nvPr/>
        </p:nvSpPr>
        <p:spPr>
          <a:xfrm>
            <a:off x="0" y="2530135"/>
            <a:ext cx="1227781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IGLESIA PARROQUIAL BÄRNBACH</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ESTIRIA · AUISTRIA</a:t>
            </a:r>
          </a:p>
        </p:txBody>
      </p:sp>
      <p:pic>
        <p:nvPicPr>
          <p:cNvPr id="3" name="0107_">
            <a:extLst>
              <a:ext uri="{FF2B5EF4-FFF2-40B4-BE49-F238E27FC236}">
                <a16:creationId xmlns:a16="http://schemas.microsoft.com/office/drawing/2014/main" id="{60CEB10D-D532-4F9F-9084-E06671BFCE1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76918" y="569379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E94152-78D4-4759-AE16-8A607351751A}"/>
              </a:ext>
            </a:extLst>
          </p:cNvPr>
          <p:cNvPicPr>
            <a:picLocks noChangeAspect="1"/>
          </p:cNvPicPr>
          <p:nvPr/>
        </p:nvPicPr>
        <p:blipFill>
          <a:blip r:embed="rId3"/>
          <a:stretch>
            <a:fillRect/>
          </a:stretch>
        </p:blipFill>
        <p:spPr>
          <a:xfrm>
            <a:off x="4056132" y="13313"/>
            <a:ext cx="8092440" cy="6858000"/>
          </a:xfrm>
          <a:prstGeom prst="rect">
            <a:avLst/>
          </a:prstGeom>
          <a:noFill/>
          <a:ln cap="flat">
            <a:noFill/>
          </a:ln>
        </p:spPr>
      </p:pic>
      <p:sp>
        <p:nvSpPr>
          <p:cNvPr id="3" name="CuadroTexto 3">
            <a:extLst>
              <a:ext uri="{FF2B5EF4-FFF2-40B4-BE49-F238E27FC236}">
                <a16:creationId xmlns:a16="http://schemas.microsoft.com/office/drawing/2014/main" id="{1288BF75-EB82-4225-87FE-2F80C960C9CE}"/>
              </a:ext>
            </a:extLst>
          </p:cNvPr>
          <p:cNvSpPr txBox="1"/>
          <p:nvPr/>
        </p:nvSpPr>
        <p:spPr>
          <a:xfrm>
            <a:off x="594808" y="1463488"/>
            <a:ext cx="3062791"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iglesia parroquial católica romana Bärnbach, comúnmente conocida como la iglesia Hundertwasser, se encuentra en el municipio Bärnbach en el distrito de Voitsberg en Estiria. Está dedicado a Santa Bárbara y pertenece al Decanato de Voitsberg. La iglesia es un edificio construida en el período en la posguerra y fue transformada en 1987/1988 por el artista austriaco Friedensreich Hundertwasser . En 2016, el techo de la torre y las seis bolas en el techo de la iglesia se volvieron a dorar.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4E6682-45FB-4E6F-81EB-19F496617914}"/>
              </a:ext>
            </a:extLst>
          </p:cNvPr>
          <p:cNvPicPr>
            <a:picLocks noChangeAspect="1"/>
          </p:cNvPicPr>
          <p:nvPr/>
        </p:nvPicPr>
        <p:blipFill>
          <a:blip r:embed="rId2"/>
          <a:stretch>
            <a:fillRect/>
          </a:stretch>
        </p:blipFill>
        <p:spPr>
          <a:xfrm>
            <a:off x="7416104" y="-51050"/>
            <a:ext cx="4568479" cy="6858000"/>
          </a:xfrm>
          <a:prstGeom prst="rect">
            <a:avLst/>
          </a:prstGeom>
          <a:noFill/>
          <a:ln cap="flat">
            <a:noFill/>
          </a:ln>
        </p:spPr>
      </p:pic>
      <p:sp>
        <p:nvSpPr>
          <p:cNvPr id="3" name="CuadroTexto 3">
            <a:extLst>
              <a:ext uri="{FF2B5EF4-FFF2-40B4-BE49-F238E27FC236}">
                <a16:creationId xmlns:a16="http://schemas.microsoft.com/office/drawing/2014/main" id="{EFF2301E-9759-486A-9FBD-E1B19BA2CDD9}"/>
              </a:ext>
            </a:extLst>
          </p:cNvPr>
          <p:cNvSpPr txBox="1"/>
          <p:nvPr/>
        </p:nvSpPr>
        <p:spPr>
          <a:xfrm>
            <a:off x="745729" y="1423117"/>
            <a:ext cx="5965792"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iglesia parroquial fue construida en los años 1948 a 1950 o 1952 de acuerdo con los planos del arquitecto Karl Lebwohl e inaugurada el 21 de mayo de 1950 o el 7 de octubre de 1957. Después del final de la Segunda Guerra Mundial, el capellán Franz Derler quería cuidar mejor a los hijos de los mineros de Bärnbach, razón por la cual él y el pastor de Piber, Fleiter, tuvieron la idea de construir una iglesia junto con la rectoría y el hogar de niños en Bärnbach. Ambos trajeron un plan al Ordinario en mayo de 1948. Los mineros y los trabajadores de la fábrica de vidrio cercana a veces trabajaban por turnos a favor de la iglesia planificada. Después de una colección inicial de viviendas en todo el distrito que tuvo lugar el 21 de octubre de 1948, la ceremonia de inauguración de la juventud católica de Ligist sin un permiso de construcción oficial. Se solicitó esto al Ordinario solo en febrero de 1949, y la colocación oficial de la primera piedra tuvo lugar el lunes de Pascua en 1949 por el obispo auxiliar Leo Pietsch. La ceremonia de culminación se celebró en el verano del mismo año. El 4 de junio de 1950, la primera clase juvenil tuvo lugar en la sacristía.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A6FF45-7481-44D7-80AF-6E72E4B8FE99}"/>
              </a:ext>
            </a:extLst>
          </p:cNvPr>
          <p:cNvPicPr>
            <a:picLocks noChangeAspect="1"/>
          </p:cNvPicPr>
          <p:nvPr/>
        </p:nvPicPr>
        <p:blipFill>
          <a:blip r:embed="rId3"/>
          <a:stretch>
            <a:fillRect/>
          </a:stretch>
        </p:blipFill>
        <p:spPr>
          <a:xfrm>
            <a:off x="6338529" y="0"/>
            <a:ext cx="5125641" cy="6858000"/>
          </a:xfrm>
          <a:prstGeom prst="rect">
            <a:avLst/>
          </a:prstGeom>
          <a:noFill/>
          <a:ln cap="flat">
            <a:noFill/>
          </a:ln>
        </p:spPr>
      </p:pic>
      <p:sp>
        <p:nvSpPr>
          <p:cNvPr id="3" name="CuadroTexto 6">
            <a:extLst>
              <a:ext uri="{FF2B5EF4-FFF2-40B4-BE49-F238E27FC236}">
                <a16:creationId xmlns:a16="http://schemas.microsoft.com/office/drawing/2014/main" id="{500C6079-F288-459C-9861-3E0CBE31F868}"/>
              </a:ext>
            </a:extLst>
          </p:cNvPr>
          <p:cNvSpPr txBox="1"/>
          <p:nvPr/>
        </p:nvSpPr>
        <p:spPr>
          <a:xfrm>
            <a:off x="949915" y="1757778"/>
            <a:ext cx="4589757"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4 de diciembre de 1955 se inauguró el órgano de la iglesia, y el jardín de infantes de la parroquia se inauguró en 1956. La primera primacía en la parroquia recién creada fue el 27 de julio de 1958. Desde 1970 ha habido un consejo parroquial . En 1979, el consejo parroquial decidió renovar por completo la iglesia parroquial y en 1984 el pastor Friedrich Zeck entró en contacto con Friedensreich Hundertwasser a través del grabador de sellos Wolfgang Seidel que vive en Bärnbach.. Después de las objeciones iniciales de algunos representantes de la parroquia, Hundertwasser presentó un primer modelo de la iglesia de nuevo diseño en abril de 1987, que se implementó en gran medida. </a:t>
            </a:r>
            <a:endParaRPr lang="es-ES" sz="1600" b="0" i="0" u="none" strike="noStrike" kern="1200" cap="none" spc="0" baseline="0">
              <a:solidFill>
                <a:srgbClr val="000000"/>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3D1972-3943-49F0-85B5-B5C7CC6858C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524B22-AF04-4652-AD29-C228547408B9}"/>
              </a:ext>
            </a:extLst>
          </p:cNvPr>
          <p:cNvPicPr>
            <a:picLocks noChangeAspect="1"/>
          </p:cNvPicPr>
          <p:nvPr/>
        </p:nvPicPr>
        <p:blipFill>
          <a:blip r:embed="rId2"/>
          <a:stretch>
            <a:fillRect/>
          </a:stretch>
        </p:blipFill>
        <p:spPr>
          <a:xfrm>
            <a:off x="0" y="0"/>
            <a:ext cx="12191996" cy="6854351"/>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8">
            <a:extLst>
              <a:ext uri="{FF2B5EF4-FFF2-40B4-BE49-F238E27FC236}">
                <a16:creationId xmlns:a16="http://schemas.microsoft.com/office/drawing/2014/main" id="{629B1A22-56BF-4744-8D0E-47C942966691}"/>
              </a:ext>
            </a:extLst>
          </p:cNvPr>
          <p:cNvPicPr>
            <a:picLocks noChangeAspect="1"/>
          </p:cNvPicPr>
          <p:nvPr/>
        </p:nvPicPr>
        <p:blipFill>
          <a:blip r:embed="rId2"/>
          <a:stretch>
            <a:fillRect/>
          </a:stretch>
        </p:blipFill>
        <p:spPr>
          <a:xfrm>
            <a:off x="1651250" y="0"/>
            <a:ext cx="9126242" cy="684468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EDE5C0-728A-4C79-85D2-2941152B26FB}"/>
              </a:ext>
            </a:extLst>
          </p:cNvPr>
          <p:cNvPicPr>
            <a:picLocks noChangeAspect="1"/>
          </p:cNvPicPr>
          <p:nvPr/>
        </p:nvPicPr>
        <p:blipFill>
          <a:blip r:embed="rId2"/>
          <a:stretch>
            <a:fillRect/>
          </a:stretch>
        </p:blipFill>
        <p:spPr>
          <a:xfrm>
            <a:off x="1449881" y="28849"/>
            <a:ext cx="9101251" cy="682915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EA1FBE-E076-4C9A-A8E9-87CFC9595B4D}"/>
              </a:ext>
            </a:extLst>
          </p:cNvPr>
          <p:cNvPicPr>
            <a:picLocks noChangeAspect="1"/>
          </p:cNvPicPr>
          <p:nvPr/>
        </p:nvPicPr>
        <p:blipFill>
          <a:blip r:embed="rId2"/>
          <a:stretch>
            <a:fillRect/>
          </a:stretch>
        </p:blipFill>
        <p:spPr>
          <a:xfrm>
            <a:off x="6294080" y="-88779"/>
            <a:ext cx="5143499" cy="6858000"/>
          </a:xfrm>
          <a:prstGeom prst="rect">
            <a:avLst/>
          </a:prstGeom>
          <a:noFill/>
          <a:ln cap="flat">
            <a:noFill/>
          </a:ln>
        </p:spPr>
      </p:pic>
      <p:pic>
        <p:nvPicPr>
          <p:cNvPr id="3" name="Imagen 4">
            <a:extLst>
              <a:ext uri="{FF2B5EF4-FFF2-40B4-BE49-F238E27FC236}">
                <a16:creationId xmlns:a16="http://schemas.microsoft.com/office/drawing/2014/main" id="{E87B2D74-8162-41ED-BFE1-417B29E0EDA8}"/>
              </a:ext>
            </a:extLst>
          </p:cNvPr>
          <p:cNvPicPr>
            <a:picLocks noChangeAspect="1"/>
          </p:cNvPicPr>
          <p:nvPr/>
        </p:nvPicPr>
        <p:blipFill>
          <a:blip r:embed="rId3"/>
          <a:stretch>
            <a:fillRect/>
          </a:stretch>
        </p:blipFill>
        <p:spPr>
          <a:xfrm>
            <a:off x="683395" y="0"/>
            <a:ext cx="514349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B19ECD-CE24-42A3-B6D6-B281296DF174}"/>
              </a:ext>
            </a:extLst>
          </p:cNvPr>
          <p:cNvPicPr>
            <a:picLocks noChangeAspect="1"/>
          </p:cNvPicPr>
          <p:nvPr/>
        </p:nvPicPr>
        <p:blipFill>
          <a:blip r:embed="rId2"/>
          <a:stretch>
            <a:fillRect/>
          </a:stretch>
        </p:blipFill>
        <p:spPr>
          <a:xfrm>
            <a:off x="946751" y="0"/>
            <a:ext cx="1029849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7214EE-7B9E-4324-A5FA-0510BBF068BC}"/>
              </a:ext>
            </a:extLst>
          </p:cNvPr>
          <p:cNvPicPr>
            <a:picLocks noChangeAspect="1"/>
          </p:cNvPicPr>
          <p:nvPr/>
        </p:nvPicPr>
        <p:blipFill>
          <a:blip r:embed="rId2"/>
          <a:stretch>
            <a:fillRect/>
          </a:stretch>
        </p:blipFill>
        <p:spPr>
          <a:xfrm>
            <a:off x="0" y="0"/>
            <a:ext cx="12191996" cy="681804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6A6E5D-005C-4FD5-9205-19F28360A5D3}"/>
              </a:ext>
            </a:extLst>
          </p:cNvPr>
          <p:cNvPicPr>
            <a:picLocks noChangeAspect="1"/>
          </p:cNvPicPr>
          <p:nvPr/>
        </p:nvPicPr>
        <p:blipFill>
          <a:blip r:embed="rId2"/>
          <a:stretch>
            <a:fillRect/>
          </a:stretch>
        </p:blipFill>
        <p:spPr>
          <a:xfrm>
            <a:off x="2770760" y="0"/>
            <a:ext cx="6462019" cy="687448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5F9797-1288-47B4-AEAF-B99E79F98B4B}"/>
              </a:ext>
            </a:extLst>
          </p:cNvPr>
          <p:cNvPicPr>
            <a:picLocks noChangeAspect="1"/>
          </p:cNvPicPr>
          <p:nvPr/>
        </p:nvPicPr>
        <p:blipFill>
          <a:blip r:embed="rId2"/>
          <a:stretch>
            <a:fillRect/>
          </a:stretch>
        </p:blipFill>
        <p:spPr>
          <a:xfrm>
            <a:off x="1030089" y="0"/>
            <a:ext cx="10192487" cy="679141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81E34C-EE69-48F9-BA29-2BC6AAEC4765}"/>
              </a:ext>
            </a:extLst>
          </p:cNvPr>
          <p:cNvPicPr>
            <a:picLocks noChangeAspect="1"/>
          </p:cNvPicPr>
          <p:nvPr/>
        </p:nvPicPr>
        <p:blipFill>
          <a:blip r:embed="rId2"/>
          <a:stretch>
            <a:fillRect/>
          </a:stretch>
        </p:blipFill>
        <p:spPr>
          <a:xfrm>
            <a:off x="639193" y="0"/>
            <a:ext cx="10724229" cy="683389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8487D1-8607-4B2C-8025-525D0BEB02D6}"/>
              </a:ext>
            </a:extLst>
          </p:cNvPr>
          <p:cNvPicPr>
            <a:picLocks noChangeAspect="1"/>
          </p:cNvPicPr>
          <p:nvPr/>
        </p:nvPicPr>
        <p:blipFill>
          <a:blip r:embed="rId2"/>
          <a:stretch>
            <a:fillRect/>
          </a:stretch>
        </p:blipFill>
        <p:spPr>
          <a:xfrm>
            <a:off x="7375065" y="0"/>
            <a:ext cx="4541724" cy="6858000"/>
          </a:xfrm>
          <a:prstGeom prst="rect">
            <a:avLst/>
          </a:prstGeom>
          <a:noFill/>
          <a:ln cap="flat">
            <a:noFill/>
          </a:ln>
        </p:spPr>
      </p:pic>
      <p:pic>
        <p:nvPicPr>
          <p:cNvPr id="3" name="Imagen 4">
            <a:extLst>
              <a:ext uri="{FF2B5EF4-FFF2-40B4-BE49-F238E27FC236}">
                <a16:creationId xmlns:a16="http://schemas.microsoft.com/office/drawing/2014/main" id="{8601CF64-CD8E-4C9B-BDB0-C2530BDBEE31}"/>
              </a:ext>
            </a:extLst>
          </p:cNvPr>
          <p:cNvPicPr>
            <a:picLocks noChangeAspect="1"/>
          </p:cNvPicPr>
          <p:nvPr/>
        </p:nvPicPr>
        <p:blipFill>
          <a:blip r:embed="rId3"/>
          <a:stretch>
            <a:fillRect/>
          </a:stretch>
        </p:blipFill>
        <p:spPr>
          <a:xfrm>
            <a:off x="461634" y="-88779"/>
            <a:ext cx="6677524"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12B290-4DE6-4A1D-A126-6735135C2555}"/>
              </a:ext>
            </a:extLst>
          </p:cNvPr>
          <p:cNvPicPr>
            <a:picLocks noChangeAspect="1"/>
          </p:cNvPicPr>
          <p:nvPr/>
        </p:nvPicPr>
        <p:blipFill>
          <a:blip r:embed="rId2"/>
          <a:stretch>
            <a:fillRect/>
          </a:stretch>
        </p:blipFill>
        <p:spPr>
          <a:xfrm>
            <a:off x="1065321" y="26627"/>
            <a:ext cx="10315849" cy="6868396"/>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3C2B49-D04F-417A-AE45-1AC85C53EB28}"/>
              </a:ext>
            </a:extLst>
          </p:cNvPr>
          <p:cNvPicPr>
            <a:picLocks noChangeAspect="1"/>
          </p:cNvPicPr>
          <p:nvPr/>
        </p:nvPicPr>
        <p:blipFill>
          <a:blip r:embed="rId2"/>
          <a:stretch>
            <a:fillRect/>
          </a:stretch>
        </p:blipFill>
        <p:spPr>
          <a:xfrm>
            <a:off x="1547530" y="0"/>
            <a:ext cx="9229953" cy="692572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8C3738-AC72-4EC0-ADC9-4E691129799D}"/>
              </a:ext>
            </a:extLst>
          </p:cNvPr>
          <p:cNvPicPr>
            <a:picLocks noChangeAspect="1"/>
          </p:cNvPicPr>
          <p:nvPr/>
        </p:nvPicPr>
        <p:blipFill>
          <a:blip r:embed="rId2"/>
          <a:stretch>
            <a:fillRect/>
          </a:stretch>
        </p:blipFill>
        <p:spPr>
          <a:xfrm>
            <a:off x="1408587" y="0"/>
            <a:ext cx="9457675" cy="709325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88ADCC-5E4F-4B47-82C9-64446841A584}"/>
              </a:ext>
            </a:extLst>
          </p:cNvPr>
          <p:cNvPicPr>
            <a:picLocks noChangeAspect="1"/>
          </p:cNvPicPr>
          <p:nvPr/>
        </p:nvPicPr>
        <p:blipFill>
          <a:blip r:embed="rId2"/>
          <a:stretch>
            <a:fillRect/>
          </a:stretch>
        </p:blipFill>
        <p:spPr>
          <a:xfrm>
            <a:off x="953847" y="0"/>
            <a:ext cx="1028430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F333EB-0AA1-4873-8897-E57061C3BF6D}"/>
              </a:ext>
            </a:extLst>
          </p:cNvPr>
          <p:cNvPicPr>
            <a:picLocks noChangeAspect="1"/>
          </p:cNvPicPr>
          <p:nvPr/>
        </p:nvPicPr>
        <p:blipFill>
          <a:blip r:embed="rId2"/>
          <a:stretch>
            <a:fillRect/>
          </a:stretch>
        </p:blipFill>
        <p:spPr>
          <a:xfrm>
            <a:off x="3729362" y="0"/>
            <a:ext cx="4456474" cy="672927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16DBEA-F162-4BA7-8A9E-83D9CF7006BB}"/>
              </a:ext>
            </a:extLst>
          </p:cNvPr>
          <p:cNvPicPr>
            <a:picLocks noChangeAspect="1"/>
          </p:cNvPicPr>
          <p:nvPr/>
        </p:nvPicPr>
        <p:blipFill>
          <a:blip r:embed="rId2"/>
          <a:stretch>
            <a:fillRect/>
          </a:stretch>
        </p:blipFill>
        <p:spPr>
          <a:xfrm>
            <a:off x="1576059" y="0"/>
            <a:ext cx="8911212" cy="678254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2AD136-0622-4E1B-A860-71BCE02192E4}"/>
              </a:ext>
            </a:extLst>
          </p:cNvPr>
          <p:cNvPicPr>
            <a:picLocks noChangeAspect="1"/>
          </p:cNvPicPr>
          <p:nvPr/>
        </p:nvPicPr>
        <p:blipFill>
          <a:blip r:embed="rId2"/>
          <a:stretch>
            <a:fillRect/>
          </a:stretch>
        </p:blipFill>
        <p:spPr>
          <a:xfrm>
            <a:off x="1529306" y="0"/>
            <a:ext cx="9133392"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67C4A6-01A4-4256-877E-0535F58E560B}"/>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66A56B-7569-4A90-8B03-A1EE674D8EC1}"/>
              </a:ext>
            </a:extLst>
          </p:cNvPr>
          <p:cNvPicPr>
            <a:picLocks noChangeAspect="1"/>
          </p:cNvPicPr>
          <p:nvPr/>
        </p:nvPicPr>
        <p:blipFill>
          <a:blip r:embed="rId2"/>
          <a:stretch>
            <a:fillRect/>
          </a:stretch>
        </p:blipFill>
        <p:spPr>
          <a:xfrm>
            <a:off x="3331899" y="0"/>
            <a:ext cx="558018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579921-5DB9-4A3F-A816-5F2DEC92F3F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5859DD-9A11-4F36-A7A7-C502FA05053C}"/>
              </a:ext>
            </a:extLst>
          </p:cNvPr>
          <p:cNvPicPr>
            <a:picLocks noChangeAspect="1"/>
          </p:cNvPicPr>
          <p:nvPr/>
        </p:nvPicPr>
        <p:blipFill>
          <a:blip r:embed="rId2"/>
          <a:stretch>
            <a:fillRect/>
          </a:stretch>
        </p:blipFill>
        <p:spPr>
          <a:xfrm>
            <a:off x="843378" y="0"/>
            <a:ext cx="10395749" cy="6930502"/>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3BEBD5-7306-4FBA-8458-2FBA08421D12}"/>
              </a:ext>
            </a:extLst>
          </p:cNvPr>
          <p:cNvPicPr>
            <a:picLocks noChangeAspect="1"/>
          </p:cNvPicPr>
          <p:nvPr/>
        </p:nvPicPr>
        <p:blipFill>
          <a:blip r:embed="rId2"/>
          <a:stretch>
            <a:fillRect/>
          </a:stretch>
        </p:blipFill>
        <p:spPr>
          <a:xfrm>
            <a:off x="1392292" y="0"/>
            <a:ext cx="9407411"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AABF2B7-DB65-47F4-9087-F9993C8999F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EC87054-7DD5-432C-B23A-0566E0ACA1D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299D9F8-A966-4C5C-B169-A7179DF19EF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E746456-F3FB-4063-AED8-D76445C5AAC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396B06D-B19B-4EF5-AD89-1DFBC9EDD7D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0E036BF-6869-45C9-B9B1-6E023A38BF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022ECE7-6CB5-4B23-8785-9B521822D9B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B1CDAAF-42EF-43B9-B4F3-D6C74C3B3EB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436DB5F-9247-49D9-8C94-7C54D5D52E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7010AD9-217B-4565-8BAE-4B6A83C1D2B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1FE5EDB3-EF49-4B0D-A4B4-BBEE4C9B6A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C19A07C-6B5A-452E-9828-3FE19525294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6D64AAD-50F9-4328-AEB7-3A3BC2494A1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98DB54C-FF59-47A9-A85F-4CD906F90D5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033789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486</Words>
  <Application>Microsoft Office PowerPoint</Application>
  <PresentationFormat>Panorámica</PresentationFormat>
  <Paragraphs>13</Paragraphs>
  <Slides>29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29</vt:i4>
      </vt:variant>
    </vt:vector>
  </HeadingPairs>
  <TitlesOfParts>
    <vt:vector size="3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2020-07-06T09:33:49Z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