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9"/>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327" r:id="rId27"/>
    <p:sldId id="328" r:id="rId28"/>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A2E863FB-12DA-4584-BC0F-624B9D1D476C}"/>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14A667E7-3DE8-494E-995C-95380DCCF826}"/>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EDA837D2-2C5A-4FC9-9E41-E6EEEBF5A87C}" type="datetime1">
              <a:rPr lang="es-ES"/>
              <a:pPr lvl="0"/>
              <a:t>19/06/2020</a:t>
            </a:fld>
            <a:endParaRPr lang="es-ES"/>
          </a:p>
        </p:txBody>
      </p:sp>
      <p:sp>
        <p:nvSpPr>
          <p:cNvPr id="4" name="Marcador de imagen de diapositiva 3">
            <a:extLst>
              <a:ext uri="{FF2B5EF4-FFF2-40B4-BE49-F238E27FC236}">
                <a16:creationId xmlns:a16="http://schemas.microsoft.com/office/drawing/2014/main" id="{4F9178DA-96D4-40D5-8D0F-4CA07F708C8B}"/>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BF7BD030-56C9-4EDB-A9CA-0208ABD9981B}"/>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503070FE-1187-4957-9EC0-7F969783FFA2}"/>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6FD21030-5F96-4393-BA59-5925B184F204}"/>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779B109-01C4-4255-892E-6E5C391E8804}" type="slidenum">
              <a:t>‹Nº›</a:t>
            </a:fld>
            <a:endParaRPr lang="es-ES"/>
          </a:p>
        </p:txBody>
      </p:sp>
    </p:spTree>
    <p:extLst>
      <p:ext uri="{BB962C8B-B14F-4D97-AF65-F5344CB8AC3E}">
        <p14:creationId xmlns:p14="http://schemas.microsoft.com/office/powerpoint/2010/main" val="4071155913"/>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11D8688-185E-4E52-9F26-677AE55B0BD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CB4908F-2218-4D33-AE83-9996F98DCA4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FD74A5D-CAC5-4A1A-8829-DB47C0FD07E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C3C5E34-CADD-4177-9F57-8946308CFEA5}"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D501CA4-F35C-4D47-A9CD-401AE8F3C3A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CF53D2D-8BA9-4238-8DB7-0AD982A960EB}"/>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4CA108F-C960-4DEB-9FB2-44569B053A7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09D7B4E-22C9-4CC8-8B34-DF3814599A3B}"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FDECB3B-3ADE-4D4D-B8CB-7305A6BFE9B8}"/>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956F59D7-065F-4148-A40D-AEDEE2E95F7C}"/>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81EF9549-717A-4BF9-B6FD-4387F5975BBA}"/>
              </a:ext>
            </a:extLst>
          </p:cNvPr>
          <p:cNvSpPr txBox="1">
            <a:spLocks noGrp="1"/>
          </p:cNvSpPr>
          <p:nvPr>
            <p:ph type="dt" sz="half" idx="7"/>
          </p:nvPr>
        </p:nvSpPr>
        <p:spPr/>
        <p:txBody>
          <a:bodyPr/>
          <a:lstStyle>
            <a:lvl1pPr>
              <a:defRPr/>
            </a:lvl1pPr>
          </a:lstStyle>
          <a:p>
            <a:pPr lvl="0"/>
            <a:fld id="{90767E22-6278-42CD-80DA-18EE6DB9945B}" type="datetime1">
              <a:rPr lang="es-ES"/>
              <a:pPr lvl="0"/>
              <a:t>19/06/2020</a:t>
            </a:fld>
            <a:endParaRPr lang="es-ES"/>
          </a:p>
        </p:txBody>
      </p:sp>
      <p:sp>
        <p:nvSpPr>
          <p:cNvPr id="5" name="Marcador de pie de página 4">
            <a:extLst>
              <a:ext uri="{FF2B5EF4-FFF2-40B4-BE49-F238E27FC236}">
                <a16:creationId xmlns:a16="http://schemas.microsoft.com/office/drawing/2014/main" id="{90DDDA3E-4B6C-4A14-B299-2D9B42B1594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F2533D6-4B63-4ADB-AE5C-F8DFC74E48D7}"/>
              </a:ext>
            </a:extLst>
          </p:cNvPr>
          <p:cNvSpPr txBox="1">
            <a:spLocks noGrp="1"/>
          </p:cNvSpPr>
          <p:nvPr>
            <p:ph type="sldNum" sz="quarter" idx="8"/>
          </p:nvPr>
        </p:nvSpPr>
        <p:spPr/>
        <p:txBody>
          <a:bodyPr/>
          <a:lstStyle>
            <a:lvl1pPr>
              <a:defRPr/>
            </a:lvl1pPr>
          </a:lstStyle>
          <a:p>
            <a:pPr lvl="0"/>
            <a:fld id="{585AD039-7DEC-41FD-9D6D-FD45B5E08CFF}" type="slidenum">
              <a:t>‹Nº›</a:t>
            </a:fld>
            <a:endParaRPr lang="es-ES"/>
          </a:p>
        </p:txBody>
      </p:sp>
    </p:spTree>
    <p:extLst>
      <p:ext uri="{BB962C8B-B14F-4D97-AF65-F5344CB8AC3E}">
        <p14:creationId xmlns:p14="http://schemas.microsoft.com/office/powerpoint/2010/main" val="100721249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F64E1C8-E171-4BAA-B2F2-8E3CCB2ABAF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43BCDF2-5CA0-4714-A763-D66BA6EE956A}"/>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E8CE14B-D68F-41BD-A418-52340CBC7D5C}"/>
              </a:ext>
            </a:extLst>
          </p:cNvPr>
          <p:cNvSpPr txBox="1">
            <a:spLocks noGrp="1"/>
          </p:cNvSpPr>
          <p:nvPr>
            <p:ph type="dt" sz="half" idx="7"/>
          </p:nvPr>
        </p:nvSpPr>
        <p:spPr/>
        <p:txBody>
          <a:bodyPr/>
          <a:lstStyle>
            <a:lvl1pPr>
              <a:defRPr/>
            </a:lvl1pPr>
          </a:lstStyle>
          <a:p>
            <a:pPr lvl="0"/>
            <a:fld id="{66C827E6-8FF2-4A5A-8F6E-157DED060D9E}" type="datetime1">
              <a:rPr lang="es-ES"/>
              <a:pPr lvl="0"/>
              <a:t>19/06/2020</a:t>
            </a:fld>
            <a:endParaRPr lang="es-ES"/>
          </a:p>
        </p:txBody>
      </p:sp>
      <p:sp>
        <p:nvSpPr>
          <p:cNvPr id="5" name="Marcador de pie de página 4">
            <a:extLst>
              <a:ext uri="{FF2B5EF4-FFF2-40B4-BE49-F238E27FC236}">
                <a16:creationId xmlns:a16="http://schemas.microsoft.com/office/drawing/2014/main" id="{7D651FB5-35C8-4520-8E60-18996144294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9C20CD5-CA51-4C03-93B2-8DD7D5546CB7}"/>
              </a:ext>
            </a:extLst>
          </p:cNvPr>
          <p:cNvSpPr txBox="1">
            <a:spLocks noGrp="1"/>
          </p:cNvSpPr>
          <p:nvPr>
            <p:ph type="sldNum" sz="quarter" idx="8"/>
          </p:nvPr>
        </p:nvSpPr>
        <p:spPr/>
        <p:txBody>
          <a:bodyPr/>
          <a:lstStyle>
            <a:lvl1pPr>
              <a:defRPr/>
            </a:lvl1pPr>
          </a:lstStyle>
          <a:p>
            <a:pPr lvl="0"/>
            <a:fld id="{BC79A0C3-61D6-4CE6-8C99-975D0CABCBC6}" type="slidenum">
              <a:t>‹Nº›</a:t>
            </a:fld>
            <a:endParaRPr lang="es-ES"/>
          </a:p>
        </p:txBody>
      </p:sp>
    </p:spTree>
    <p:extLst>
      <p:ext uri="{BB962C8B-B14F-4D97-AF65-F5344CB8AC3E}">
        <p14:creationId xmlns:p14="http://schemas.microsoft.com/office/powerpoint/2010/main" val="34276485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4D03024-EE3C-4885-AF22-94079E906052}"/>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F5C2822-F6E0-49D8-A17D-A32A6D755133}"/>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3E45A7B6-A738-4BF3-809C-1249A034F468}"/>
              </a:ext>
            </a:extLst>
          </p:cNvPr>
          <p:cNvSpPr txBox="1">
            <a:spLocks noGrp="1"/>
          </p:cNvSpPr>
          <p:nvPr>
            <p:ph type="dt" sz="half" idx="7"/>
          </p:nvPr>
        </p:nvSpPr>
        <p:spPr/>
        <p:txBody>
          <a:bodyPr/>
          <a:lstStyle>
            <a:lvl1pPr>
              <a:defRPr/>
            </a:lvl1pPr>
          </a:lstStyle>
          <a:p>
            <a:pPr lvl="0"/>
            <a:fld id="{E7AC808A-577B-4F1E-9730-3FDF20E45B95}" type="datetime1">
              <a:rPr lang="es-ES"/>
              <a:pPr lvl="0"/>
              <a:t>19/06/2020</a:t>
            </a:fld>
            <a:endParaRPr lang="es-ES"/>
          </a:p>
        </p:txBody>
      </p:sp>
      <p:sp>
        <p:nvSpPr>
          <p:cNvPr id="5" name="Marcador de pie de página 4">
            <a:extLst>
              <a:ext uri="{FF2B5EF4-FFF2-40B4-BE49-F238E27FC236}">
                <a16:creationId xmlns:a16="http://schemas.microsoft.com/office/drawing/2014/main" id="{C69A09B9-3311-4DD6-A4E9-E3BBB0F0400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CA3C06D-59D0-4F2D-AA40-53F03D3B86EE}"/>
              </a:ext>
            </a:extLst>
          </p:cNvPr>
          <p:cNvSpPr txBox="1">
            <a:spLocks noGrp="1"/>
          </p:cNvSpPr>
          <p:nvPr>
            <p:ph type="sldNum" sz="quarter" idx="8"/>
          </p:nvPr>
        </p:nvSpPr>
        <p:spPr/>
        <p:txBody>
          <a:bodyPr/>
          <a:lstStyle>
            <a:lvl1pPr>
              <a:defRPr/>
            </a:lvl1pPr>
          </a:lstStyle>
          <a:p>
            <a:pPr lvl="0"/>
            <a:fld id="{AB967478-C373-4A29-B1B8-AC94E80CC679}" type="slidenum">
              <a:t>‹Nº›</a:t>
            </a:fld>
            <a:endParaRPr lang="es-ES"/>
          </a:p>
        </p:txBody>
      </p:sp>
    </p:spTree>
    <p:extLst>
      <p:ext uri="{BB962C8B-B14F-4D97-AF65-F5344CB8AC3E}">
        <p14:creationId xmlns:p14="http://schemas.microsoft.com/office/powerpoint/2010/main" val="5140006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73AF09F-5484-41AC-8F47-5EFF87B30D7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9008673-648C-4D11-AC93-2A9B59248343}"/>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2A135BFA-A597-47E9-BE70-17227B9EFA42}"/>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07ACB044-E9DA-4E95-8F0E-375D9F7D5097}"/>
              </a:ext>
            </a:extLst>
          </p:cNvPr>
          <p:cNvSpPr txBox="1">
            <a:spLocks noGrp="1"/>
          </p:cNvSpPr>
          <p:nvPr>
            <p:ph type="dt" sz="half" idx="7"/>
          </p:nvPr>
        </p:nvSpPr>
        <p:spPr/>
        <p:txBody>
          <a:bodyPr/>
          <a:lstStyle>
            <a:lvl1pPr>
              <a:defRPr/>
            </a:lvl1pPr>
          </a:lstStyle>
          <a:p>
            <a:pPr lvl="0"/>
            <a:fld id="{CC003136-5A44-4BEC-98A6-14F563224EAC}" type="datetime1">
              <a:rPr lang="es-ES"/>
              <a:pPr lvl="0"/>
              <a:t>19/06/2020</a:t>
            </a:fld>
            <a:endParaRPr lang="es-ES"/>
          </a:p>
        </p:txBody>
      </p:sp>
      <p:sp>
        <p:nvSpPr>
          <p:cNvPr id="6" name="Marcador de pie de página 5">
            <a:extLst>
              <a:ext uri="{FF2B5EF4-FFF2-40B4-BE49-F238E27FC236}">
                <a16:creationId xmlns:a16="http://schemas.microsoft.com/office/drawing/2014/main" id="{C674F4DD-252E-42DF-83F7-B8F56E91ED8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C66DAA5-3F88-4834-BCA5-A239BABC0888}"/>
              </a:ext>
            </a:extLst>
          </p:cNvPr>
          <p:cNvSpPr txBox="1">
            <a:spLocks noGrp="1"/>
          </p:cNvSpPr>
          <p:nvPr>
            <p:ph type="sldNum" sz="quarter" idx="8"/>
          </p:nvPr>
        </p:nvSpPr>
        <p:spPr/>
        <p:txBody>
          <a:bodyPr/>
          <a:lstStyle>
            <a:lvl1pPr>
              <a:defRPr/>
            </a:lvl1pPr>
          </a:lstStyle>
          <a:p>
            <a:pPr lvl="0"/>
            <a:fld id="{FDA87F4E-CCFE-4B7A-A781-F83CBE089715}" type="slidenum">
              <a:t>‹Nº›</a:t>
            </a:fld>
            <a:endParaRPr lang="es-ES"/>
          </a:p>
        </p:txBody>
      </p:sp>
    </p:spTree>
    <p:extLst>
      <p:ext uri="{BB962C8B-B14F-4D97-AF65-F5344CB8AC3E}">
        <p14:creationId xmlns:p14="http://schemas.microsoft.com/office/powerpoint/2010/main" val="6880460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CBC71CE-60A4-4DFE-A789-FCA1C0464780}"/>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4FB1374-0480-40B2-A7C3-5DF2697A9D1A}"/>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24394893-1E5E-48E0-A657-7D182BFB499F}"/>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B2853C20-18C8-4AE8-803A-A8B8B20F36FF}"/>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52DD4B3F-733F-4A5C-AC6C-1E8B5A7EFBC2}"/>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51701456-E25F-4999-8BFC-5D5F6D09BBDB}"/>
              </a:ext>
            </a:extLst>
          </p:cNvPr>
          <p:cNvSpPr txBox="1">
            <a:spLocks noGrp="1"/>
          </p:cNvSpPr>
          <p:nvPr>
            <p:ph type="dt" sz="half" idx="7"/>
          </p:nvPr>
        </p:nvSpPr>
        <p:spPr/>
        <p:txBody>
          <a:bodyPr/>
          <a:lstStyle>
            <a:lvl1pPr>
              <a:defRPr/>
            </a:lvl1pPr>
          </a:lstStyle>
          <a:p>
            <a:pPr lvl="0"/>
            <a:fld id="{B6843BEF-075C-49AB-ACBC-A7A83454BBB4}" type="datetime1">
              <a:rPr lang="es-ES"/>
              <a:pPr lvl="0"/>
              <a:t>19/06/2020</a:t>
            </a:fld>
            <a:endParaRPr lang="es-ES"/>
          </a:p>
        </p:txBody>
      </p:sp>
      <p:sp>
        <p:nvSpPr>
          <p:cNvPr id="8" name="Marcador de pie de página 7">
            <a:extLst>
              <a:ext uri="{FF2B5EF4-FFF2-40B4-BE49-F238E27FC236}">
                <a16:creationId xmlns:a16="http://schemas.microsoft.com/office/drawing/2014/main" id="{736746B0-7123-41C1-BE9A-300E55EE186D}"/>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9D873E00-9FA8-4D90-A953-6B33D629828C}"/>
              </a:ext>
            </a:extLst>
          </p:cNvPr>
          <p:cNvSpPr txBox="1">
            <a:spLocks noGrp="1"/>
          </p:cNvSpPr>
          <p:nvPr>
            <p:ph type="sldNum" sz="quarter" idx="8"/>
          </p:nvPr>
        </p:nvSpPr>
        <p:spPr/>
        <p:txBody>
          <a:bodyPr/>
          <a:lstStyle>
            <a:lvl1pPr>
              <a:defRPr/>
            </a:lvl1pPr>
          </a:lstStyle>
          <a:p>
            <a:pPr lvl="0"/>
            <a:fld id="{5EE1FA91-5777-4DD1-8A25-0AA47489A098}" type="slidenum">
              <a:t>‹Nº›</a:t>
            </a:fld>
            <a:endParaRPr lang="es-ES"/>
          </a:p>
        </p:txBody>
      </p:sp>
    </p:spTree>
    <p:extLst>
      <p:ext uri="{BB962C8B-B14F-4D97-AF65-F5344CB8AC3E}">
        <p14:creationId xmlns:p14="http://schemas.microsoft.com/office/powerpoint/2010/main" val="34578245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6CB71B8-0CC4-4902-9110-097D810C0DA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8D1AEE9C-8BCB-4815-BBC1-A2309109F396}"/>
              </a:ext>
            </a:extLst>
          </p:cNvPr>
          <p:cNvSpPr txBox="1">
            <a:spLocks noGrp="1"/>
          </p:cNvSpPr>
          <p:nvPr>
            <p:ph type="dt" sz="half" idx="7"/>
          </p:nvPr>
        </p:nvSpPr>
        <p:spPr/>
        <p:txBody>
          <a:bodyPr/>
          <a:lstStyle>
            <a:lvl1pPr>
              <a:defRPr/>
            </a:lvl1pPr>
          </a:lstStyle>
          <a:p>
            <a:pPr lvl="0"/>
            <a:fld id="{ED3AC1AF-37C9-4155-9471-EF207D048BB2}" type="datetime1">
              <a:rPr lang="es-ES"/>
              <a:pPr lvl="0"/>
              <a:t>19/06/2020</a:t>
            </a:fld>
            <a:endParaRPr lang="es-ES"/>
          </a:p>
        </p:txBody>
      </p:sp>
      <p:sp>
        <p:nvSpPr>
          <p:cNvPr id="4" name="Marcador de pie de página 3">
            <a:extLst>
              <a:ext uri="{FF2B5EF4-FFF2-40B4-BE49-F238E27FC236}">
                <a16:creationId xmlns:a16="http://schemas.microsoft.com/office/drawing/2014/main" id="{393131B5-CB60-4490-9952-BBA1C2225235}"/>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FCF50FAC-3F0C-439F-9574-4C98C1A4AC2F}"/>
              </a:ext>
            </a:extLst>
          </p:cNvPr>
          <p:cNvSpPr txBox="1">
            <a:spLocks noGrp="1"/>
          </p:cNvSpPr>
          <p:nvPr>
            <p:ph type="sldNum" sz="quarter" idx="8"/>
          </p:nvPr>
        </p:nvSpPr>
        <p:spPr/>
        <p:txBody>
          <a:bodyPr/>
          <a:lstStyle>
            <a:lvl1pPr>
              <a:defRPr/>
            </a:lvl1pPr>
          </a:lstStyle>
          <a:p>
            <a:pPr lvl="0"/>
            <a:fld id="{11DD8232-9F6D-408F-9B1A-0821DD23448D}" type="slidenum">
              <a:t>‹Nº›</a:t>
            </a:fld>
            <a:endParaRPr lang="es-ES"/>
          </a:p>
        </p:txBody>
      </p:sp>
    </p:spTree>
    <p:extLst>
      <p:ext uri="{BB962C8B-B14F-4D97-AF65-F5344CB8AC3E}">
        <p14:creationId xmlns:p14="http://schemas.microsoft.com/office/powerpoint/2010/main" val="16109346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828E372F-651C-4F3A-8FEB-A10A25280B85}"/>
              </a:ext>
            </a:extLst>
          </p:cNvPr>
          <p:cNvSpPr txBox="1">
            <a:spLocks noGrp="1"/>
          </p:cNvSpPr>
          <p:nvPr>
            <p:ph type="dt" sz="half" idx="7"/>
          </p:nvPr>
        </p:nvSpPr>
        <p:spPr/>
        <p:txBody>
          <a:bodyPr/>
          <a:lstStyle>
            <a:lvl1pPr>
              <a:defRPr/>
            </a:lvl1pPr>
          </a:lstStyle>
          <a:p>
            <a:pPr lvl="0"/>
            <a:fld id="{C6DC1ED9-008A-4341-8621-0D4BCC38A3B4}" type="datetime1">
              <a:rPr lang="es-ES"/>
              <a:pPr lvl="0"/>
              <a:t>19/06/2020</a:t>
            </a:fld>
            <a:endParaRPr lang="es-ES"/>
          </a:p>
        </p:txBody>
      </p:sp>
      <p:sp>
        <p:nvSpPr>
          <p:cNvPr id="3" name="Marcador de pie de página 2">
            <a:extLst>
              <a:ext uri="{FF2B5EF4-FFF2-40B4-BE49-F238E27FC236}">
                <a16:creationId xmlns:a16="http://schemas.microsoft.com/office/drawing/2014/main" id="{08E0EB3D-CF87-46B0-B9E0-FF8C922A410A}"/>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EB2AB976-0DE5-4919-98DD-DE7743672C8A}"/>
              </a:ext>
            </a:extLst>
          </p:cNvPr>
          <p:cNvSpPr txBox="1">
            <a:spLocks noGrp="1"/>
          </p:cNvSpPr>
          <p:nvPr>
            <p:ph type="sldNum" sz="quarter" idx="8"/>
          </p:nvPr>
        </p:nvSpPr>
        <p:spPr/>
        <p:txBody>
          <a:bodyPr/>
          <a:lstStyle>
            <a:lvl1pPr>
              <a:defRPr/>
            </a:lvl1pPr>
          </a:lstStyle>
          <a:p>
            <a:pPr lvl="0"/>
            <a:fld id="{21DBE21B-2E83-46E6-BF84-1B4BADEF9891}" type="slidenum">
              <a:t>‹Nº›</a:t>
            </a:fld>
            <a:endParaRPr lang="es-ES"/>
          </a:p>
        </p:txBody>
      </p:sp>
    </p:spTree>
    <p:extLst>
      <p:ext uri="{BB962C8B-B14F-4D97-AF65-F5344CB8AC3E}">
        <p14:creationId xmlns:p14="http://schemas.microsoft.com/office/powerpoint/2010/main" val="79225913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DEAC48D-6129-45A9-B19B-CB2949BE7EA5}"/>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D2229C7-96F7-47C0-85D6-D269D38AC79F}"/>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1A07E1A1-0596-4B3C-A229-CA2D9240D199}"/>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8E7BAFF-BF54-4FE6-99D9-0DAF7800D58D}"/>
              </a:ext>
            </a:extLst>
          </p:cNvPr>
          <p:cNvSpPr txBox="1">
            <a:spLocks noGrp="1"/>
          </p:cNvSpPr>
          <p:nvPr>
            <p:ph type="dt" sz="half" idx="7"/>
          </p:nvPr>
        </p:nvSpPr>
        <p:spPr/>
        <p:txBody>
          <a:bodyPr/>
          <a:lstStyle>
            <a:lvl1pPr>
              <a:defRPr/>
            </a:lvl1pPr>
          </a:lstStyle>
          <a:p>
            <a:pPr lvl="0"/>
            <a:fld id="{8F8A1A01-2FEE-4AA6-A9CB-F1C46E88F4F1}" type="datetime1">
              <a:rPr lang="es-ES"/>
              <a:pPr lvl="0"/>
              <a:t>19/06/2020</a:t>
            </a:fld>
            <a:endParaRPr lang="es-ES"/>
          </a:p>
        </p:txBody>
      </p:sp>
      <p:sp>
        <p:nvSpPr>
          <p:cNvPr id="6" name="Marcador de pie de página 5">
            <a:extLst>
              <a:ext uri="{FF2B5EF4-FFF2-40B4-BE49-F238E27FC236}">
                <a16:creationId xmlns:a16="http://schemas.microsoft.com/office/drawing/2014/main" id="{3D720615-00AF-4354-8F3E-882CED2C938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AEC40DC-7CFE-4835-9010-EC401A466961}"/>
              </a:ext>
            </a:extLst>
          </p:cNvPr>
          <p:cNvSpPr txBox="1">
            <a:spLocks noGrp="1"/>
          </p:cNvSpPr>
          <p:nvPr>
            <p:ph type="sldNum" sz="quarter" idx="8"/>
          </p:nvPr>
        </p:nvSpPr>
        <p:spPr/>
        <p:txBody>
          <a:bodyPr/>
          <a:lstStyle>
            <a:lvl1pPr>
              <a:defRPr/>
            </a:lvl1pPr>
          </a:lstStyle>
          <a:p>
            <a:pPr lvl="0"/>
            <a:fld id="{2262C581-F764-4BC1-9860-FF5061BAD113}" type="slidenum">
              <a:t>‹Nº›</a:t>
            </a:fld>
            <a:endParaRPr lang="es-ES"/>
          </a:p>
        </p:txBody>
      </p:sp>
    </p:spTree>
    <p:extLst>
      <p:ext uri="{BB962C8B-B14F-4D97-AF65-F5344CB8AC3E}">
        <p14:creationId xmlns:p14="http://schemas.microsoft.com/office/powerpoint/2010/main" val="29850989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EF441AA-51CB-46FC-A4D9-4399555F205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BCFC9519-3CED-4632-8A36-CBBDCC3D7832}"/>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2EEEDBFB-4032-4CD8-9C1E-5C464B56699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33CC69A-62CA-44A8-A74E-5137449CBEEE}"/>
              </a:ext>
            </a:extLst>
          </p:cNvPr>
          <p:cNvSpPr txBox="1">
            <a:spLocks noGrp="1"/>
          </p:cNvSpPr>
          <p:nvPr>
            <p:ph type="dt" sz="half" idx="7"/>
          </p:nvPr>
        </p:nvSpPr>
        <p:spPr/>
        <p:txBody>
          <a:bodyPr/>
          <a:lstStyle>
            <a:lvl1pPr>
              <a:defRPr/>
            </a:lvl1pPr>
          </a:lstStyle>
          <a:p>
            <a:pPr lvl="0"/>
            <a:fld id="{CEE7E6E8-F323-417C-AE43-D57A98CCFFD6}" type="datetime1">
              <a:rPr lang="es-ES"/>
              <a:pPr lvl="0"/>
              <a:t>19/06/2020</a:t>
            </a:fld>
            <a:endParaRPr lang="es-ES"/>
          </a:p>
        </p:txBody>
      </p:sp>
      <p:sp>
        <p:nvSpPr>
          <p:cNvPr id="6" name="Marcador de pie de página 5">
            <a:extLst>
              <a:ext uri="{FF2B5EF4-FFF2-40B4-BE49-F238E27FC236}">
                <a16:creationId xmlns:a16="http://schemas.microsoft.com/office/drawing/2014/main" id="{D2DD6093-B498-41ED-AC58-5C540018F81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EE59B53-69CF-460E-BEA3-1A958E0013EB}"/>
              </a:ext>
            </a:extLst>
          </p:cNvPr>
          <p:cNvSpPr txBox="1">
            <a:spLocks noGrp="1"/>
          </p:cNvSpPr>
          <p:nvPr>
            <p:ph type="sldNum" sz="quarter" idx="8"/>
          </p:nvPr>
        </p:nvSpPr>
        <p:spPr/>
        <p:txBody>
          <a:bodyPr/>
          <a:lstStyle>
            <a:lvl1pPr>
              <a:defRPr/>
            </a:lvl1pPr>
          </a:lstStyle>
          <a:p>
            <a:pPr lvl="0"/>
            <a:fld id="{7EEFA479-7C29-4544-82EE-E82EEC874F47}" type="slidenum">
              <a:t>‹Nº›</a:t>
            </a:fld>
            <a:endParaRPr lang="es-ES"/>
          </a:p>
        </p:txBody>
      </p:sp>
    </p:spTree>
    <p:extLst>
      <p:ext uri="{BB962C8B-B14F-4D97-AF65-F5344CB8AC3E}">
        <p14:creationId xmlns:p14="http://schemas.microsoft.com/office/powerpoint/2010/main" val="3382251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45F17BE-2205-4FF9-A60E-DEE6047D5F7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4C62DE6D-8911-4FCF-A41F-711BE5A96893}"/>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681E835-2A12-4587-865D-70CFAD83CBE1}"/>
              </a:ext>
            </a:extLst>
          </p:cNvPr>
          <p:cNvSpPr txBox="1">
            <a:spLocks noGrp="1"/>
          </p:cNvSpPr>
          <p:nvPr>
            <p:ph type="dt" sz="half" idx="7"/>
          </p:nvPr>
        </p:nvSpPr>
        <p:spPr/>
        <p:txBody>
          <a:bodyPr/>
          <a:lstStyle>
            <a:lvl1pPr>
              <a:defRPr/>
            </a:lvl1pPr>
          </a:lstStyle>
          <a:p>
            <a:pPr lvl="0"/>
            <a:fld id="{07E189C0-B3B5-4E61-A58D-7C45FF0AF317}" type="datetime1">
              <a:rPr lang="es-ES"/>
              <a:pPr lvl="0"/>
              <a:t>19/06/2020</a:t>
            </a:fld>
            <a:endParaRPr lang="es-ES"/>
          </a:p>
        </p:txBody>
      </p:sp>
      <p:sp>
        <p:nvSpPr>
          <p:cNvPr id="5" name="Marcador de pie de página 4">
            <a:extLst>
              <a:ext uri="{FF2B5EF4-FFF2-40B4-BE49-F238E27FC236}">
                <a16:creationId xmlns:a16="http://schemas.microsoft.com/office/drawing/2014/main" id="{A54B4EFF-03D5-4226-8B15-CF3D1F61C76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E54C2C6-122F-45F0-B730-B5A1AB68EF5F}"/>
              </a:ext>
            </a:extLst>
          </p:cNvPr>
          <p:cNvSpPr txBox="1">
            <a:spLocks noGrp="1"/>
          </p:cNvSpPr>
          <p:nvPr>
            <p:ph type="sldNum" sz="quarter" idx="8"/>
          </p:nvPr>
        </p:nvSpPr>
        <p:spPr/>
        <p:txBody>
          <a:bodyPr/>
          <a:lstStyle>
            <a:lvl1pPr>
              <a:defRPr/>
            </a:lvl1pPr>
          </a:lstStyle>
          <a:p>
            <a:pPr lvl="0"/>
            <a:fld id="{CE3C7D96-C3A2-438C-AB36-D7EF6ACBC824}" type="slidenum">
              <a:t>‹Nº›</a:t>
            </a:fld>
            <a:endParaRPr lang="es-ES"/>
          </a:p>
        </p:txBody>
      </p:sp>
    </p:spTree>
    <p:extLst>
      <p:ext uri="{BB962C8B-B14F-4D97-AF65-F5344CB8AC3E}">
        <p14:creationId xmlns:p14="http://schemas.microsoft.com/office/powerpoint/2010/main" val="40033911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AD4A9C85-3086-405F-9FA4-6745A33922C3}"/>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A404F59-65FD-4ECE-A233-E38B0F704717}"/>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ADDEA95-D90A-4AA7-8A40-B9163631ABE0}"/>
              </a:ext>
            </a:extLst>
          </p:cNvPr>
          <p:cNvSpPr txBox="1">
            <a:spLocks noGrp="1"/>
          </p:cNvSpPr>
          <p:nvPr>
            <p:ph type="dt" sz="half" idx="7"/>
          </p:nvPr>
        </p:nvSpPr>
        <p:spPr/>
        <p:txBody>
          <a:bodyPr/>
          <a:lstStyle>
            <a:lvl1pPr>
              <a:defRPr/>
            </a:lvl1pPr>
          </a:lstStyle>
          <a:p>
            <a:pPr lvl="0"/>
            <a:fld id="{E6F122E0-6940-4EF9-9895-BE525FC4C7BD}" type="datetime1">
              <a:rPr lang="es-ES"/>
              <a:pPr lvl="0"/>
              <a:t>19/06/2020</a:t>
            </a:fld>
            <a:endParaRPr lang="es-ES"/>
          </a:p>
        </p:txBody>
      </p:sp>
      <p:sp>
        <p:nvSpPr>
          <p:cNvPr id="5" name="Marcador de pie de página 4">
            <a:extLst>
              <a:ext uri="{FF2B5EF4-FFF2-40B4-BE49-F238E27FC236}">
                <a16:creationId xmlns:a16="http://schemas.microsoft.com/office/drawing/2014/main" id="{D94D0E7D-0B37-42C6-B035-7554B9B1961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4405D8A-DE11-4ABB-A75A-4CDD13D3260A}"/>
              </a:ext>
            </a:extLst>
          </p:cNvPr>
          <p:cNvSpPr txBox="1">
            <a:spLocks noGrp="1"/>
          </p:cNvSpPr>
          <p:nvPr>
            <p:ph type="sldNum" sz="quarter" idx="8"/>
          </p:nvPr>
        </p:nvSpPr>
        <p:spPr/>
        <p:txBody>
          <a:bodyPr/>
          <a:lstStyle>
            <a:lvl1pPr>
              <a:defRPr/>
            </a:lvl1pPr>
          </a:lstStyle>
          <a:p>
            <a:pPr lvl="0"/>
            <a:fld id="{E3CD83C6-4B76-4889-9C1A-48D3DA6C33D1}" type="slidenum">
              <a:t>‹Nº›</a:t>
            </a:fld>
            <a:endParaRPr lang="es-ES"/>
          </a:p>
        </p:txBody>
      </p:sp>
    </p:spTree>
    <p:extLst>
      <p:ext uri="{BB962C8B-B14F-4D97-AF65-F5344CB8AC3E}">
        <p14:creationId xmlns:p14="http://schemas.microsoft.com/office/powerpoint/2010/main" val="17361474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EA07276-80AC-4702-8C3B-FED15790A38E}"/>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DB69C23-3FED-47CE-A964-692C1CC1245A}"/>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7E26C9C5-2D73-4B4E-AF68-1D282AC5486E}"/>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2CC1663C-9752-4052-A7CD-13EDB32F2655}"/>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F3384BBD-FB4F-4DB2-963E-DD37AD0F7ECA}"/>
              </a:ext>
            </a:extLst>
          </p:cNvPr>
          <p:cNvSpPr txBox="1">
            <a:spLocks noGrp="1"/>
          </p:cNvSpPr>
          <p:nvPr>
            <p:ph type="sldNum" sz="quarter" idx="8"/>
          </p:nvPr>
        </p:nvSpPr>
        <p:spPr/>
        <p:txBody>
          <a:bodyPr/>
          <a:lstStyle>
            <a:lvl1pPr>
              <a:defRPr sz="1400"/>
            </a:lvl1pPr>
          </a:lstStyle>
          <a:p>
            <a:pPr lvl="0"/>
            <a:fld id="{8E58FE8D-D690-4F2E-865F-5E6A88613B29}" type="slidenum">
              <a:t>‹Nº›</a:t>
            </a:fld>
            <a:endParaRPr lang="es-ES"/>
          </a:p>
        </p:txBody>
      </p:sp>
    </p:spTree>
    <p:extLst>
      <p:ext uri="{BB962C8B-B14F-4D97-AF65-F5344CB8AC3E}">
        <p14:creationId xmlns:p14="http://schemas.microsoft.com/office/powerpoint/2010/main" val="348265973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396CDE5-DC66-45D0-B64A-E5C085C17BAD}"/>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355D9668-6AB7-496E-8D44-145590CE351D}"/>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FD3C3DAE-FE74-4CDD-B1BE-443BF1A8BDAF}"/>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0229193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0E112F21-C51E-4236-A0F5-498729623CEC}"/>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EBC8A3A-664D-4760-B9DB-A600C4975A0D}"/>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E1B98CF-40B0-4798-9512-0D6760753790}"/>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8E9A915-D66B-49DD-8D99-E5E639016CEE}" type="datetime1">
              <a:rPr lang="es-ES"/>
              <a:pPr lvl="0"/>
              <a:t>19/06/2020</a:t>
            </a:fld>
            <a:endParaRPr lang="es-ES"/>
          </a:p>
        </p:txBody>
      </p:sp>
      <p:sp>
        <p:nvSpPr>
          <p:cNvPr id="5" name="Marcador de pie de página 4">
            <a:extLst>
              <a:ext uri="{FF2B5EF4-FFF2-40B4-BE49-F238E27FC236}">
                <a16:creationId xmlns:a16="http://schemas.microsoft.com/office/drawing/2014/main" id="{1D139BAF-9393-4DFC-9F0E-96B9BF83D0CA}"/>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71572C90-E79C-420F-BD9D-134A61447008}"/>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83BFF385-4D72-442B-B41B-9481A389CB89}"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D710F7C-27BC-4BD1-9F80-C40FCBA0C25A}"/>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13CE227D-244B-4EC5-B341-40A6457DF939}"/>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B82B6199-CE15-4A25-8358-2266807F5ABD}"/>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E06BFE14-F3D4-4197-AEDC-08F021C0B85C}"/>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5DE30C82-A6C2-48A5-802F-1838E3957E95}"/>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8C21E69C-9F91-4C7E-8B8E-1FF4F8AE3C0D}"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4539DAD1-7409-4772-BFBC-D1292DFAB295}"/>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488726167"/>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hyperlink" Target="https://vk.com/mispps" TargetMode="External"/><Relationship Id="rId3" Type="http://schemas.openxmlformats.org/officeDocument/2006/relationships/image" Target="../media/image25.png"/><Relationship Id="rId7" Type="http://schemas.openxmlformats.org/officeDocument/2006/relationships/hyperlink" Target="https://www.facebook.com/mispps" TargetMode="External"/><Relationship Id="rId12" Type="http://schemas.openxmlformats.org/officeDocument/2006/relationships/image" Target="../media/image3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7.png"/><Relationship Id="rId11" Type="http://schemas.openxmlformats.org/officeDocument/2006/relationships/hyperlink" Target="https://plus.google.com/+Mispps/" TargetMode="External"/><Relationship Id="rId5" Type="http://schemas.openxmlformats.org/officeDocument/2006/relationships/image" Target="../media/image26.png"/><Relationship Id="rId10" Type="http://schemas.openxmlformats.org/officeDocument/2006/relationships/image" Target="../media/image2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33BEED1-D702-41C3-AC3F-6B19AAA6E00D}"/>
              </a:ext>
            </a:extLst>
          </p:cNvPr>
          <p:cNvSpPr txBox="1"/>
          <p:nvPr/>
        </p:nvSpPr>
        <p:spPr>
          <a:xfrm>
            <a:off x="0" y="2692395"/>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Tahoma" pitchFamily="34"/>
                <a:ea typeface="Tahoma" pitchFamily="34"/>
                <a:cs typeface="Tahoma" pitchFamily="34"/>
              </a:rPr>
              <a:t>IGLESIA JESUITA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Tahoma" pitchFamily="34"/>
              <a:ea typeface="Tahoma" pitchFamily="34"/>
              <a:cs typeface="Tahoma"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Tahoma" pitchFamily="34"/>
                <a:ea typeface="Tahoma" pitchFamily="34"/>
                <a:cs typeface="Tahoma" pitchFamily="34"/>
              </a:rPr>
              <a:t>LUCERNA · SUIZA</a:t>
            </a:r>
          </a:p>
        </p:txBody>
      </p:sp>
      <p:pic>
        <p:nvPicPr>
          <p:cNvPr id="3" name="14 - Water Music, Suite III in D - Minuet">
            <a:extLst>
              <a:ext uri="{FF2B5EF4-FFF2-40B4-BE49-F238E27FC236}">
                <a16:creationId xmlns:a16="http://schemas.microsoft.com/office/drawing/2014/main" id="{201BE23C-5E2D-4229-9576-CAF79C24031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24558" y="544068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A6A6D4A-7E34-4F32-8910-D1B3058EB4FA}"/>
              </a:ext>
            </a:extLst>
          </p:cNvPr>
          <p:cNvPicPr>
            <a:picLocks noChangeAspect="1"/>
          </p:cNvPicPr>
          <p:nvPr/>
        </p:nvPicPr>
        <p:blipFill>
          <a:blip r:embed="rId3"/>
          <a:stretch>
            <a:fillRect/>
          </a:stretch>
        </p:blipFill>
        <p:spPr>
          <a:xfrm>
            <a:off x="955035" y="-10158"/>
            <a:ext cx="10322561" cy="6904003"/>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5F0250E-5497-4D44-96BF-45BD193ED0E2}"/>
              </a:ext>
            </a:extLst>
          </p:cNvPr>
          <p:cNvSpPr txBox="1"/>
          <p:nvPr/>
        </p:nvSpPr>
        <p:spPr>
          <a:xfrm>
            <a:off x="1107438" y="2113278"/>
            <a:ext cx="10058400" cy="255454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La Iglesia Jesuita fue el primer templo barroco grande construido en Suiza al norte de los Alpes. La Compañía de Jesús, fundada por Ignacio de Loyola en 1534, sirvió con tropas de élite papales en la lucha espiritual contra los grupos protestantes. Los reformadores protestantes como Zwinglio en Zúrich y Calvino en Ginebra dividieron Suiza, y dejaron a Lucerna como la única ciudad suiza importante en esa época en mantenerse fiel a las creencias católicas tradicionales. Los jesuitas fueron llamados a Lucerna por el ayuntamiento en 1573 para establecer un colegio. Ludwig Pfyffer, alcalde de Lucerna, ofreció apoyo financiero anual a los jesuitas de sus fondos privados. El Colegio de los Jesuitas de Lucerna se estableció en 1577 en Ritter, un edificio construido en 1557 como residencia para el alcalde Lux Ritter. La construcción se inició en 1667. Para 1673 la estructura básica de la iglesia y la fachada principal se habían completado. La iglesia fue consagrada en 1677, aunque el interior no estaba todavía realmente terminado.</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654CBDE-2393-42AA-BCBE-8535984E880D}"/>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DFE098E-820B-4708-BC17-54618DADEA80}"/>
              </a:ext>
            </a:extLst>
          </p:cNvPr>
          <p:cNvPicPr>
            <a:picLocks noChangeAspect="1"/>
          </p:cNvPicPr>
          <p:nvPr/>
        </p:nvPicPr>
        <p:blipFill>
          <a:blip r:embed="rId2"/>
          <a:stretch>
            <a:fillRect/>
          </a:stretch>
        </p:blipFill>
        <p:spPr>
          <a:xfrm>
            <a:off x="0" y="0"/>
            <a:ext cx="12191996" cy="7112002"/>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20EFE7-108F-456A-8AF2-1B35505C97E5}"/>
              </a:ext>
            </a:extLst>
          </p:cNvPr>
          <p:cNvPicPr>
            <a:picLocks noChangeAspect="1"/>
          </p:cNvPicPr>
          <p:nvPr/>
        </p:nvPicPr>
        <p:blipFill>
          <a:blip r:embed="rId2"/>
          <a:stretch>
            <a:fillRect/>
          </a:stretch>
        </p:blipFill>
        <p:spPr>
          <a:xfrm>
            <a:off x="0" y="-147318"/>
            <a:ext cx="12191996" cy="7005318"/>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17E187-89A3-45DB-A054-448FBFF3FE6C}"/>
              </a:ext>
            </a:extLst>
          </p:cNvPr>
          <p:cNvPicPr>
            <a:picLocks noChangeAspect="1"/>
          </p:cNvPicPr>
          <p:nvPr/>
        </p:nvPicPr>
        <p:blipFill>
          <a:blip r:embed="rId2"/>
          <a:stretch>
            <a:fillRect/>
          </a:stretch>
        </p:blipFill>
        <p:spPr>
          <a:xfrm>
            <a:off x="934717" y="0"/>
            <a:ext cx="10281861"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74746D-4CA4-43D6-A4AB-CE2D3CA368AE}"/>
              </a:ext>
            </a:extLst>
          </p:cNvPr>
          <p:cNvPicPr>
            <a:picLocks noChangeAspect="1"/>
          </p:cNvPicPr>
          <p:nvPr/>
        </p:nvPicPr>
        <p:blipFill>
          <a:blip r:embed="rId2"/>
          <a:stretch>
            <a:fillRect/>
          </a:stretch>
        </p:blipFill>
        <p:spPr>
          <a:xfrm>
            <a:off x="0" y="0"/>
            <a:ext cx="12191996" cy="6805961"/>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B068BC1-BD30-4316-B5AC-E351D9FEAF59}"/>
              </a:ext>
            </a:extLst>
          </p:cNvPr>
          <p:cNvPicPr>
            <a:picLocks noChangeAspect="1"/>
          </p:cNvPicPr>
          <p:nvPr/>
        </p:nvPicPr>
        <p:blipFill>
          <a:blip r:embed="rId2"/>
          <a:stretch>
            <a:fillRect/>
          </a:stretch>
        </p:blipFill>
        <p:spPr>
          <a:xfrm>
            <a:off x="0" y="0"/>
            <a:ext cx="12191996" cy="6854616"/>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4D7980-FC63-4ABF-AAE1-A0370C4FC472}"/>
              </a:ext>
            </a:extLst>
          </p:cNvPr>
          <p:cNvPicPr>
            <a:picLocks noChangeAspect="1"/>
          </p:cNvPicPr>
          <p:nvPr/>
        </p:nvPicPr>
        <p:blipFill>
          <a:blip r:embed="rId2"/>
          <a:stretch>
            <a:fillRect/>
          </a:stretch>
        </p:blipFill>
        <p:spPr>
          <a:xfrm>
            <a:off x="949284" y="0"/>
            <a:ext cx="10293437"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E27A15EB-ACC7-452B-97E3-477153EA128B}"/>
              </a:ext>
            </a:extLst>
          </p:cNvPr>
          <p:cNvPicPr>
            <a:picLocks noChangeAspect="1"/>
          </p:cNvPicPr>
          <p:nvPr/>
        </p:nvPicPr>
        <p:blipFill>
          <a:blip r:embed="rId2"/>
          <a:stretch>
            <a:fillRect/>
          </a:stretch>
        </p:blipFill>
        <p:spPr>
          <a:xfrm>
            <a:off x="949284" y="0"/>
            <a:ext cx="10293437"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F27667-8E88-4728-B17F-D03A1DC0EB31}"/>
              </a:ext>
            </a:extLst>
          </p:cNvPr>
          <p:cNvPicPr>
            <a:picLocks noChangeAspect="1"/>
          </p:cNvPicPr>
          <p:nvPr/>
        </p:nvPicPr>
        <p:blipFill>
          <a:blip r:embed="rId2"/>
          <a:stretch>
            <a:fillRect/>
          </a:stretch>
        </p:blipFill>
        <p:spPr>
          <a:xfrm>
            <a:off x="949284" y="0"/>
            <a:ext cx="10293437"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0E27C96-FF4A-4655-A473-1AE1B504B11E}"/>
              </a:ext>
            </a:extLst>
          </p:cNvPr>
          <p:cNvPicPr>
            <a:picLocks noChangeAspect="1"/>
          </p:cNvPicPr>
          <p:nvPr/>
        </p:nvPicPr>
        <p:blipFill>
          <a:blip r:embed="rId2"/>
          <a:stretch>
            <a:fillRect/>
          </a:stretch>
        </p:blipFill>
        <p:spPr>
          <a:xfrm>
            <a:off x="949284" y="0"/>
            <a:ext cx="10293437"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EA73A5-094E-40D6-9995-EB59C7320E4D}"/>
              </a:ext>
            </a:extLst>
          </p:cNvPr>
          <p:cNvPicPr>
            <a:picLocks noChangeAspect="1"/>
          </p:cNvPicPr>
          <p:nvPr/>
        </p:nvPicPr>
        <p:blipFill>
          <a:blip r:embed="rId2"/>
          <a:stretch>
            <a:fillRect/>
          </a:stretch>
        </p:blipFill>
        <p:spPr>
          <a:xfrm>
            <a:off x="2817083" y="0"/>
            <a:ext cx="6723162" cy="6938302"/>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A0B394F-7239-4C9A-BFCD-A3FFC9FE0C8F}"/>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4CA3888-DFCC-49A2-AD36-F8FE285F1B4D}"/>
              </a:ext>
            </a:extLst>
          </p:cNvPr>
          <p:cNvPicPr>
            <a:picLocks noChangeAspect="1"/>
          </p:cNvPicPr>
          <p:nvPr/>
        </p:nvPicPr>
        <p:blipFill>
          <a:blip r:embed="rId2"/>
          <a:stretch>
            <a:fillRect/>
          </a:stretch>
        </p:blipFill>
        <p:spPr>
          <a:xfrm>
            <a:off x="885194" y="0"/>
            <a:ext cx="10408432"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EA90D4-3334-44B0-BCAB-0A3DA88F25F0}"/>
              </a:ext>
            </a:extLst>
          </p:cNvPr>
          <p:cNvPicPr>
            <a:picLocks noChangeAspect="1"/>
          </p:cNvPicPr>
          <p:nvPr/>
        </p:nvPicPr>
        <p:blipFill>
          <a:blip r:embed="rId2"/>
          <a:stretch>
            <a:fillRect/>
          </a:stretch>
        </p:blipFill>
        <p:spPr>
          <a:xfrm>
            <a:off x="6725924" y="86355"/>
            <a:ext cx="4541523" cy="6812280"/>
          </a:xfrm>
          <a:prstGeom prst="rect">
            <a:avLst/>
          </a:prstGeom>
          <a:noFill/>
          <a:ln cap="flat">
            <a:noFill/>
          </a:ln>
        </p:spPr>
      </p:pic>
      <p:pic>
        <p:nvPicPr>
          <p:cNvPr id="3" name="Imagen 4">
            <a:extLst>
              <a:ext uri="{FF2B5EF4-FFF2-40B4-BE49-F238E27FC236}">
                <a16:creationId xmlns:a16="http://schemas.microsoft.com/office/drawing/2014/main" id="{10AF10AD-549E-4F5E-91CA-5360D6389A60}"/>
              </a:ext>
            </a:extLst>
          </p:cNvPr>
          <p:cNvPicPr>
            <a:picLocks noChangeAspect="1"/>
          </p:cNvPicPr>
          <p:nvPr/>
        </p:nvPicPr>
        <p:blipFill>
          <a:blip r:embed="rId3"/>
          <a:stretch>
            <a:fillRect/>
          </a:stretch>
        </p:blipFill>
        <p:spPr>
          <a:xfrm>
            <a:off x="894082" y="0"/>
            <a:ext cx="5497043"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8016FC5-DA85-4FC4-9712-7478F1A210C2}"/>
              </a:ext>
            </a:extLst>
          </p:cNvPr>
          <p:cNvPicPr>
            <a:picLocks noChangeAspect="1"/>
          </p:cNvPicPr>
          <p:nvPr/>
        </p:nvPicPr>
        <p:blipFill>
          <a:blip r:embed="rId2"/>
          <a:stretch>
            <a:fillRect/>
          </a:stretch>
        </p:blipFill>
        <p:spPr>
          <a:xfrm>
            <a:off x="949284" y="0"/>
            <a:ext cx="10293437"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9D68DE76-84AC-4744-A0B4-8A60DB9D0AB6}"/>
              </a:ext>
            </a:extLst>
          </p:cNvPr>
          <p:cNvPicPr>
            <a:picLocks noChangeAspect="1"/>
          </p:cNvPicPr>
          <p:nvPr/>
        </p:nvPicPr>
        <p:blipFill>
          <a:blip r:embed="rId2"/>
          <a:stretch>
            <a:fillRect/>
          </a:stretch>
        </p:blipFill>
        <p:spPr>
          <a:xfrm>
            <a:off x="755651" y="0"/>
            <a:ext cx="10633713" cy="6860459"/>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85CFCA-A7CB-41CE-A044-9989A7D7026A}"/>
              </a:ext>
            </a:extLst>
          </p:cNvPr>
          <p:cNvPicPr>
            <a:picLocks noChangeAspect="1"/>
          </p:cNvPicPr>
          <p:nvPr/>
        </p:nvPicPr>
        <p:blipFill>
          <a:blip r:embed="rId2"/>
          <a:stretch>
            <a:fillRect/>
          </a:stretch>
        </p:blipFill>
        <p:spPr>
          <a:xfrm>
            <a:off x="0" y="0"/>
            <a:ext cx="12191996" cy="7479956"/>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4D14C9-5E39-4D6F-8C92-9E464C69C491}"/>
              </a:ext>
            </a:extLst>
          </p:cNvPr>
          <p:cNvPicPr>
            <a:picLocks noChangeAspect="1"/>
          </p:cNvPicPr>
          <p:nvPr/>
        </p:nvPicPr>
        <p:blipFill>
          <a:blip r:embed="rId2"/>
          <a:stretch>
            <a:fillRect/>
          </a:stretch>
        </p:blipFill>
        <p:spPr>
          <a:xfrm>
            <a:off x="1625602" y="0"/>
            <a:ext cx="9133841" cy="6850383"/>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E4D9D2-80C0-488F-A75A-2A6AC747833E}"/>
              </a:ext>
            </a:extLst>
          </p:cNvPr>
          <p:cNvPicPr>
            <a:picLocks noChangeAspect="1"/>
          </p:cNvPicPr>
          <p:nvPr/>
        </p:nvPicPr>
        <p:blipFill>
          <a:blip r:embed="rId2"/>
          <a:stretch>
            <a:fillRect/>
          </a:stretch>
        </p:blipFill>
        <p:spPr>
          <a:xfrm>
            <a:off x="0" y="0"/>
            <a:ext cx="12395204" cy="6790727"/>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26988F-362B-463E-A1FE-C3933E59F9C2}"/>
              </a:ext>
            </a:extLst>
          </p:cNvPr>
          <p:cNvPicPr>
            <a:picLocks noChangeAspect="1"/>
          </p:cNvPicPr>
          <p:nvPr/>
        </p:nvPicPr>
        <p:blipFill>
          <a:blip r:embed="rId2"/>
          <a:stretch>
            <a:fillRect/>
          </a:stretch>
        </p:blipFill>
        <p:spPr>
          <a:xfrm>
            <a:off x="0" y="0"/>
            <a:ext cx="12191996" cy="8124828"/>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47D59CB-5ADA-4F80-98D9-ADEDCADC4BDB}"/>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C08322C4-35A4-47BE-88B3-F60C5111B71E}"/>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C7102809-876E-4C91-84D8-324385ED7B10}"/>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85E1AE1D-7292-4D21-90A1-6FD4BE937FEB}"/>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8EAAE5C1-1EE5-40E4-8C33-32886A8ACA9F}"/>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1059C032-7F74-4077-856E-4E7EBC44FC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432930D6-D83F-46D3-AB98-4A9D5A666B5C}"/>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226712DA-7D08-4BAB-A3E5-EE106949628E}"/>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3B4E30E4-BEEB-4B3A-9F59-7DD4A7E6AE2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3D53183E-45DD-488C-A1EF-18A01476975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B6F0C134-EAE0-4804-B71B-4B53B9C36EF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773C9A56-5336-4433-B633-F2D0CBFDB0C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39A25D4A-D354-42B4-8E72-E4F536D5614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419537C6-C504-49E6-9FF0-67C78F629D43}"/>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021928"/>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TotalTime>
  <Words>225</Words>
  <Application>Microsoft Office PowerPoint</Application>
  <PresentationFormat>Panorámica</PresentationFormat>
  <Paragraphs>11</Paragraphs>
  <Slides>25</Slides>
  <Notes>2</Notes>
  <HiddenSlides>0</HiddenSlides>
  <MMClips>1</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25</vt:i4>
      </vt:variant>
    </vt:vector>
  </HeadingPairs>
  <TitlesOfParts>
    <vt:vector size="35" baseType="lpstr">
      <vt:lpstr>Arial</vt:lpstr>
      <vt:lpstr>Calibri</vt:lpstr>
      <vt:lpstr>Calibri Light</vt:lpstr>
      <vt:lpstr>Kristen ITC</vt:lpstr>
      <vt:lpstr>Sylfaen</vt:lpstr>
      <vt:lpstr>Tahoma</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2020-06-19T09:17:21Z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