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7" r:id="rId12"/>
    <p:sldId id="265" r:id="rId13"/>
    <p:sldId id="266"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3" r:id="rId37"/>
    <p:sldId id="290" r:id="rId38"/>
    <p:sldId id="291" r:id="rId39"/>
    <p:sldId id="292" r:id="rId40"/>
    <p:sldId id="326" r:id="rId41"/>
    <p:sldId id="327" r:id="rId42"/>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3W8nH5OoE6beouAbkMLBmA==" hashData="FitY52rF7uU/xVy7gmfH8fDNRvJzjFljT2qLkmNO/bcU/1lAShmSXoRhh8+HvmeZoRtjtoehQLmHpT58V8Nal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068" autoAdjust="0"/>
    <p:restoredTop sz="94660"/>
  </p:normalViewPr>
  <p:slideViewPr>
    <p:cSldViewPr snapToGrid="0">
      <p:cViewPr varScale="1">
        <p:scale>
          <a:sx n="76" d="100"/>
          <a:sy n="76" d="100"/>
        </p:scale>
        <p:origin x="1172" y="7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4E3BE4-4931-4F48-BE2A-2448B611CFE1}"/>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2CD1F83-138A-4872-AA41-C7E2C111658C}"/>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98AC711-9768-4F5A-AF97-2BBE8C8F4F66}"/>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C3EA9C71-7740-44BC-9A42-952FBA75ABB7}"/>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87EACC8C-2E0E-47FA-B8C8-623A3638D45A}"/>
              </a:ext>
            </a:extLst>
          </p:cNvPr>
          <p:cNvSpPr>
            <a:spLocks noGrp="1"/>
          </p:cNvSpPr>
          <p:nvPr>
            <p:ph type="sldNum" sz="quarter" idx="12"/>
          </p:nvPr>
        </p:nvSpPr>
        <p:spPr/>
        <p:txBody>
          <a:bodyPr/>
          <a:lstStyle>
            <a:lvl1pPr>
              <a:defRPr/>
            </a:lvl1pPr>
          </a:lstStyle>
          <a:p>
            <a:fld id="{458234B4-6539-4CA6-AFD0-6AFD3AEA98E7}" type="slidenum">
              <a:rPr lang="es-ES_tradnl" altLang="es-ES"/>
              <a:pPr/>
              <a:t>‹Nº›</a:t>
            </a:fld>
            <a:endParaRPr lang="es-ES_tradnl" altLang="es-ES"/>
          </a:p>
        </p:txBody>
      </p:sp>
    </p:spTree>
    <p:extLst>
      <p:ext uri="{BB962C8B-B14F-4D97-AF65-F5344CB8AC3E}">
        <p14:creationId xmlns:p14="http://schemas.microsoft.com/office/powerpoint/2010/main" val="2269502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7054A1-C118-42CF-A2C9-112BAB7CE010}"/>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79705A89-459A-4327-809F-268A6DF1AD22}"/>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E3C3F64-8CF4-402B-9055-E372B4188DF4}"/>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8F89680E-42FD-40ED-84BF-E2CA7CEA9390}"/>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BE28A088-B397-4C4E-A20D-D6F5381C2332}"/>
              </a:ext>
            </a:extLst>
          </p:cNvPr>
          <p:cNvSpPr>
            <a:spLocks noGrp="1"/>
          </p:cNvSpPr>
          <p:nvPr>
            <p:ph type="sldNum" sz="quarter" idx="12"/>
          </p:nvPr>
        </p:nvSpPr>
        <p:spPr/>
        <p:txBody>
          <a:bodyPr/>
          <a:lstStyle>
            <a:lvl1pPr>
              <a:defRPr/>
            </a:lvl1pPr>
          </a:lstStyle>
          <a:p>
            <a:fld id="{52101551-0570-4FD4-98EB-3380F28CC7C3}" type="slidenum">
              <a:rPr lang="es-ES_tradnl" altLang="es-ES"/>
              <a:pPr/>
              <a:t>‹Nº›</a:t>
            </a:fld>
            <a:endParaRPr lang="es-ES_tradnl" altLang="es-ES"/>
          </a:p>
        </p:txBody>
      </p:sp>
    </p:spTree>
    <p:extLst>
      <p:ext uri="{BB962C8B-B14F-4D97-AF65-F5344CB8AC3E}">
        <p14:creationId xmlns:p14="http://schemas.microsoft.com/office/powerpoint/2010/main" val="1462654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C1FE8E-3A04-42B2-8228-FBDF8571FEB8}"/>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B19B6B5C-0452-420A-8346-78166280CD80}"/>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A498898-6CD7-4DC1-ABA9-8BDEEAD1B298}"/>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2379FF32-8531-43B8-88D4-7971C18CC316}"/>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FF753F44-8F7D-4DE3-A083-DB7BF45C3D30}"/>
              </a:ext>
            </a:extLst>
          </p:cNvPr>
          <p:cNvSpPr>
            <a:spLocks noGrp="1"/>
          </p:cNvSpPr>
          <p:nvPr>
            <p:ph type="sldNum" sz="quarter" idx="12"/>
          </p:nvPr>
        </p:nvSpPr>
        <p:spPr/>
        <p:txBody>
          <a:bodyPr/>
          <a:lstStyle>
            <a:lvl1pPr>
              <a:defRPr/>
            </a:lvl1pPr>
          </a:lstStyle>
          <a:p>
            <a:fld id="{7CEBB1B2-E4D0-40FE-A94B-BA1C1124FE52}" type="slidenum">
              <a:rPr lang="es-ES_tradnl" altLang="es-ES"/>
              <a:pPr/>
              <a:t>‹Nº›</a:t>
            </a:fld>
            <a:endParaRPr lang="es-ES_tradnl" altLang="es-ES"/>
          </a:p>
        </p:txBody>
      </p:sp>
    </p:spTree>
    <p:extLst>
      <p:ext uri="{BB962C8B-B14F-4D97-AF65-F5344CB8AC3E}">
        <p14:creationId xmlns:p14="http://schemas.microsoft.com/office/powerpoint/2010/main" val="4201007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D6290F-46E4-4929-B810-3D7B3FB7B15A}"/>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EF1475E-4921-400A-B90D-40A05C2EB6A8}"/>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2316251-D086-4241-9A9A-F2E8639A504A}"/>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D1CD7C8-5F6E-46E3-BFF5-B1C407BDAC05}"/>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3B54FC41-890C-459A-91F8-06B2A64CA351}"/>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27C2DBDF-1EFE-41A4-B65F-0255CAE2BBD0}"/>
              </a:ext>
            </a:extLst>
          </p:cNvPr>
          <p:cNvSpPr>
            <a:spLocks noGrp="1"/>
          </p:cNvSpPr>
          <p:nvPr>
            <p:ph type="sldNum" sz="quarter" idx="12"/>
          </p:nvPr>
        </p:nvSpPr>
        <p:spPr/>
        <p:txBody>
          <a:bodyPr/>
          <a:lstStyle>
            <a:lvl1pPr>
              <a:defRPr/>
            </a:lvl1pPr>
          </a:lstStyle>
          <a:p>
            <a:fld id="{1E7C6E60-A90C-4D5B-80DD-8111933D9EF9}" type="slidenum">
              <a:rPr lang="es-ES_tradnl" altLang="es-ES"/>
              <a:pPr/>
              <a:t>‹Nº›</a:t>
            </a:fld>
            <a:endParaRPr lang="es-ES_tradnl" altLang="es-ES"/>
          </a:p>
        </p:txBody>
      </p:sp>
    </p:spTree>
    <p:extLst>
      <p:ext uri="{BB962C8B-B14F-4D97-AF65-F5344CB8AC3E}">
        <p14:creationId xmlns:p14="http://schemas.microsoft.com/office/powerpoint/2010/main" val="1402077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1EE4B9-97B8-450D-9F53-93C3F9D958F7}"/>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DF02D3FC-BD45-4CAD-AF53-FAFC9EE8CDDA}"/>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D3DBB42-7695-4645-BECF-6233A71BA2D3}"/>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5A9E3E8-F6D1-4EEB-9FB3-367A4B95718B}"/>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2091FD4-818A-405F-A301-693A6E69CC5A}"/>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8F6F47C-46F6-404B-B42B-24AF896CC3A0}"/>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A573817C-A46F-4437-8AD3-EA2343D9DE63}"/>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2C103C0B-9592-4B7B-9930-B9405A9AA521}"/>
              </a:ext>
            </a:extLst>
          </p:cNvPr>
          <p:cNvSpPr>
            <a:spLocks noGrp="1"/>
          </p:cNvSpPr>
          <p:nvPr>
            <p:ph type="sldNum" sz="quarter" idx="12"/>
          </p:nvPr>
        </p:nvSpPr>
        <p:spPr/>
        <p:txBody>
          <a:bodyPr/>
          <a:lstStyle>
            <a:lvl1pPr>
              <a:defRPr/>
            </a:lvl1pPr>
          </a:lstStyle>
          <a:p>
            <a:fld id="{1E718037-B1F6-4E4F-A56F-38B9AB5002E5}" type="slidenum">
              <a:rPr lang="es-ES_tradnl" altLang="es-ES"/>
              <a:pPr/>
              <a:t>‹Nº›</a:t>
            </a:fld>
            <a:endParaRPr lang="es-ES_tradnl" altLang="es-ES"/>
          </a:p>
        </p:txBody>
      </p:sp>
    </p:spTree>
    <p:extLst>
      <p:ext uri="{BB962C8B-B14F-4D97-AF65-F5344CB8AC3E}">
        <p14:creationId xmlns:p14="http://schemas.microsoft.com/office/powerpoint/2010/main" val="376897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7FDFF-DD1E-46AD-BAF1-75D3A0EFDFA6}"/>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C0CD91A4-4D85-4A76-BE55-FF77C8E8F0AD}"/>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59A1A2B9-2B88-408B-B636-010338A02B20}"/>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B111FF46-EB0B-4ADE-8B01-536086B0CAA1}"/>
              </a:ext>
            </a:extLst>
          </p:cNvPr>
          <p:cNvSpPr>
            <a:spLocks noGrp="1"/>
          </p:cNvSpPr>
          <p:nvPr>
            <p:ph type="sldNum" sz="quarter" idx="12"/>
          </p:nvPr>
        </p:nvSpPr>
        <p:spPr/>
        <p:txBody>
          <a:bodyPr/>
          <a:lstStyle>
            <a:lvl1pPr>
              <a:defRPr/>
            </a:lvl1pPr>
          </a:lstStyle>
          <a:p>
            <a:fld id="{8A4D2B8B-8DD2-4EFC-A232-566624ACEAA3}" type="slidenum">
              <a:rPr lang="es-ES_tradnl" altLang="es-ES"/>
              <a:pPr/>
              <a:t>‹Nº›</a:t>
            </a:fld>
            <a:endParaRPr lang="es-ES_tradnl" altLang="es-ES"/>
          </a:p>
        </p:txBody>
      </p:sp>
    </p:spTree>
    <p:extLst>
      <p:ext uri="{BB962C8B-B14F-4D97-AF65-F5344CB8AC3E}">
        <p14:creationId xmlns:p14="http://schemas.microsoft.com/office/powerpoint/2010/main" val="3220567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49A5A39-F628-4F64-99C9-9A476A4E5B97}"/>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AC237B1A-D68F-4174-A8B5-55B4F987E825}"/>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E6CE4601-4353-48E4-B188-997B01907F29}"/>
              </a:ext>
            </a:extLst>
          </p:cNvPr>
          <p:cNvSpPr>
            <a:spLocks noGrp="1"/>
          </p:cNvSpPr>
          <p:nvPr>
            <p:ph type="sldNum" sz="quarter" idx="12"/>
          </p:nvPr>
        </p:nvSpPr>
        <p:spPr/>
        <p:txBody>
          <a:bodyPr/>
          <a:lstStyle>
            <a:lvl1pPr>
              <a:defRPr/>
            </a:lvl1pPr>
          </a:lstStyle>
          <a:p>
            <a:fld id="{C2454E2E-E8CC-4868-808E-46121372C3B4}" type="slidenum">
              <a:rPr lang="es-ES_tradnl" altLang="es-ES"/>
              <a:pPr/>
              <a:t>‹Nº›</a:t>
            </a:fld>
            <a:endParaRPr lang="es-ES_tradnl" altLang="es-ES"/>
          </a:p>
        </p:txBody>
      </p:sp>
    </p:spTree>
    <p:extLst>
      <p:ext uri="{BB962C8B-B14F-4D97-AF65-F5344CB8AC3E}">
        <p14:creationId xmlns:p14="http://schemas.microsoft.com/office/powerpoint/2010/main" val="2709731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3BD7D9-EFEE-4C41-AEF3-0E278CEFE706}"/>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9EFF1316-2D52-4AE1-9BCB-8B0FAB1DCB33}"/>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711CA1D-1103-456B-B72A-5126AE36F42B}"/>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9A074E1-8B8B-474C-A668-673DD79731CF}"/>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05FE3D8F-576A-4390-869B-7874C247CDD9}"/>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F61631AE-7D7E-4136-B773-BA9AB1B87C2F}"/>
              </a:ext>
            </a:extLst>
          </p:cNvPr>
          <p:cNvSpPr>
            <a:spLocks noGrp="1"/>
          </p:cNvSpPr>
          <p:nvPr>
            <p:ph type="sldNum" sz="quarter" idx="12"/>
          </p:nvPr>
        </p:nvSpPr>
        <p:spPr/>
        <p:txBody>
          <a:bodyPr/>
          <a:lstStyle>
            <a:lvl1pPr>
              <a:defRPr/>
            </a:lvl1pPr>
          </a:lstStyle>
          <a:p>
            <a:fld id="{5C23F35B-C212-4A73-936A-F60E5081859F}" type="slidenum">
              <a:rPr lang="es-ES_tradnl" altLang="es-ES"/>
              <a:pPr/>
              <a:t>‹Nº›</a:t>
            </a:fld>
            <a:endParaRPr lang="es-ES_tradnl" altLang="es-ES"/>
          </a:p>
        </p:txBody>
      </p:sp>
    </p:spTree>
    <p:extLst>
      <p:ext uri="{BB962C8B-B14F-4D97-AF65-F5344CB8AC3E}">
        <p14:creationId xmlns:p14="http://schemas.microsoft.com/office/powerpoint/2010/main" val="936961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7D67F4-4C3B-4EFB-8FEC-81873FBC7A05}"/>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A9FA22C-99E4-4C7E-BFA9-B3010E0E556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F2A6E0B7-FA7B-4AE3-BC31-71ED5E23B8A4}"/>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7BDBFC7-F244-4DA3-9365-E0C109E361A8}"/>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F7E695A1-78E2-4CD1-B251-018F83719357}"/>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1EE4E1C4-5D5A-4D08-A930-B073B4589C17}"/>
              </a:ext>
            </a:extLst>
          </p:cNvPr>
          <p:cNvSpPr>
            <a:spLocks noGrp="1"/>
          </p:cNvSpPr>
          <p:nvPr>
            <p:ph type="sldNum" sz="quarter" idx="12"/>
          </p:nvPr>
        </p:nvSpPr>
        <p:spPr/>
        <p:txBody>
          <a:bodyPr/>
          <a:lstStyle>
            <a:lvl1pPr>
              <a:defRPr/>
            </a:lvl1pPr>
          </a:lstStyle>
          <a:p>
            <a:fld id="{E6AA62B5-58A3-4F7A-978A-4C3E26D44DAD}" type="slidenum">
              <a:rPr lang="es-ES_tradnl" altLang="es-ES"/>
              <a:pPr/>
              <a:t>‹Nº›</a:t>
            </a:fld>
            <a:endParaRPr lang="es-ES_tradnl" altLang="es-ES"/>
          </a:p>
        </p:txBody>
      </p:sp>
    </p:spTree>
    <p:extLst>
      <p:ext uri="{BB962C8B-B14F-4D97-AF65-F5344CB8AC3E}">
        <p14:creationId xmlns:p14="http://schemas.microsoft.com/office/powerpoint/2010/main" val="4198639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A5ABBC-59FD-48ED-8872-24ADE9C370A3}"/>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DB56F974-A287-45B5-A955-DCD32D39DCC3}"/>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1B1607E-BB5C-4F20-BAE3-39CBABC3DCFA}"/>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ABCEE40F-A50F-4373-8745-E89075B4DFF0}"/>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5CCC8CAA-5251-45A3-9941-3ABAD893323D}"/>
              </a:ext>
            </a:extLst>
          </p:cNvPr>
          <p:cNvSpPr>
            <a:spLocks noGrp="1"/>
          </p:cNvSpPr>
          <p:nvPr>
            <p:ph type="sldNum" sz="quarter" idx="12"/>
          </p:nvPr>
        </p:nvSpPr>
        <p:spPr/>
        <p:txBody>
          <a:bodyPr/>
          <a:lstStyle>
            <a:lvl1pPr>
              <a:defRPr/>
            </a:lvl1pPr>
          </a:lstStyle>
          <a:p>
            <a:fld id="{A26BD6BE-D9D0-47B0-9948-150D02F1AE34}" type="slidenum">
              <a:rPr lang="es-ES_tradnl" altLang="es-ES"/>
              <a:pPr/>
              <a:t>‹Nº›</a:t>
            </a:fld>
            <a:endParaRPr lang="es-ES_tradnl" altLang="es-ES"/>
          </a:p>
        </p:txBody>
      </p:sp>
    </p:spTree>
    <p:extLst>
      <p:ext uri="{BB962C8B-B14F-4D97-AF65-F5344CB8AC3E}">
        <p14:creationId xmlns:p14="http://schemas.microsoft.com/office/powerpoint/2010/main" val="976133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23FC127-2234-4A28-8127-990A9CD211ED}"/>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39857617-49F8-4DAD-A8BD-C9EC2D99FCB5}"/>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3EEC029-EAA7-4FEC-8858-1F35420DFFB9}"/>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E9956BC7-F218-4149-8D9D-C53F3602A9C4}"/>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E3593FBF-AD88-45B4-861D-22EF2F322A10}"/>
              </a:ext>
            </a:extLst>
          </p:cNvPr>
          <p:cNvSpPr>
            <a:spLocks noGrp="1"/>
          </p:cNvSpPr>
          <p:nvPr>
            <p:ph type="sldNum" sz="quarter" idx="12"/>
          </p:nvPr>
        </p:nvSpPr>
        <p:spPr/>
        <p:txBody>
          <a:bodyPr/>
          <a:lstStyle>
            <a:lvl1pPr>
              <a:defRPr/>
            </a:lvl1pPr>
          </a:lstStyle>
          <a:p>
            <a:fld id="{B57BE976-EC60-4A43-86A2-9F9627D605D8}" type="slidenum">
              <a:rPr lang="es-ES_tradnl" altLang="es-ES"/>
              <a:pPr/>
              <a:t>‹Nº›</a:t>
            </a:fld>
            <a:endParaRPr lang="es-ES_tradnl" altLang="es-ES"/>
          </a:p>
        </p:txBody>
      </p:sp>
    </p:spTree>
    <p:extLst>
      <p:ext uri="{BB962C8B-B14F-4D97-AF65-F5344CB8AC3E}">
        <p14:creationId xmlns:p14="http://schemas.microsoft.com/office/powerpoint/2010/main" val="12945367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3D4988-BEAC-48A7-8A2A-ACAFF8DD06D3}"/>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DA0CDCC-6186-4669-AC0E-9B870E035DE8}"/>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57D5DC1-FD93-4B04-AF36-43E2DDA20908}"/>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04393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F7DFA301-441A-4B50-9C7A-5C4724E45AE2}"/>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AB7FD6EC-862F-4E4C-A2C1-63407A9380C8}"/>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D3F397BE-3F0A-47F2-A6DE-0E6507797B1D}"/>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1E6E2E88-4BB2-4D1F-AEDF-6CA2E6D257DD}"/>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3E390595-E4EE-4D80-AF10-EE394994D79D}"/>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7FCD9F9E-43F7-4081-8490-88773ACB15B7}"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326CBC-8156-47A3-801D-B1FBABF8E821}"/>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56901381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AB5696C4-DF67-483B-AA94-3C1410B313D7}"/>
              </a:ext>
            </a:extLst>
          </p:cNvPr>
          <p:cNvSpPr txBox="1">
            <a:spLocks noChangeArrowheads="1"/>
          </p:cNvSpPr>
          <p:nvPr/>
        </p:nvSpPr>
        <p:spPr bwMode="auto">
          <a:xfrm>
            <a:off x="0" y="2635250"/>
            <a:ext cx="9144000"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it-IT" altLang="es-ES" sz="3200"/>
              <a:t>IGLESIA DE SANTA MARIA DEGLI ANGELI</a:t>
            </a:r>
          </a:p>
          <a:p>
            <a:pPr algn="ctr"/>
            <a:endParaRPr lang="it-IT" altLang="es-ES"/>
          </a:p>
          <a:p>
            <a:pPr algn="ctr"/>
            <a:r>
              <a:rPr lang="it-IT" altLang="es-ES" sz="2800"/>
              <a:t>LUGANO · SUIZA</a:t>
            </a:r>
            <a:endParaRPr lang="es-ES_tradnl" altLang="es-ES" sz="28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A202B20D-C2C6-4450-9369-E7929503CB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 y="460346"/>
            <a:ext cx="9086850" cy="628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loop="1">
        <p:snd r:embed="rId2" name="075. Martin Jacoby, Yann Tiersen - Comptine d'un autre ete, l'apres-midi.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a:extLst>
              <a:ext uri="{FF2B5EF4-FFF2-40B4-BE49-F238E27FC236}">
                <a16:creationId xmlns:a16="http://schemas.microsoft.com/office/drawing/2014/main" id="{1BED47FC-B8DA-41FD-A4AF-F256582B3712}"/>
              </a:ext>
            </a:extLst>
          </p:cNvPr>
          <p:cNvSpPr txBox="1">
            <a:spLocks noChangeArrowheads="1"/>
          </p:cNvSpPr>
          <p:nvPr/>
        </p:nvSpPr>
        <p:spPr bwMode="auto">
          <a:xfrm>
            <a:off x="928688" y="2578100"/>
            <a:ext cx="7356475" cy="179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La iglesia de Santa Maria degli Angeli es un edificio religioso románico tardío ubicado en el Centro Lugano. Fue construida a partir del 17 de febrero de 1499. Surgió por iniciativa de los ciudadanos del pueblo, gracias a dos eventos importantes. En primer lugar, la iglesia quería celebrar la renovada concordia entre los ciudadanos después de las luchas entre Guelphs y Ghibellines, jurada en 1496 en memoria de lo estipulado entre las facciones de Lugano en 1445 por impulso de fra Silvestro de Siena, un discípulo de San Bernardino da Siena. En segundo lugar, tenía la intención de agradecer a los franciscanos observantes por su trabajo caritativo durante la plaga de 1498.</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a:extLst>
              <a:ext uri="{FF2B5EF4-FFF2-40B4-BE49-F238E27FC236}">
                <a16:creationId xmlns:a16="http://schemas.microsoft.com/office/drawing/2014/main" id="{CC209D3F-EEAA-4462-B668-B92AB3DFCF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484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40274771-FF03-49D7-91D9-602DD2A746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7225"/>
            <a:ext cx="9144000" cy="56943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Text Box 4">
            <a:extLst>
              <a:ext uri="{FF2B5EF4-FFF2-40B4-BE49-F238E27FC236}">
                <a16:creationId xmlns:a16="http://schemas.microsoft.com/office/drawing/2014/main" id="{AC00FAEA-3EC3-4D9A-943B-2B7EC109C5A2}"/>
              </a:ext>
            </a:extLst>
          </p:cNvPr>
          <p:cNvSpPr txBox="1">
            <a:spLocks noChangeArrowheads="1"/>
          </p:cNvSpPr>
          <p:nvPr/>
        </p:nvSpPr>
        <p:spPr bwMode="auto">
          <a:xfrm>
            <a:off x="858838" y="2644775"/>
            <a:ext cx="7399337"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PASIÓN Y CRUCIFIXIÓN</a:t>
            </a:r>
          </a:p>
          <a:p>
            <a:pPr algn="ctr"/>
            <a:endParaRPr lang="es-ES_tradnl" altLang="es-ES" sz="2000"/>
          </a:p>
          <a:p>
            <a:pPr algn="just"/>
            <a:r>
              <a:rPr lang="es-ES_tradnl" altLang="es-ES"/>
              <a:t>En la partición se encuentra la grandiosa “Pasión y crucifixión” de Bernardino Luini, el fresco renacentista más famoso de Suiza, de 1529. El altar mayor actual es una hermosa obra de madera del siglo XVIII, procedente del convento de Santa Croce en Como y donada a la iglesia de los Angioli en 1839.</a:t>
            </a:r>
          </a:p>
        </p:txBody>
      </p:sp>
    </p:spTree>
  </p:cSld>
  <p:clrMapOvr>
    <a:masterClrMapping/>
  </p:clrMapOvr>
  <p:transition>
    <p:sndAc>
      <p:stSnd loop="1">
        <p:snd r:embed="rId2" name="2-11 Ave Verum Corpus.wav"/>
      </p:stSnd>
    </p:sndAc>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28C7E0FC-2D5C-4F37-BC1F-CF2AE82229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BCC876BB-DE8A-4827-9034-90A28193BD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93238" cy="71008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C9D2AABA-7CEE-44D3-ABD1-1357EF93F1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15975"/>
            <a:ext cx="9144000" cy="51482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657ABABC-6908-4354-B06D-F7ADF1CF8D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463" y="95250"/>
            <a:ext cx="5553075" cy="666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122DB2E8-4B37-401B-94FD-63E0BA48A7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1A8768A6-6527-4B28-A479-9C7F33A734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6925"/>
            <a:ext cx="9144000" cy="51482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719441DA-12AA-46C3-86B3-599987AA74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93763"/>
            <a:ext cx="9144000" cy="51482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22E060BE-CAAD-4824-AF4B-64E90F27F7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98688"/>
            <a:ext cx="9144000" cy="25669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75E07FC1-7BBB-4CDB-86B2-C0979080DA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0415365D-9A10-4AF5-85B1-6FF0D0CC3D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BD09852A-4978-4F56-921E-1A5D89AAB2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9" name="Picture 5">
            <a:extLst>
              <a:ext uri="{FF2B5EF4-FFF2-40B4-BE49-F238E27FC236}">
                <a16:creationId xmlns:a16="http://schemas.microsoft.com/office/drawing/2014/main" id="{116D564F-749E-42BC-B298-1A881912A9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0"/>
            <a:ext cx="457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1510" name="Picture 6">
            <a:extLst>
              <a:ext uri="{FF2B5EF4-FFF2-40B4-BE49-F238E27FC236}">
                <a16:creationId xmlns:a16="http://schemas.microsoft.com/office/drawing/2014/main" id="{05F05C75-67F0-4EA4-BA62-D860FE3ADC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318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ACB7659D-9DA1-4868-B90F-83FB97775A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0"/>
            <a:ext cx="5000625" cy="666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D3EAD11F-4030-4DDC-ADAD-202EE54CE9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6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1EC75EFD-AAAF-48A6-AC43-0C6E37F97F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42950"/>
            <a:ext cx="9348788" cy="539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6074B3B1-040C-4EA0-9FC2-F9773135B1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5763"/>
            <a:ext cx="9144000" cy="60515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1455098D-2F32-46FB-AC51-A2CF471978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650"/>
            <a:ext cx="9144000" cy="5534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08E8C61B-2D85-460F-BDB4-26D89A5DAA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7" name="Picture 5">
            <a:extLst>
              <a:ext uri="{FF2B5EF4-FFF2-40B4-BE49-F238E27FC236}">
                <a16:creationId xmlns:a16="http://schemas.microsoft.com/office/drawing/2014/main" id="{F7D04519-21EB-4018-8572-27EBBF109B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57238"/>
            <a:ext cx="9144000" cy="51482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53066DEF-16C6-4DE2-83CE-55FC5F0997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721F5412-F654-42C4-869E-C102AFB970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0913" y="0"/>
            <a:ext cx="7240587" cy="6845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56B26B75-8CBC-4838-88E0-DC476FD22F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5388" y="0"/>
            <a:ext cx="38544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extLst>
              <a:ext uri="{FF2B5EF4-FFF2-40B4-BE49-F238E27FC236}">
                <a16:creationId xmlns:a16="http://schemas.microsoft.com/office/drawing/2014/main" id="{B0F30301-79E1-46A7-A596-398D47115C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 y="457200"/>
            <a:ext cx="8915400" cy="5943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Text Box 4">
            <a:extLst>
              <a:ext uri="{FF2B5EF4-FFF2-40B4-BE49-F238E27FC236}">
                <a16:creationId xmlns:a16="http://schemas.microsoft.com/office/drawing/2014/main" id="{534887FB-3472-46C6-8CE6-A44A360DA9DB}"/>
              </a:ext>
            </a:extLst>
          </p:cNvPr>
          <p:cNvSpPr txBox="1">
            <a:spLocks noChangeArrowheads="1"/>
          </p:cNvSpPr>
          <p:nvPr/>
        </p:nvSpPr>
        <p:spPr bwMode="auto">
          <a:xfrm>
            <a:off x="957263" y="2700338"/>
            <a:ext cx="7173912"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es-ES" sz="2000"/>
              <a:t>ÓRGANO DE TUBOS</a:t>
            </a:r>
          </a:p>
          <a:p>
            <a:pPr algn="ctr"/>
            <a:endParaRPr lang="es-ES_tradnl" altLang="es-ES" sz="2000"/>
          </a:p>
          <a:p>
            <a:pPr algn="just"/>
            <a:r>
              <a:rPr lang="es-ES_tradnl" altLang="es-ES"/>
              <a:t>En la pared de la partición que da al presbiterio, dentro de un gran nicho adaptado como coro, se encuentra el órgano de tubos Mascioni opus 861, construido en 1965. El instrumento, con transmisión electroneumática, tiene dos teclados de 61 notas cada uno y una pedalera cóncava-radial de 32.</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ADCA58F4-7EBA-4C98-9A1F-67DE71E8DF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7213" y="0"/>
            <a:ext cx="5218112"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FAC3B37F-8519-4A2C-A546-C94A74E170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1475"/>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FF7B28DC-9559-4AC2-B910-AE33B207A1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6713"/>
            <a:ext cx="9144000" cy="6100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a:extLst>
              <a:ext uri="{FF2B5EF4-FFF2-40B4-BE49-F238E27FC236}">
                <a16:creationId xmlns:a16="http://schemas.microsoft.com/office/drawing/2014/main" id="{03DEA29A-9085-41BB-9B31-F7E503368D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a:extLst>
              <a:ext uri="{FF2B5EF4-FFF2-40B4-BE49-F238E27FC236}">
                <a16:creationId xmlns:a16="http://schemas.microsoft.com/office/drawing/2014/main" id="{C8C89670-6F98-4085-BD5A-D728D85CF6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a:extLst>
              <a:ext uri="{FF2B5EF4-FFF2-40B4-BE49-F238E27FC236}">
                <a16:creationId xmlns:a16="http://schemas.microsoft.com/office/drawing/2014/main" id="{4832B5F6-AC50-47E2-873B-4542AF9430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075. Martin Jacoby, Yann Tiersen - Comptine d'un autre ete, l'apres-midi.wav"/>
      </p:stSnd>
    </p:sndAc>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a:extLst>
              <a:ext uri="{FF2B5EF4-FFF2-40B4-BE49-F238E27FC236}">
                <a16:creationId xmlns:a16="http://schemas.microsoft.com/office/drawing/2014/main" id="{094F482F-5F05-4C14-8F74-3E76317204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a:extLst>
              <a:ext uri="{FF2B5EF4-FFF2-40B4-BE49-F238E27FC236}">
                <a16:creationId xmlns:a16="http://schemas.microsoft.com/office/drawing/2014/main" id="{EF394C05-3366-4957-8069-598ECCE305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97F2FA6D-EEA0-4C4E-8A70-ED1CD7881948}"/>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84217E90-CCE5-4616-85B1-84603A1440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1666271F-FD0A-4838-8720-67A544ACECBE}"/>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6ADFA3E-3886-4350-AF68-D5292BEB3FB2}"/>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352EBAB8-1283-4207-BF63-56EA1336B44E}"/>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1D528147-31F8-419A-A9B1-125727F484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6BDAE7A-FEDE-4CE2-84B5-42F883160341}"/>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FA6E9766-A1CC-49DA-90A3-9037E4F16E9F}"/>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2E904D1E-F837-4794-A2DF-95B277118D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B215372-C75E-47A6-B415-68B175A48DB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B58CEC1-9984-417F-B96E-CBDDDA4D705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D91514F-72EF-418E-BF02-B58FF57D730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EF8CCD0-D567-4AF9-A2F2-81EB749BBC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28BCB90-70B7-4760-BD7E-A974F2612CA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7473754"/>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TotalTime>
  <Words>288</Words>
  <Application>Microsoft Office PowerPoint</Application>
  <PresentationFormat>Presentación en pantalla (4:3)</PresentationFormat>
  <Paragraphs>15</Paragraphs>
  <Slides>40</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40</vt:i4>
      </vt:variant>
    </vt:vector>
  </HeadingPairs>
  <TitlesOfParts>
    <vt:vector size="46"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30</cp:revision>
  <dcterms:created xsi:type="dcterms:W3CDTF">1601-01-01T00:00:00Z</dcterms:created>
  <dcterms:modified xsi:type="dcterms:W3CDTF">2020-06-02T09:25:49Z</dcterms:modified>
</cp:coreProperties>
</file>