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326" r:id="rId46"/>
    <p:sldId id="327" r:id="rId47"/>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lQOXbrAngXmjLqPnLSqMkg==" hashData="HedE5+hbG06sEGH/9GS4V+g9Gg3TA2UkHJ2U+WPcuV0ZbsHqDoM4u5TJB8hX6LHzEgLXSGn7ENhmxGCIBckCu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68" autoAdjust="0"/>
    <p:restoredTop sz="94660"/>
  </p:normalViewPr>
  <p:slideViewPr>
    <p:cSldViewPr snapToGrid="0">
      <p:cViewPr varScale="1">
        <p:scale>
          <a:sx n="68" d="100"/>
          <a:sy n="68" d="100"/>
        </p:scale>
        <p:origin x="1404"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4A686E-E66F-493B-A79F-34AA6489432B}"/>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0098CDF-1B1C-4D1E-87D4-D0DCA7246172}"/>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0AFC4D7-D06F-449D-A3E3-1AFC868C913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0333BFD0-084C-4FD5-B3DB-AFC422FE2D1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DCBEEBAD-C855-4874-A688-D57F8E4DDB4B}"/>
              </a:ext>
            </a:extLst>
          </p:cNvPr>
          <p:cNvSpPr>
            <a:spLocks noGrp="1"/>
          </p:cNvSpPr>
          <p:nvPr>
            <p:ph type="sldNum" sz="quarter" idx="12"/>
          </p:nvPr>
        </p:nvSpPr>
        <p:spPr/>
        <p:txBody>
          <a:bodyPr/>
          <a:lstStyle>
            <a:lvl1pPr>
              <a:defRPr/>
            </a:lvl1pPr>
          </a:lstStyle>
          <a:p>
            <a:fld id="{ABD6257C-5A58-4518-A2E9-542435546159}" type="slidenum">
              <a:rPr lang="es-ES_tradnl" altLang="es-ES"/>
              <a:pPr/>
              <a:t>‹Nº›</a:t>
            </a:fld>
            <a:endParaRPr lang="es-ES_tradnl" altLang="es-ES"/>
          </a:p>
        </p:txBody>
      </p:sp>
    </p:spTree>
    <p:extLst>
      <p:ext uri="{BB962C8B-B14F-4D97-AF65-F5344CB8AC3E}">
        <p14:creationId xmlns:p14="http://schemas.microsoft.com/office/powerpoint/2010/main" val="2324003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D7773D-E0A7-4B25-AD9A-37446937E92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9496B367-C85B-4A1E-BAA5-F6C9B7DD0895}"/>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D73FD00-3CE8-4F36-A786-7DDF830E4EFD}"/>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88CFBBFB-E6DB-412A-9B50-CAD7A6F66AD3}"/>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225F1C8-DA51-44FB-AD01-827E6B651A5F}"/>
              </a:ext>
            </a:extLst>
          </p:cNvPr>
          <p:cNvSpPr>
            <a:spLocks noGrp="1"/>
          </p:cNvSpPr>
          <p:nvPr>
            <p:ph type="sldNum" sz="quarter" idx="12"/>
          </p:nvPr>
        </p:nvSpPr>
        <p:spPr/>
        <p:txBody>
          <a:bodyPr/>
          <a:lstStyle>
            <a:lvl1pPr>
              <a:defRPr/>
            </a:lvl1pPr>
          </a:lstStyle>
          <a:p>
            <a:fld id="{3D8C165A-D18C-460E-ACFB-2F7D62BA811F}" type="slidenum">
              <a:rPr lang="es-ES_tradnl" altLang="es-ES"/>
              <a:pPr/>
              <a:t>‹Nº›</a:t>
            </a:fld>
            <a:endParaRPr lang="es-ES_tradnl" altLang="es-ES"/>
          </a:p>
        </p:txBody>
      </p:sp>
    </p:spTree>
    <p:extLst>
      <p:ext uri="{BB962C8B-B14F-4D97-AF65-F5344CB8AC3E}">
        <p14:creationId xmlns:p14="http://schemas.microsoft.com/office/powerpoint/2010/main" val="3035951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55F50B-12FF-41D0-AE45-1BB0A6682F5D}"/>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C5DE8518-7CFF-4376-A2C2-DD3580E98D2E}"/>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B332898-4EA7-4AB4-8C43-339019A39945}"/>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0E82DF5D-A37F-456C-838A-5CC0357E47B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24849020-3C80-4181-9D4A-B11C7B56FE03}"/>
              </a:ext>
            </a:extLst>
          </p:cNvPr>
          <p:cNvSpPr>
            <a:spLocks noGrp="1"/>
          </p:cNvSpPr>
          <p:nvPr>
            <p:ph type="sldNum" sz="quarter" idx="12"/>
          </p:nvPr>
        </p:nvSpPr>
        <p:spPr/>
        <p:txBody>
          <a:bodyPr/>
          <a:lstStyle>
            <a:lvl1pPr>
              <a:defRPr/>
            </a:lvl1pPr>
          </a:lstStyle>
          <a:p>
            <a:fld id="{0678BA7C-EC46-44A3-A9CD-A200C377CB21}" type="slidenum">
              <a:rPr lang="es-ES_tradnl" altLang="es-ES"/>
              <a:pPr/>
              <a:t>‹Nº›</a:t>
            </a:fld>
            <a:endParaRPr lang="es-ES_tradnl" altLang="es-ES"/>
          </a:p>
        </p:txBody>
      </p:sp>
    </p:spTree>
    <p:extLst>
      <p:ext uri="{BB962C8B-B14F-4D97-AF65-F5344CB8AC3E}">
        <p14:creationId xmlns:p14="http://schemas.microsoft.com/office/powerpoint/2010/main" val="2213813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F498CD-D6D3-41B2-9BC5-4E0EBB41BFB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DDD0502-5CAA-4B9B-826E-24B44DB0A0F1}"/>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E7F9FE7-8ABB-41BD-9A19-7AF314570405}"/>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813F926-45C6-4529-80FC-00EBA5EA2E73}"/>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133859F6-1515-4338-BA4D-91D27C18E66A}"/>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1A2077CF-9EDC-4CD1-9ED3-281EBF2C9390}"/>
              </a:ext>
            </a:extLst>
          </p:cNvPr>
          <p:cNvSpPr>
            <a:spLocks noGrp="1"/>
          </p:cNvSpPr>
          <p:nvPr>
            <p:ph type="sldNum" sz="quarter" idx="12"/>
          </p:nvPr>
        </p:nvSpPr>
        <p:spPr/>
        <p:txBody>
          <a:bodyPr/>
          <a:lstStyle>
            <a:lvl1pPr>
              <a:defRPr/>
            </a:lvl1pPr>
          </a:lstStyle>
          <a:p>
            <a:fld id="{9B19F558-CD38-42D5-B0A2-E06AD762AB04}" type="slidenum">
              <a:rPr lang="es-ES_tradnl" altLang="es-ES"/>
              <a:pPr/>
              <a:t>‹Nº›</a:t>
            </a:fld>
            <a:endParaRPr lang="es-ES_tradnl" altLang="es-ES"/>
          </a:p>
        </p:txBody>
      </p:sp>
    </p:spTree>
    <p:extLst>
      <p:ext uri="{BB962C8B-B14F-4D97-AF65-F5344CB8AC3E}">
        <p14:creationId xmlns:p14="http://schemas.microsoft.com/office/powerpoint/2010/main" val="1799267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3BA37D-C9F2-4C91-A34E-46AF26B2624C}"/>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3C01D2B-2AC9-49A9-B6FF-529B75C014FB}"/>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38CDE6F-14D4-495F-8CAA-D0A5CB7B1599}"/>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C958EFC-894E-4ABA-9046-889F934322F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670B843-17CA-4109-A18C-64341C533921}"/>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EE402EF-A690-4D02-9C01-731498BA9817}"/>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48F31A05-6062-4B19-93C7-A3FD74A060E9}"/>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88D492C0-13AE-40DB-9C69-227C2DF7BE26}"/>
              </a:ext>
            </a:extLst>
          </p:cNvPr>
          <p:cNvSpPr>
            <a:spLocks noGrp="1"/>
          </p:cNvSpPr>
          <p:nvPr>
            <p:ph type="sldNum" sz="quarter" idx="12"/>
          </p:nvPr>
        </p:nvSpPr>
        <p:spPr/>
        <p:txBody>
          <a:bodyPr/>
          <a:lstStyle>
            <a:lvl1pPr>
              <a:defRPr/>
            </a:lvl1pPr>
          </a:lstStyle>
          <a:p>
            <a:fld id="{B9E2B086-7FBA-4603-A871-682337A5E2A3}" type="slidenum">
              <a:rPr lang="es-ES_tradnl" altLang="es-ES"/>
              <a:pPr/>
              <a:t>‹Nº›</a:t>
            </a:fld>
            <a:endParaRPr lang="es-ES_tradnl" altLang="es-ES"/>
          </a:p>
        </p:txBody>
      </p:sp>
    </p:spTree>
    <p:extLst>
      <p:ext uri="{BB962C8B-B14F-4D97-AF65-F5344CB8AC3E}">
        <p14:creationId xmlns:p14="http://schemas.microsoft.com/office/powerpoint/2010/main" val="343217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AAE73F-4030-4B82-89C2-981357D8E1A5}"/>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E0C4415F-745A-41C8-A510-AA9070819B27}"/>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D4B91A40-D6D5-4D13-9461-172647726B01}"/>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0C986126-2C12-4C94-A500-26DA0A4E6375}"/>
              </a:ext>
            </a:extLst>
          </p:cNvPr>
          <p:cNvSpPr>
            <a:spLocks noGrp="1"/>
          </p:cNvSpPr>
          <p:nvPr>
            <p:ph type="sldNum" sz="quarter" idx="12"/>
          </p:nvPr>
        </p:nvSpPr>
        <p:spPr/>
        <p:txBody>
          <a:bodyPr/>
          <a:lstStyle>
            <a:lvl1pPr>
              <a:defRPr/>
            </a:lvl1pPr>
          </a:lstStyle>
          <a:p>
            <a:fld id="{F0312328-BE97-41BA-BBF1-D4B680D24221}" type="slidenum">
              <a:rPr lang="es-ES_tradnl" altLang="es-ES"/>
              <a:pPr/>
              <a:t>‹Nº›</a:t>
            </a:fld>
            <a:endParaRPr lang="es-ES_tradnl" altLang="es-ES"/>
          </a:p>
        </p:txBody>
      </p:sp>
    </p:spTree>
    <p:extLst>
      <p:ext uri="{BB962C8B-B14F-4D97-AF65-F5344CB8AC3E}">
        <p14:creationId xmlns:p14="http://schemas.microsoft.com/office/powerpoint/2010/main" val="2025539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192D9BB-CB06-476A-96E1-13B4EF214B96}"/>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0B2A15E4-09E3-41E5-A978-546F9FC0E142}"/>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45263F82-28FD-4247-B48C-1D25B2B886C1}"/>
              </a:ext>
            </a:extLst>
          </p:cNvPr>
          <p:cNvSpPr>
            <a:spLocks noGrp="1"/>
          </p:cNvSpPr>
          <p:nvPr>
            <p:ph type="sldNum" sz="quarter" idx="12"/>
          </p:nvPr>
        </p:nvSpPr>
        <p:spPr/>
        <p:txBody>
          <a:bodyPr/>
          <a:lstStyle>
            <a:lvl1pPr>
              <a:defRPr/>
            </a:lvl1pPr>
          </a:lstStyle>
          <a:p>
            <a:fld id="{19A6CBEE-C25F-43E0-BA25-6380EDF47C10}" type="slidenum">
              <a:rPr lang="es-ES_tradnl" altLang="es-ES"/>
              <a:pPr/>
              <a:t>‹Nº›</a:t>
            </a:fld>
            <a:endParaRPr lang="es-ES_tradnl" altLang="es-ES"/>
          </a:p>
        </p:txBody>
      </p:sp>
    </p:spTree>
    <p:extLst>
      <p:ext uri="{BB962C8B-B14F-4D97-AF65-F5344CB8AC3E}">
        <p14:creationId xmlns:p14="http://schemas.microsoft.com/office/powerpoint/2010/main" val="697955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714588-2D59-405E-A857-B063110EAA55}"/>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2A0BCCA-AEE0-4358-8C65-EF20D01AD101}"/>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DF0466B-79A8-4E39-A82C-F82A4DFEAC6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C8C6424-420E-413B-B1D6-6008C730145B}"/>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84FE64F7-C7D5-4C65-93D3-E59EDC697421}"/>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BDCE9DD4-A988-44B6-838C-72D2B3E9815B}"/>
              </a:ext>
            </a:extLst>
          </p:cNvPr>
          <p:cNvSpPr>
            <a:spLocks noGrp="1"/>
          </p:cNvSpPr>
          <p:nvPr>
            <p:ph type="sldNum" sz="quarter" idx="12"/>
          </p:nvPr>
        </p:nvSpPr>
        <p:spPr/>
        <p:txBody>
          <a:bodyPr/>
          <a:lstStyle>
            <a:lvl1pPr>
              <a:defRPr/>
            </a:lvl1pPr>
          </a:lstStyle>
          <a:p>
            <a:fld id="{94233C7E-33F3-4A90-8357-48D16574CD44}" type="slidenum">
              <a:rPr lang="es-ES_tradnl" altLang="es-ES"/>
              <a:pPr/>
              <a:t>‹Nº›</a:t>
            </a:fld>
            <a:endParaRPr lang="es-ES_tradnl" altLang="es-ES"/>
          </a:p>
        </p:txBody>
      </p:sp>
    </p:spTree>
    <p:extLst>
      <p:ext uri="{BB962C8B-B14F-4D97-AF65-F5344CB8AC3E}">
        <p14:creationId xmlns:p14="http://schemas.microsoft.com/office/powerpoint/2010/main" val="3586262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E4B6EC-8059-4450-8681-7C3E609AF479}"/>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B70715D9-A6A9-44F7-B3BC-080B22457D71}"/>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56D10857-A7B6-4555-A51D-7C31B207B62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D4F7C84-0ED0-42F8-9337-DC1D1298ADE9}"/>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6C821B21-2F45-4C5F-A761-76F457259E54}"/>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A03E264E-82CF-4221-8D7E-07B9A98FFC7B}"/>
              </a:ext>
            </a:extLst>
          </p:cNvPr>
          <p:cNvSpPr>
            <a:spLocks noGrp="1"/>
          </p:cNvSpPr>
          <p:nvPr>
            <p:ph type="sldNum" sz="quarter" idx="12"/>
          </p:nvPr>
        </p:nvSpPr>
        <p:spPr/>
        <p:txBody>
          <a:bodyPr/>
          <a:lstStyle>
            <a:lvl1pPr>
              <a:defRPr/>
            </a:lvl1pPr>
          </a:lstStyle>
          <a:p>
            <a:fld id="{269A774B-DDDB-4616-BB90-B0255F776CC8}" type="slidenum">
              <a:rPr lang="es-ES_tradnl" altLang="es-ES"/>
              <a:pPr/>
              <a:t>‹Nº›</a:t>
            </a:fld>
            <a:endParaRPr lang="es-ES_tradnl" altLang="es-ES"/>
          </a:p>
        </p:txBody>
      </p:sp>
    </p:spTree>
    <p:extLst>
      <p:ext uri="{BB962C8B-B14F-4D97-AF65-F5344CB8AC3E}">
        <p14:creationId xmlns:p14="http://schemas.microsoft.com/office/powerpoint/2010/main" val="1174693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0543BB-4324-4F90-8CC6-73D40D7B5F7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40B826E2-419B-4C61-827D-6C8B08F4EEA0}"/>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70EE31D-7227-4967-9AD1-9816DDC7D5A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61B7F75-7567-4A6A-92EB-9DD365F748D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02CFEBF5-C973-4A48-944B-3E0C3251CB0A}"/>
              </a:ext>
            </a:extLst>
          </p:cNvPr>
          <p:cNvSpPr>
            <a:spLocks noGrp="1"/>
          </p:cNvSpPr>
          <p:nvPr>
            <p:ph type="sldNum" sz="quarter" idx="12"/>
          </p:nvPr>
        </p:nvSpPr>
        <p:spPr/>
        <p:txBody>
          <a:bodyPr/>
          <a:lstStyle>
            <a:lvl1pPr>
              <a:defRPr/>
            </a:lvl1pPr>
          </a:lstStyle>
          <a:p>
            <a:fld id="{9A729083-BB87-4AF5-AD0C-9452A59C04A5}" type="slidenum">
              <a:rPr lang="es-ES_tradnl" altLang="es-ES"/>
              <a:pPr/>
              <a:t>‹Nº›</a:t>
            </a:fld>
            <a:endParaRPr lang="es-ES_tradnl" altLang="es-ES"/>
          </a:p>
        </p:txBody>
      </p:sp>
    </p:spTree>
    <p:extLst>
      <p:ext uri="{BB962C8B-B14F-4D97-AF65-F5344CB8AC3E}">
        <p14:creationId xmlns:p14="http://schemas.microsoft.com/office/powerpoint/2010/main" val="814896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12E9613-4603-48CC-9BC6-E48A09B9FE66}"/>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EDA225DA-171C-4968-9BF7-AD64C383B16A}"/>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7F3EC8-C68A-4157-92CC-CEF314F2FE6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04CA8AF3-0B53-47BC-9BA9-1B170621731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373BC76-C831-48BB-B943-B066FC2A0B75}"/>
              </a:ext>
            </a:extLst>
          </p:cNvPr>
          <p:cNvSpPr>
            <a:spLocks noGrp="1"/>
          </p:cNvSpPr>
          <p:nvPr>
            <p:ph type="sldNum" sz="quarter" idx="12"/>
          </p:nvPr>
        </p:nvSpPr>
        <p:spPr/>
        <p:txBody>
          <a:bodyPr/>
          <a:lstStyle>
            <a:lvl1pPr>
              <a:defRPr/>
            </a:lvl1pPr>
          </a:lstStyle>
          <a:p>
            <a:fld id="{F8FCA9DC-71BA-4A32-B68B-222AF5ABDE4F}" type="slidenum">
              <a:rPr lang="es-ES_tradnl" altLang="es-ES"/>
              <a:pPr/>
              <a:t>‹Nº›</a:t>
            </a:fld>
            <a:endParaRPr lang="es-ES_tradnl" altLang="es-ES"/>
          </a:p>
        </p:txBody>
      </p:sp>
    </p:spTree>
    <p:extLst>
      <p:ext uri="{BB962C8B-B14F-4D97-AF65-F5344CB8AC3E}">
        <p14:creationId xmlns:p14="http://schemas.microsoft.com/office/powerpoint/2010/main" val="4437772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BFD992-096F-4E83-9F9C-6262A1584025}"/>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A5D6E6B-2D11-49F4-B560-94F45B933519}"/>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EFE7B96-C272-44F6-AE0A-F5491AB90311}"/>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00267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3CAE4F7-2BF6-4C45-963F-874F7E7EBE75}"/>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AC442A59-B1E7-4C3B-8B5A-B4B45F7CD11C}"/>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7BA62B57-F073-4C31-853A-11B6890EF473}"/>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F0ED6769-6A08-4F6A-AE47-2F2EA671F3EC}"/>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D2723A97-6DD1-417A-A81D-03A57ADC5BC3}"/>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3F9C73B7-9FBF-48A9-87EF-EAF67009CBBB}"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E814120-5C16-4AB9-B89F-CBE129D74BCC}"/>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66094337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C599B8EF-FE51-4BB1-877B-2B1EADC51403}"/>
              </a:ext>
            </a:extLst>
          </p:cNvPr>
          <p:cNvSpPr txBox="1">
            <a:spLocks noChangeArrowheads="1"/>
          </p:cNvSpPr>
          <p:nvPr/>
        </p:nvSpPr>
        <p:spPr bwMode="auto">
          <a:xfrm>
            <a:off x="0" y="2763838"/>
            <a:ext cx="9144000" cy="13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dirty="0"/>
              <a:t>IGLESIA DE SANTA CATALINA</a:t>
            </a:r>
          </a:p>
          <a:p>
            <a:pPr algn="ctr"/>
            <a:endParaRPr lang="es-ES_tradnl" altLang="es-ES" dirty="0"/>
          </a:p>
          <a:p>
            <a:pPr algn="ctr"/>
            <a:r>
              <a:rPr lang="es-ES_tradnl" altLang="es-ES" sz="2800" dirty="0"/>
              <a:t>HONFLEUR · FRANCIA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D18B1975-E455-4F4F-A90E-E769189C28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68338"/>
            <a:ext cx="9144000" cy="5568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08.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F8212B85-BE6A-43F2-80A8-B523764BB2D1}"/>
              </a:ext>
            </a:extLst>
          </p:cNvPr>
          <p:cNvSpPr txBox="1">
            <a:spLocks noChangeArrowheads="1"/>
          </p:cNvSpPr>
          <p:nvPr/>
        </p:nvSpPr>
        <p:spPr bwMode="auto">
          <a:xfrm>
            <a:off x="773113" y="969963"/>
            <a:ext cx="7681912" cy="4926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La iglesia está dedicada a Santa Catalina de Alejandría, cuya talla en madera se puede observar en la puerta principal de la iglesia. La primera nave es la parte más antigua del edificio, que data de la segunda mitad del siglo XV, construida poco después de la Guerra de los Cien Años a través de la utilización de elementos de construcción naval, dando la apariencia de un casco de barco invertido.</a:t>
            </a:r>
          </a:p>
          <a:p>
            <a:pPr algn="just"/>
            <a:endParaRPr lang="es-ES_tradnl" altLang="es-ES" sz="800"/>
          </a:p>
          <a:p>
            <a:pPr algn="just"/>
            <a:r>
              <a:rPr lang="es-ES_tradnl" altLang="es-ES"/>
              <a:t>El campanario fue construido a una distancia segura de la nave, para evitar que, en caso de incendio, los feligreses presentes en el edificio se vieran envueltos en llamas. De hecho, la torre atrae a los rayos debido a su altitud y su posición en la ladera. En el siglo XVI, se agrega una segunda nave, cuya bóveda está en consonancia con arcos de madera de las iglesias góticas. Además, se amplían las dos naves adicionales.</a:t>
            </a:r>
          </a:p>
          <a:p>
            <a:pPr algn="just"/>
            <a:endParaRPr lang="es-ES_tradnl" altLang="es-ES" sz="800"/>
          </a:p>
          <a:p>
            <a:pPr algn="just"/>
            <a:r>
              <a:rPr lang="es-ES_tradnl" altLang="es-ES"/>
              <a:t>Las vigas utilizadas para la realización de los pilares de la nave y los pasillos son de longitud desigual, debido a que en esa época, ya no había troncos de roble suficientemente largos para construirlas. Los tramos del coro, cuya construcción fue retomado en el siglo XIX, son de calidad bastante pobre y el tejado que los corona, se eleva por encima de las partes antiguas.</a:t>
            </a:r>
          </a:p>
          <a:p>
            <a:pPr algn="just"/>
            <a:endParaRPr lang="es-ES_tradnl" altLang="es-ES" sz="800"/>
          </a:p>
          <a:p>
            <a:pPr algn="just"/>
            <a:r>
              <a:rPr lang="es-ES_tradnl" altLang="es-ES"/>
              <a:t>El porche neonormando ha sido construido sobre el modelo de las iglesias rurales de Normandía de principios del siglo XX. Este reemplaza un pórtico monumental de estilo neoclásico, construido en el siglo precedente que podemos ver representado en ciertas telas de Jongkind o de Boudin. El pórtico meridional es de estilo renacentista. Es para destacar, el órgano clásico proveniente de la parroquia de Saint-Vincent de Rouen y el balcón Renaissance adornado con figuras de músicos. Vitrales del siglo XIX decoran las ventanas del coro iglesia al este.</a:t>
            </a:r>
            <a:endParaRPr lang="es-ES" altLang="es-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365622F6-2B8B-4F06-8FE6-52D9BB605A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1788"/>
            <a:ext cx="9144000" cy="6153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DDA1B25D-BB5E-4753-8824-D8E5DC490C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9144000" cy="6097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CD0B7B30-142C-4EE3-846A-02507CD06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4175"/>
            <a:ext cx="9144000" cy="60785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224A6ECD-7303-480A-9CAB-B2315B40E7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100" y="0"/>
            <a:ext cx="7758113" cy="6870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2F58B3DE-84FF-4B10-B4BA-8B0262521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1975" y="0"/>
            <a:ext cx="53594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3" name="Picture 5">
            <a:extLst>
              <a:ext uri="{FF2B5EF4-FFF2-40B4-BE49-F238E27FC236}">
                <a16:creationId xmlns:a16="http://schemas.microsoft.com/office/drawing/2014/main" id="{F238A1C1-0383-4B40-91C8-D1E3F62CA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63" y="0"/>
            <a:ext cx="8597900" cy="6796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84E327C8-0270-440D-88F6-FC8978A028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0713" y="0"/>
            <a:ext cx="5397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E3D36913-45F4-4CFB-93F9-B03DE912CE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5925" y="0"/>
            <a:ext cx="57213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85DC932F-229D-4ADB-82D1-B8DE388642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6213"/>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FB0E9010-4AEA-43D8-A09F-8EB704063C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4288"/>
            <a:ext cx="9525000" cy="6829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14DBB8B9-A9B6-4581-B38E-917FA84B59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5763"/>
            <a:ext cx="9144000" cy="61801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51180D10-8DBA-4F70-BF61-0F63E78B22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7175"/>
            <a:ext cx="9144000" cy="6348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634286F4-B616-44E4-A993-A5B61C592A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050"/>
            <a:ext cx="9144000" cy="6100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A7970A07-5DE6-4EC2-8FA2-805E5991CA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914400"/>
            <a:ext cx="8991600" cy="502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E996F11E-DCD9-43CF-A415-051D6976E1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900113"/>
            <a:ext cx="8991600" cy="5057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3" name="Picture 5">
            <a:extLst>
              <a:ext uri="{FF2B5EF4-FFF2-40B4-BE49-F238E27FC236}">
                <a16:creationId xmlns:a16="http://schemas.microsoft.com/office/drawing/2014/main" id="{B1561453-FFFF-4D83-8D38-B88CB3A58C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463" y="0"/>
            <a:ext cx="53308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0AFA6D4B-34C2-42BA-B482-1AA790D658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0413" y="0"/>
            <a:ext cx="50831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72C6E845-E868-430B-B78C-A8C341A6CB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025" y="0"/>
            <a:ext cx="51085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76EFAEBD-DC9E-4AD5-96C9-6710A48049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5650" y="0"/>
            <a:ext cx="50768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B2B5A918-D5CA-4E36-844C-BB59904A0C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214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6D0FD18A-878C-4CBB-946D-A55A9EAFEA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135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FC2D9A14-89BA-4F17-870D-1815628F9A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3388"/>
            <a:ext cx="9144000" cy="6019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2ECB9DF2-7DBE-44D9-9FE4-0A3AEAD20D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8638"/>
            <a:ext cx="9144000" cy="60118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B13A2E46-B9FC-426E-85FA-0307F1CEDA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7513"/>
            <a:ext cx="9144000" cy="60118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BFA0CF69-59BE-4AD9-9F5B-63300B7FC7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8775"/>
            <a:ext cx="9144000" cy="61325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B5DB1BD5-6152-404A-ACCE-EFCBEE59A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3088" y="0"/>
            <a:ext cx="54006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A2C58336-FD22-48F1-AACC-3480CDB484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9575" y="0"/>
            <a:ext cx="55657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3B1C3451-4F88-449A-BFA3-8D4EF2994A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950" y="0"/>
            <a:ext cx="54483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490A2C57-7453-4F43-9548-4E04BEB6A5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7050" y="0"/>
            <a:ext cx="55832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F1C0E119-7303-49FC-A3CF-764C4022FC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8638" y="0"/>
            <a:ext cx="558641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E1B35E1F-9D22-47DD-B343-0EAB6461F7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0" y="0"/>
            <a:ext cx="55165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00D6A438-7304-4959-902B-919F74B5AC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 y="947738"/>
            <a:ext cx="8896350" cy="4962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F9B4F8F5-BAE0-4C31-8635-99B69964D2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5300" y="0"/>
            <a:ext cx="57213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F970AB49-DF78-45CB-B00C-4BD0112D09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1350" y="0"/>
            <a:ext cx="56054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838B2568-D793-4423-B83C-55D00DDE77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675" y="0"/>
            <a:ext cx="37782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1DE0C420-32D5-4F7A-8807-E6440FFB4D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813" y="0"/>
            <a:ext cx="42624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AC9E4A06-F577-4CE5-BECA-1AAAE8809A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965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71177AD4-0692-4877-8125-26E920E8B4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0875"/>
            <a:ext cx="9144000" cy="5494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F5260F84-93BB-4C72-B735-93A3737C68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0088"/>
            <a:ext cx="9144000" cy="54848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a:extLst>
              <a:ext uri="{FF2B5EF4-FFF2-40B4-BE49-F238E27FC236}">
                <a16:creationId xmlns:a16="http://schemas.microsoft.com/office/drawing/2014/main" id="{8B556A8F-2E18-4F75-8ACC-1921ED958A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8850" y="0"/>
            <a:ext cx="45339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02F52597-A9BF-4AA5-9697-A1D525C5B281}"/>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3F0FD08B-3473-44EF-A284-640956545B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312994AF-1448-4191-B57C-D82CC550323F}"/>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AFBA851-3676-4A35-B41A-C0C5395082A1}"/>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57C797CF-3F72-453B-8186-75D66439EB57}"/>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8857CD3C-7340-4833-912D-44CA6BA4A6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3E0C287-BC9A-4F45-B54B-050EB834C587}"/>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98AB58AE-E577-43C8-8148-7EF82A3D2659}"/>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8430B2BE-EF7A-499F-BCEE-812B88959C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4071FCD-02D1-40BD-87B4-B9C86817D3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FD7364B-92EE-4032-A3F1-725CCC5F88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5D1B22B-79ED-481E-8394-41721D72DB3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9C3B1A7-B5C0-4527-A0CA-A937FE306F4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7E22F78-56DE-449C-A30D-35313827489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654843"/>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TotalTime>
  <Words>373</Words>
  <Application>Microsoft Office PowerPoint</Application>
  <PresentationFormat>Presentación en pantalla (4:3)</PresentationFormat>
  <Paragraphs>15</Paragraphs>
  <Slides>45</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45</vt:i4>
      </vt:variant>
    </vt:vector>
  </HeadingPairs>
  <TitlesOfParts>
    <vt:vector size="51"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30</cp:revision>
  <dcterms:created xsi:type="dcterms:W3CDTF">1601-01-01T00:00:00Z</dcterms:created>
  <dcterms:modified xsi:type="dcterms:W3CDTF">2020-05-04T16:51:50Z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