
<file path=[Content_Types].xml><?xml version="1.0" encoding="utf-8"?>
<Types xmlns="http://schemas.openxmlformats.org/package/2006/content-types">
  <Default Extension="jpe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7" r:id="rId12"/>
    <p:sldId id="266" r:id="rId13"/>
    <p:sldId id="268" r:id="rId14"/>
    <p:sldId id="269" r:id="rId15"/>
    <p:sldId id="270" r:id="rId16"/>
    <p:sldId id="271" r:id="rId17"/>
    <p:sldId id="272"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326" r:id="rId34"/>
  </p:sldIdLst>
  <p:sldSz cx="9144000" cy="6858000" type="screen4x3"/>
  <p:notesSz cx="6858000" cy="9144000"/>
  <p:defaultTextStyle>
    <a:defPPr>
      <a:defRPr lang="en-US"/>
    </a:defPPr>
    <a:lvl1pPr algn="l" rtl="0" fontAlgn="base">
      <a:spcBef>
        <a:spcPct val="0"/>
      </a:spcBef>
      <a:spcAft>
        <a:spcPct val="0"/>
      </a:spcAft>
      <a:defRPr sz="1400" kern="1200">
        <a:solidFill>
          <a:schemeClr val="bg1"/>
        </a:solidFill>
        <a:latin typeface="Tahoma" panose="020B0604030504040204" pitchFamily="34" charset="0"/>
        <a:ea typeface="+mn-ea"/>
        <a:cs typeface="+mn-cs"/>
      </a:defRPr>
    </a:lvl1pPr>
    <a:lvl2pPr marL="457200" algn="l" rtl="0" fontAlgn="base">
      <a:spcBef>
        <a:spcPct val="0"/>
      </a:spcBef>
      <a:spcAft>
        <a:spcPct val="0"/>
      </a:spcAft>
      <a:defRPr sz="1400" kern="1200">
        <a:solidFill>
          <a:schemeClr val="bg1"/>
        </a:solidFill>
        <a:latin typeface="Tahoma" panose="020B0604030504040204" pitchFamily="34" charset="0"/>
        <a:ea typeface="+mn-ea"/>
        <a:cs typeface="+mn-cs"/>
      </a:defRPr>
    </a:lvl2pPr>
    <a:lvl3pPr marL="914400" algn="l" rtl="0" fontAlgn="base">
      <a:spcBef>
        <a:spcPct val="0"/>
      </a:spcBef>
      <a:spcAft>
        <a:spcPct val="0"/>
      </a:spcAft>
      <a:defRPr sz="1400" kern="1200">
        <a:solidFill>
          <a:schemeClr val="bg1"/>
        </a:solidFill>
        <a:latin typeface="Tahoma" panose="020B0604030504040204" pitchFamily="34" charset="0"/>
        <a:ea typeface="+mn-ea"/>
        <a:cs typeface="+mn-cs"/>
      </a:defRPr>
    </a:lvl3pPr>
    <a:lvl4pPr marL="1371600" algn="l" rtl="0" fontAlgn="base">
      <a:spcBef>
        <a:spcPct val="0"/>
      </a:spcBef>
      <a:spcAft>
        <a:spcPct val="0"/>
      </a:spcAft>
      <a:defRPr sz="1400" kern="1200">
        <a:solidFill>
          <a:schemeClr val="bg1"/>
        </a:solidFill>
        <a:latin typeface="Tahoma" panose="020B0604030504040204" pitchFamily="34" charset="0"/>
        <a:ea typeface="+mn-ea"/>
        <a:cs typeface="+mn-cs"/>
      </a:defRPr>
    </a:lvl4pPr>
    <a:lvl5pPr marL="1828800" algn="l" rtl="0" fontAlgn="base">
      <a:spcBef>
        <a:spcPct val="0"/>
      </a:spcBef>
      <a:spcAft>
        <a:spcPct val="0"/>
      </a:spcAft>
      <a:defRPr sz="1400" kern="1200">
        <a:solidFill>
          <a:schemeClr val="bg1"/>
        </a:solidFill>
        <a:latin typeface="Tahoma" panose="020B0604030504040204" pitchFamily="34" charset="0"/>
        <a:ea typeface="+mn-ea"/>
        <a:cs typeface="+mn-cs"/>
      </a:defRPr>
    </a:lvl5pPr>
    <a:lvl6pPr marL="2286000" algn="l" defTabSz="914400" rtl="0" eaLnBrk="1" latinLnBrk="0" hangingPunct="1">
      <a:defRPr sz="1400" kern="1200">
        <a:solidFill>
          <a:schemeClr val="bg1"/>
        </a:solidFill>
        <a:latin typeface="Tahoma" panose="020B0604030504040204" pitchFamily="34" charset="0"/>
        <a:ea typeface="+mn-ea"/>
        <a:cs typeface="+mn-cs"/>
      </a:defRPr>
    </a:lvl6pPr>
    <a:lvl7pPr marL="2743200" algn="l" defTabSz="914400" rtl="0" eaLnBrk="1" latinLnBrk="0" hangingPunct="1">
      <a:defRPr sz="1400" kern="1200">
        <a:solidFill>
          <a:schemeClr val="bg1"/>
        </a:solidFill>
        <a:latin typeface="Tahoma" panose="020B0604030504040204" pitchFamily="34" charset="0"/>
        <a:ea typeface="+mn-ea"/>
        <a:cs typeface="+mn-cs"/>
      </a:defRPr>
    </a:lvl7pPr>
    <a:lvl8pPr marL="3200400" algn="l" defTabSz="914400" rtl="0" eaLnBrk="1" latinLnBrk="0" hangingPunct="1">
      <a:defRPr sz="1400" kern="1200">
        <a:solidFill>
          <a:schemeClr val="bg1"/>
        </a:solidFill>
        <a:latin typeface="Tahoma" panose="020B0604030504040204" pitchFamily="34" charset="0"/>
        <a:ea typeface="+mn-ea"/>
        <a:cs typeface="+mn-cs"/>
      </a:defRPr>
    </a:lvl8pPr>
    <a:lvl9pPr marL="3657600" algn="l" defTabSz="914400" rtl="0" eaLnBrk="1" latinLnBrk="0" hangingPunct="1">
      <a:defRPr sz="1400" kern="1200">
        <a:solidFill>
          <a:schemeClr val="bg1"/>
        </a:solidFill>
        <a:latin typeface="Tahoma" panose="020B0604030504040204" pitchFamily="34" charset="0"/>
        <a:ea typeface="+mn-ea"/>
        <a:cs typeface="+mn-cs"/>
      </a:defRPr>
    </a:lvl9pPr>
  </p:defaultTextStyle>
  <p:modifyVerifier cryptProviderType="rsaAES" cryptAlgorithmClass="hash" cryptAlgorithmType="typeAny" cryptAlgorithmSid="14" spinCount="100000" saltData="ixYPRM3+7ioQ+dYufYayqg==" hashData="srI0j7vSTmtnkXcxfWzrlUJsvRuL04F7/KrgZhwfwtOphZ3u2LRii5UKyjRd92fy9R9CM2OoPdFpgda2axKNpA=="/>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1068" autoAdjust="0"/>
    <p:restoredTop sz="94660"/>
  </p:normalViewPr>
  <p:slideViewPr>
    <p:cSldViewPr snapToGrid="0">
      <p:cViewPr varScale="1">
        <p:scale>
          <a:sx n="76" d="100"/>
          <a:sy n="76" d="100"/>
        </p:scale>
        <p:origin x="1172" y="56"/>
      </p:cViewPr>
      <p:guideLst>
        <p:guide orient="horz" pos="216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0A2D6B1-0321-4BB9-94A7-6CF9E8D0C97F}"/>
              </a:ext>
            </a:extLst>
          </p:cNvPr>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9ADAF840-A5A5-4798-AF65-737079BF7DEF}"/>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EC9A8054-6ECA-41A6-8986-623D98B215A6}"/>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7AF6B837-8C50-4335-9304-7E910F794AED}"/>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B063F97E-96EF-4BEE-B691-C3D7FA088B31}"/>
              </a:ext>
            </a:extLst>
          </p:cNvPr>
          <p:cNvSpPr>
            <a:spLocks noGrp="1"/>
          </p:cNvSpPr>
          <p:nvPr>
            <p:ph type="sldNum" sz="quarter" idx="12"/>
          </p:nvPr>
        </p:nvSpPr>
        <p:spPr/>
        <p:txBody>
          <a:bodyPr/>
          <a:lstStyle>
            <a:lvl1pPr>
              <a:defRPr/>
            </a:lvl1pPr>
          </a:lstStyle>
          <a:p>
            <a:fld id="{A9C2A2EB-621F-4BB5-9CB3-377536AECAB8}" type="slidenum">
              <a:rPr lang="es-ES_tradnl" altLang="es-ES"/>
              <a:pPr/>
              <a:t>‹Nº›</a:t>
            </a:fld>
            <a:endParaRPr lang="es-ES_tradnl" altLang="es-ES"/>
          </a:p>
        </p:txBody>
      </p:sp>
    </p:spTree>
    <p:extLst>
      <p:ext uri="{BB962C8B-B14F-4D97-AF65-F5344CB8AC3E}">
        <p14:creationId xmlns:p14="http://schemas.microsoft.com/office/powerpoint/2010/main" val="17572966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06B09F0-DDDC-493A-A128-ECC27D3613CD}"/>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457D66B1-C28D-4365-85C9-0CF3DBA4838F}"/>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566A9C7-1CAA-4532-91FD-07B9245BF9BD}"/>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A8D200E9-31B1-4391-B4C7-357B4773876C}"/>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CCEC661C-F345-4E8E-BC28-5FD5E2100A7F}"/>
              </a:ext>
            </a:extLst>
          </p:cNvPr>
          <p:cNvSpPr>
            <a:spLocks noGrp="1"/>
          </p:cNvSpPr>
          <p:nvPr>
            <p:ph type="sldNum" sz="quarter" idx="12"/>
          </p:nvPr>
        </p:nvSpPr>
        <p:spPr/>
        <p:txBody>
          <a:bodyPr/>
          <a:lstStyle>
            <a:lvl1pPr>
              <a:defRPr/>
            </a:lvl1pPr>
          </a:lstStyle>
          <a:p>
            <a:fld id="{FC282C96-0FF8-4E9F-9F17-046D0D9F078F}" type="slidenum">
              <a:rPr lang="es-ES_tradnl" altLang="es-ES"/>
              <a:pPr/>
              <a:t>‹Nº›</a:t>
            </a:fld>
            <a:endParaRPr lang="es-ES_tradnl" altLang="es-ES"/>
          </a:p>
        </p:txBody>
      </p:sp>
    </p:spTree>
    <p:extLst>
      <p:ext uri="{BB962C8B-B14F-4D97-AF65-F5344CB8AC3E}">
        <p14:creationId xmlns:p14="http://schemas.microsoft.com/office/powerpoint/2010/main" val="263295562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8924488-81E7-4971-97D0-549C8CE339C7}"/>
              </a:ext>
            </a:extLst>
          </p:cNvPr>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C9694FA1-DED0-41BD-8684-53CD06219DAD}"/>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2C2E842F-8ECD-42B9-BE6B-CC2814A2DF91}"/>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5D1A51FB-05FC-46C2-BD71-28C030A03D24}"/>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CED2022B-448B-4168-8541-2E7D3A800422}"/>
              </a:ext>
            </a:extLst>
          </p:cNvPr>
          <p:cNvSpPr>
            <a:spLocks noGrp="1"/>
          </p:cNvSpPr>
          <p:nvPr>
            <p:ph type="sldNum" sz="quarter" idx="12"/>
          </p:nvPr>
        </p:nvSpPr>
        <p:spPr/>
        <p:txBody>
          <a:bodyPr/>
          <a:lstStyle>
            <a:lvl1pPr>
              <a:defRPr/>
            </a:lvl1pPr>
          </a:lstStyle>
          <a:p>
            <a:fld id="{786E4213-BA44-4925-866C-1F7E852AA70E}" type="slidenum">
              <a:rPr lang="es-ES_tradnl" altLang="es-ES"/>
              <a:pPr/>
              <a:t>‹Nº›</a:t>
            </a:fld>
            <a:endParaRPr lang="es-ES_tradnl" altLang="es-ES"/>
          </a:p>
        </p:txBody>
      </p:sp>
    </p:spTree>
    <p:extLst>
      <p:ext uri="{BB962C8B-B14F-4D97-AF65-F5344CB8AC3E}">
        <p14:creationId xmlns:p14="http://schemas.microsoft.com/office/powerpoint/2010/main" val="48692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1FD8AB1-01C1-451C-BC5E-6D9BF3395D01}"/>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3AA41531-430C-4AFC-9BD8-D5E6485104D9}"/>
              </a:ext>
            </a:extLst>
          </p:cNvPr>
          <p:cNvSpPr>
            <a:spLocks noGrp="1"/>
          </p:cNvSpPr>
          <p:nvPr>
            <p:ph sz="half" idx="1"/>
          </p:nvPr>
        </p:nvSpPr>
        <p:spPr>
          <a:xfrm>
            <a:off x="6858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E8245B73-B07F-40B1-BF8B-FC9D1A2B210C}"/>
              </a:ext>
            </a:extLst>
          </p:cNvPr>
          <p:cNvSpPr>
            <a:spLocks noGrp="1"/>
          </p:cNvSpPr>
          <p:nvPr>
            <p:ph sz="half" idx="2"/>
          </p:nvPr>
        </p:nvSpPr>
        <p:spPr>
          <a:xfrm>
            <a:off x="46482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101541BB-7F95-4462-9F77-9AB7FE221BEB}"/>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0B8B942D-4E44-41C9-AB50-5FFA7BF05FF8}"/>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E27C7E28-5947-46F5-BEA1-6C91F5826EA2}"/>
              </a:ext>
            </a:extLst>
          </p:cNvPr>
          <p:cNvSpPr>
            <a:spLocks noGrp="1"/>
          </p:cNvSpPr>
          <p:nvPr>
            <p:ph type="sldNum" sz="quarter" idx="12"/>
          </p:nvPr>
        </p:nvSpPr>
        <p:spPr/>
        <p:txBody>
          <a:bodyPr/>
          <a:lstStyle>
            <a:lvl1pPr>
              <a:defRPr/>
            </a:lvl1pPr>
          </a:lstStyle>
          <a:p>
            <a:fld id="{EE768F81-7E69-4760-B55A-F0F81E52C2CC}" type="slidenum">
              <a:rPr lang="es-ES_tradnl" altLang="es-ES"/>
              <a:pPr/>
              <a:t>‹Nº›</a:t>
            </a:fld>
            <a:endParaRPr lang="es-ES_tradnl" altLang="es-ES"/>
          </a:p>
        </p:txBody>
      </p:sp>
    </p:spTree>
    <p:extLst>
      <p:ext uri="{BB962C8B-B14F-4D97-AF65-F5344CB8AC3E}">
        <p14:creationId xmlns:p14="http://schemas.microsoft.com/office/powerpoint/2010/main" val="6313924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C1DB3F-3857-4A55-95D6-E66488D4B526}"/>
              </a:ext>
            </a:extLst>
          </p:cNvPr>
          <p:cNvSpPr>
            <a:spLocks noGrp="1"/>
          </p:cNvSpPr>
          <p:nvPr>
            <p:ph type="title"/>
          </p:nvPr>
        </p:nvSpPr>
        <p:spPr>
          <a:xfrm>
            <a:off x="630238" y="365125"/>
            <a:ext cx="78867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B8C1230E-239A-4DFC-B97B-8C7649348D32}"/>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3A6237E1-7298-4751-8A1F-C4CB119262B8}"/>
              </a:ext>
            </a:extLst>
          </p:cNvPr>
          <p:cNvSpPr>
            <a:spLocks noGrp="1"/>
          </p:cNvSpPr>
          <p:nvPr>
            <p:ph sz="half" idx="2"/>
          </p:nvPr>
        </p:nvSpPr>
        <p:spPr>
          <a:xfrm>
            <a:off x="630238" y="2505075"/>
            <a:ext cx="386873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6FB1DB1F-C8F8-4883-B00C-4057CEAE5DED}"/>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C8903B76-02DA-46EF-9E3C-053F9C076630}"/>
              </a:ext>
            </a:extLst>
          </p:cNvPr>
          <p:cNvSpPr>
            <a:spLocks noGrp="1"/>
          </p:cNvSpPr>
          <p:nvPr>
            <p:ph sz="quarter" idx="4"/>
          </p:nvPr>
        </p:nvSpPr>
        <p:spPr>
          <a:xfrm>
            <a:off x="4629150" y="2505075"/>
            <a:ext cx="38877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AE98CFC5-3093-4B02-9AE1-F7F335B1334E}"/>
              </a:ext>
            </a:extLst>
          </p:cNvPr>
          <p:cNvSpPr>
            <a:spLocks noGrp="1"/>
          </p:cNvSpPr>
          <p:nvPr>
            <p:ph type="dt" sz="half" idx="10"/>
          </p:nvPr>
        </p:nvSpPr>
        <p:spPr/>
        <p:txBody>
          <a:bodyPr/>
          <a:lstStyle>
            <a:lvl1pPr>
              <a:defRPr/>
            </a:lvl1pPr>
          </a:lstStyle>
          <a:p>
            <a:endParaRPr lang="es-ES_tradnl" altLang="es-ES"/>
          </a:p>
        </p:txBody>
      </p:sp>
      <p:sp>
        <p:nvSpPr>
          <p:cNvPr id="8" name="Marcador de pie de página 7">
            <a:extLst>
              <a:ext uri="{FF2B5EF4-FFF2-40B4-BE49-F238E27FC236}">
                <a16:creationId xmlns:a16="http://schemas.microsoft.com/office/drawing/2014/main" id="{9E8CAC6E-934C-4241-9B20-E9A10237B9AC}"/>
              </a:ext>
            </a:extLst>
          </p:cNvPr>
          <p:cNvSpPr>
            <a:spLocks noGrp="1"/>
          </p:cNvSpPr>
          <p:nvPr>
            <p:ph type="ftr" sz="quarter" idx="11"/>
          </p:nvPr>
        </p:nvSpPr>
        <p:spPr/>
        <p:txBody>
          <a:bodyPr/>
          <a:lstStyle>
            <a:lvl1pPr>
              <a:defRPr/>
            </a:lvl1pPr>
          </a:lstStyle>
          <a:p>
            <a:endParaRPr lang="es-ES_tradnl" altLang="es-ES"/>
          </a:p>
        </p:txBody>
      </p:sp>
      <p:sp>
        <p:nvSpPr>
          <p:cNvPr id="9" name="Marcador de número de diapositiva 8">
            <a:extLst>
              <a:ext uri="{FF2B5EF4-FFF2-40B4-BE49-F238E27FC236}">
                <a16:creationId xmlns:a16="http://schemas.microsoft.com/office/drawing/2014/main" id="{C4BE0666-7E58-4D51-83F4-378DC7902841}"/>
              </a:ext>
            </a:extLst>
          </p:cNvPr>
          <p:cNvSpPr>
            <a:spLocks noGrp="1"/>
          </p:cNvSpPr>
          <p:nvPr>
            <p:ph type="sldNum" sz="quarter" idx="12"/>
          </p:nvPr>
        </p:nvSpPr>
        <p:spPr/>
        <p:txBody>
          <a:bodyPr/>
          <a:lstStyle>
            <a:lvl1pPr>
              <a:defRPr/>
            </a:lvl1pPr>
          </a:lstStyle>
          <a:p>
            <a:fld id="{E31C8857-A6DA-41D7-95CA-2F2A8A687DE0}" type="slidenum">
              <a:rPr lang="es-ES_tradnl" altLang="es-ES"/>
              <a:pPr/>
              <a:t>‹Nº›</a:t>
            </a:fld>
            <a:endParaRPr lang="es-ES_tradnl" altLang="es-ES"/>
          </a:p>
        </p:txBody>
      </p:sp>
    </p:spTree>
    <p:extLst>
      <p:ext uri="{BB962C8B-B14F-4D97-AF65-F5344CB8AC3E}">
        <p14:creationId xmlns:p14="http://schemas.microsoft.com/office/powerpoint/2010/main" val="2217608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1431108-992F-4A09-AABF-360C80107760}"/>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9DCCB037-1F94-4F79-B5AA-9F4AD763DEDE}"/>
              </a:ext>
            </a:extLst>
          </p:cNvPr>
          <p:cNvSpPr>
            <a:spLocks noGrp="1"/>
          </p:cNvSpPr>
          <p:nvPr>
            <p:ph type="dt" sz="half" idx="10"/>
          </p:nvPr>
        </p:nvSpPr>
        <p:spPr/>
        <p:txBody>
          <a:bodyPr/>
          <a:lstStyle>
            <a:lvl1pPr>
              <a:defRPr/>
            </a:lvl1pPr>
          </a:lstStyle>
          <a:p>
            <a:endParaRPr lang="es-ES_tradnl" altLang="es-ES"/>
          </a:p>
        </p:txBody>
      </p:sp>
      <p:sp>
        <p:nvSpPr>
          <p:cNvPr id="4" name="Marcador de pie de página 3">
            <a:extLst>
              <a:ext uri="{FF2B5EF4-FFF2-40B4-BE49-F238E27FC236}">
                <a16:creationId xmlns:a16="http://schemas.microsoft.com/office/drawing/2014/main" id="{1A8A78D8-B55B-4CFD-8DAE-1EAD8AAD5413}"/>
              </a:ext>
            </a:extLst>
          </p:cNvPr>
          <p:cNvSpPr>
            <a:spLocks noGrp="1"/>
          </p:cNvSpPr>
          <p:nvPr>
            <p:ph type="ftr" sz="quarter" idx="11"/>
          </p:nvPr>
        </p:nvSpPr>
        <p:spPr/>
        <p:txBody>
          <a:bodyPr/>
          <a:lstStyle>
            <a:lvl1pPr>
              <a:defRPr/>
            </a:lvl1pPr>
          </a:lstStyle>
          <a:p>
            <a:endParaRPr lang="es-ES_tradnl" altLang="es-ES"/>
          </a:p>
        </p:txBody>
      </p:sp>
      <p:sp>
        <p:nvSpPr>
          <p:cNvPr id="5" name="Marcador de número de diapositiva 4">
            <a:extLst>
              <a:ext uri="{FF2B5EF4-FFF2-40B4-BE49-F238E27FC236}">
                <a16:creationId xmlns:a16="http://schemas.microsoft.com/office/drawing/2014/main" id="{F6DEB29A-CC16-4BBF-8494-D01F5C15737A}"/>
              </a:ext>
            </a:extLst>
          </p:cNvPr>
          <p:cNvSpPr>
            <a:spLocks noGrp="1"/>
          </p:cNvSpPr>
          <p:nvPr>
            <p:ph type="sldNum" sz="quarter" idx="12"/>
          </p:nvPr>
        </p:nvSpPr>
        <p:spPr/>
        <p:txBody>
          <a:bodyPr/>
          <a:lstStyle>
            <a:lvl1pPr>
              <a:defRPr/>
            </a:lvl1pPr>
          </a:lstStyle>
          <a:p>
            <a:fld id="{3143E04D-7B86-40AF-8835-C245581AF8A6}" type="slidenum">
              <a:rPr lang="es-ES_tradnl" altLang="es-ES"/>
              <a:pPr/>
              <a:t>‹Nº›</a:t>
            </a:fld>
            <a:endParaRPr lang="es-ES_tradnl" altLang="es-ES"/>
          </a:p>
        </p:txBody>
      </p:sp>
    </p:spTree>
    <p:extLst>
      <p:ext uri="{BB962C8B-B14F-4D97-AF65-F5344CB8AC3E}">
        <p14:creationId xmlns:p14="http://schemas.microsoft.com/office/powerpoint/2010/main" val="3730986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58079130-B6B5-4E45-B794-7C2C1AB2ED1E}"/>
              </a:ext>
            </a:extLst>
          </p:cNvPr>
          <p:cNvSpPr>
            <a:spLocks noGrp="1"/>
          </p:cNvSpPr>
          <p:nvPr>
            <p:ph type="dt" sz="half" idx="10"/>
          </p:nvPr>
        </p:nvSpPr>
        <p:spPr/>
        <p:txBody>
          <a:bodyPr/>
          <a:lstStyle>
            <a:lvl1pPr>
              <a:defRPr/>
            </a:lvl1pPr>
          </a:lstStyle>
          <a:p>
            <a:endParaRPr lang="es-ES_tradnl" altLang="es-ES"/>
          </a:p>
        </p:txBody>
      </p:sp>
      <p:sp>
        <p:nvSpPr>
          <p:cNvPr id="3" name="Marcador de pie de página 2">
            <a:extLst>
              <a:ext uri="{FF2B5EF4-FFF2-40B4-BE49-F238E27FC236}">
                <a16:creationId xmlns:a16="http://schemas.microsoft.com/office/drawing/2014/main" id="{087AA806-9159-4C7F-90AE-D664C770467F}"/>
              </a:ext>
            </a:extLst>
          </p:cNvPr>
          <p:cNvSpPr>
            <a:spLocks noGrp="1"/>
          </p:cNvSpPr>
          <p:nvPr>
            <p:ph type="ftr" sz="quarter" idx="11"/>
          </p:nvPr>
        </p:nvSpPr>
        <p:spPr/>
        <p:txBody>
          <a:bodyPr/>
          <a:lstStyle>
            <a:lvl1pPr>
              <a:defRPr/>
            </a:lvl1pPr>
          </a:lstStyle>
          <a:p>
            <a:endParaRPr lang="es-ES_tradnl" altLang="es-ES"/>
          </a:p>
        </p:txBody>
      </p:sp>
      <p:sp>
        <p:nvSpPr>
          <p:cNvPr id="4" name="Marcador de número de diapositiva 3">
            <a:extLst>
              <a:ext uri="{FF2B5EF4-FFF2-40B4-BE49-F238E27FC236}">
                <a16:creationId xmlns:a16="http://schemas.microsoft.com/office/drawing/2014/main" id="{5A28A61F-2608-4CC4-A718-443C865F2F76}"/>
              </a:ext>
            </a:extLst>
          </p:cNvPr>
          <p:cNvSpPr>
            <a:spLocks noGrp="1"/>
          </p:cNvSpPr>
          <p:nvPr>
            <p:ph type="sldNum" sz="quarter" idx="12"/>
          </p:nvPr>
        </p:nvSpPr>
        <p:spPr/>
        <p:txBody>
          <a:bodyPr/>
          <a:lstStyle>
            <a:lvl1pPr>
              <a:defRPr/>
            </a:lvl1pPr>
          </a:lstStyle>
          <a:p>
            <a:fld id="{0B222362-229C-405B-B553-12B88DDD892E}" type="slidenum">
              <a:rPr lang="es-ES_tradnl" altLang="es-ES"/>
              <a:pPr/>
              <a:t>‹Nº›</a:t>
            </a:fld>
            <a:endParaRPr lang="es-ES_tradnl" altLang="es-ES"/>
          </a:p>
        </p:txBody>
      </p:sp>
    </p:spTree>
    <p:extLst>
      <p:ext uri="{BB962C8B-B14F-4D97-AF65-F5344CB8AC3E}">
        <p14:creationId xmlns:p14="http://schemas.microsoft.com/office/powerpoint/2010/main" val="39333802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3D79B65-9AB3-4252-92D4-555B29FD4B8D}"/>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3C958842-F378-418A-95C5-AD8CDF57D198}"/>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FEC574FA-FDB9-423E-8858-AC0353AAE5F7}"/>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985300B-76FF-4FD1-B395-6168570FEA8A}"/>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202BF248-F12A-4D9A-9396-6D7CDC10BEAE}"/>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E4FC3113-8409-48AD-9D98-A8EEA9D8FA89}"/>
              </a:ext>
            </a:extLst>
          </p:cNvPr>
          <p:cNvSpPr>
            <a:spLocks noGrp="1"/>
          </p:cNvSpPr>
          <p:nvPr>
            <p:ph type="sldNum" sz="quarter" idx="12"/>
          </p:nvPr>
        </p:nvSpPr>
        <p:spPr/>
        <p:txBody>
          <a:bodyPr/>
          <a:lstStyle>
            <a:lvl1pPr>
              <a:defRPr/>
            </a:lvl1pPr>
          </a:lstStyle>
          <a:p>
            <a:fld id="{9052A60E-348A-44E2-8108-DF1811892B8A}" type="slidenum">
              <a:rPr lang="es-ES_tradnl" altLang="es-ES"/>
              <a:pPr/>
              <a:t>‹Nº›</a:t>
            </a:fld>
            <a:endParaRPr lang="es-ES_tradnl" altLang="es-ES"/>
          </a:p>
        </p:txBody>
      </p:sp>
    </p:spTree>
    <p:extLst>
      <p:ext uri="{BB962C8B-B14F-4D97-AF65-F5344CB8AC3E}">
        <p14:creationId xmlns:p14="http://schemas.microsoft.com/office/powerpoint/2010/main" val="8224375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98D83BF-2D3B-4243-BC99-464A1CDACA44}"/>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F27D1A8F-F559-4BC1-A7D7-142D7A81C399}"/>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1529BB42-ACDD-4FAF-A0B6-6F3942215043}"/>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BCD479D6-3277-486C-BA18-F814E13130A3}"/>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FD294BE8-0FD3-4546-9D68-B0392DEC12CA}"/>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562520FD-BF3C-48F9-9868-6B777E84344F}"/>
              </a:ext>
            </a:extLst>
          </p:cNvPr>
          <p:cNvSpPr>
            <a:spLocks noGrp="1"/>
          </p:cNvSpPr>
          <p:nvPr>
            <p:ph type="sldNum" sz="quarter" idx="12"/>
          </p:nvPr>
        </p:nvSpPr>
        <p:spPr/>
        <p:txBody>
          <a:bodyPr/>
          <a:lstStyle>
            <a:lvl1pPr>
              <a:defRPr/>
            </a:lvl1pPr>
          </a:lstStyle>
          <a:p>
            <a:fld id="{1FC3B746-1349-4547-928B-1AC965E57BDA}" type="slidenum">
              <a:rPr lang="es-ES_tradnl" altLang="es-ES"/>
              <a:pPr/>
              <a:t>‹Nº›</a:t>
            </a:fld>
            <a:endParaRPr lang="es-ES_tradnl" altLang="es-ES"/>
          </a:p>
        </p:txBody>
      </p:sp>
    </p:spTree>
    <p:extLst>
      <p:ext uri="{BB962C8B-B14F-4D97-AF65-F5344CB8AC3E}">
        <p14:creationId xmlns:p14="http://schemas.microsoft.com/office/powerpoint/2010/main" val="253006375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7C92058-14F1-4682-B215-DAC19C90B42A}"/>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CEB51F27-5B07-4263-99A2-10E700C8AC3C}"/>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3C3359D-FC57-4F1F-84CA-744F99014A70}"/>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8A417966-88D9-4447-A07D-0AFB5513481B}"/>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A8849CAB-B38B-40DC-B410-0784A4B75F1C}"/>
              </a:ext>
            </a:extLst>
          </p:cNvPr>
          <p:cNvSpPr>
            <a:spLocks noGrp="1"/>
          </p:cNvSpPr>
          <p:nvPr>
            <p:ph type="sldNum" sz="quarter" idx="12"/>
          </p:nvPr>
        </p:nvSpPr>
        <p:spPr/>
        <p:txBody>
          <a:bodyPr/>
          <a:lstStyle>
            <a:lvl1pPr>
              <a:defRPr/>
            </a:lvl1pPr>
          </a:lstStyle>
          <a:p>
            <a:fld id="{3FD44C63-8C59-46B2-9546-B43F43D10070}" type="slidenum">
              <a:rPr lang="es-ES_tradnl" altLang="es-ES"/>
              <a:pPr/>
              <a:t>‹Nº›</a:t>
            </a:fld>
            <a:endParaRPr lang="es-ES_tradnl" altLang="es-ES"/>
          </a:p>
        </p:txBody>
      </p:sp>
    </p:spTree>
    <p:extLst>
      <p:ext uri="{BB962C8B-B14F-4D97-AF65-F5344CB8AC3E}">
        <p14:creationId xmlns:p14="http://schemas.microsoft.com/office/powerpoint/2010/main" val="5933289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2BA29175-58AB-46A5-9CD5-26544631F57A}"/>
              </a:ext>
            </a:extLst>
          </p:cNvPr>
          <p:cNvSpPr>
            <a:spLocks noGrp="1"/>
          </p:cNvSpPr>
          <p:nvPr>
            <p:ph type="title" orient="vert"/>
          </p:nvPr>
        </p:nvSpPr>
        <p:spPr>
          <a:xfrm>
            <a:off x="6515100" y="609600"/>
            <a:ext cx="1943100" cy="5486400"/>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690197CE-78B7-48EB-9677-79E771F0B56A}"/>
              </a:ext>
            </a:extLst>
          </p:cNvPr>
          <p:cNvSpPr>
            <a:spLocks noGrp="1"/>
          </p:cNvSpPr>
          <p:nvPr>
            <p:ph type="body" orient="vert" idx="1"/>
          </p:nvPr>
        </p:nvSpPr>
        <p:spPr>
          <a:xfrm>
            <a:off x="685800" y="609600"/>
            <a:ext cx="5676900" cy="54864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7F1533D-65DC-4EB4-8D37-56837F178404}"/>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43973296-5C98-4C6A-B1EE-1B8B746B33F9}"/>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6D79F8D4-A83A-4702-B676-4F0CE0BBA4F1}"/>
              </a:ext>
            </a:extLst>
          </p:cNvPr>
          <p:cNvSpPr>
            <a:spLocks noGrp="1"/>
          </p:cNvSpPr>
          <p:nvPr>
            <p:ph type="sldNum" sz="quarter" idx="12"/>
          </p:nvPr>
        </p:nvSpPr>
        <p:spPr/>
        <p:txBody>
          <a:bodyPr/>
          <a:lstStyle>
            <a:lvl1pPr>
              <a:defRPr/>
            </a:lvl1pPr>
          </a:lstStyle>
          <a:p>
            <a:fld id="{5F99CD67-299E-424E-B290-697AD3AACEB8}" type="slidenum">
              <a:rPr lang="es-ES_tradnl" altLang="es-ES"/>
              <a:pPr/>
              <a:t>‹Nº›</a:t>
            </a:fld>
            <a:endParaRPr lang="es-ES_tradnl" altLang="es-ES"/>
          </a:p>
        </p:txBody>
      </p:sp>
    </p:spTree>
    <p:extLst>
      <p:ext uri="{BB962C8B-B14F-4D97-AF65-F5344CB8AC3E}">
        <p14:creationId xmlns:p14="http://schemas.microsoft.com/office/powerpoint/2010/main" val="36862168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7A22CC1B-325D-4212-9FFC-9EC787F3C81E}"/>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1027" name="Rectangle 3">
            <a:extLst>
              <a:ext uri="{FF2B5EF4-FFF2-40B4-BE49-F238E27FC236}">
                <a16:creationId xmlns:a16="http://schemas.microsoft.com/office/drawing/2014/main" id="{7EA5E13A-1988-4A52-8127-E212A0E56E60}"/>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E9FAB3D3-B18C-45D7-824A-964AE12456F7}"/>
              </a:ext>
            </a:extLst>
          </p:cNvPr>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a:solidFill>
                  <a:schemeClr val="tx1"/>
                </a:solidFill>
                <a:latin typeface="+mn-lt"/>
              </a:defRPr>
            </a:lvl1pPr>
          </a:lstStyle>
          <a:p>
            <a:endParaRPr lang="es-ES_tradnl" altLang="es-ES"/>
          </a:p>
        </p:txBody>
      </p:sp>
      <p:sp>
        <p:nvSpPr>
          <p:cNvPr id="1029" name="Rectangle 5">
            <a:extLst>
              <a:ext uri="{FF2B5EF4-FFF2-40B4-BE49-F238E27FC236}">
                <a16:creationId xmlns:a16="http://schemas.microsoft.com/office/drawing/2014/main" id="{5C74F674-C37E-4BA1-9F22-635A4636ED66}"/>
              </a:ext>
            </a:extLst>
          </p:cNvPr>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a:solidFill>
                  <a:schemeClr val="tx1"/>
                </a:solidFill>
                <a:latin typeface="+mn-lt"/>
              </a:defRPr>
            </a:lvl1pPr>
          </a:lstStyle>
          <a:p>
            <a:endParaRPr lang="es-ES_tradnl" altLang="es-ES"/>
          </a:p>
        </p:txBody>
      </p:sp>
      <p:sp>
        <p:nvSpPr>
          <p:cNvPr id="1030" name="Rectangle 6">
            <a:extLst>
              <a:ext uri="{FF2B5EF4-FFF2-40B4-BE49-F238E27FC236}">
                <a16:creationId xmlns:a16="http://schemas.microsoft.com/office/drawing/2014/main" id="{14079456-BD51-4F9F-9462-737AB582528B}"/>
              </a:ext>
            </a:extLst>
          </p:cNvPr>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a:solidFill>
                  <a:schemeClr val="tx1"/>
                </a:solidFill>
                <a:latin typeface="+mn-lt"/>
              </a:defRPr>
            </a:lvl1pPr>
          </a:lstStyle>
          <a:p>
            <a:fld id="{52973992-4B3E-4C44-9C8B-59267159CC8A}" type="slidenum">
              <a:rPr lang="es-ES_tradnl" altLang="es-ES"/>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01" name="Text Box 5">
            <a:extLst>
              <a:ext uri="{FF2B5EF4-FFF2-40B4-BE49-F238E27FC236}">
                <a16:creationId xmlns:a16="http://schemas.microsoft.com/office/drawing/2014/main" id="{C2A8F63D-3F15-417B-8577-8FF49551BBAF}"/>
              </a:ext>
            </a:extLst>
          </p:cNvPr>
          <p:cNvSpPr txBox="1">
            <a:spLocks noChangeArrowheads="1"/>
          </p:cNvSpPr>
          <p:nvPr/>
        </p:nvSpPr>
        <p:spPr bwMode="auto">
          <a:xfrm>
            <a:off x="0" y="2635250"/>
            <a:ext cx="9144000" cy="1341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0">
                <a:solidFill>
                  <a:srgbClr val="99CC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4000"/>
              <a:t>IGLESIA DE SAN PEDRO</a:t>
            </a:r>
          </a:p>
          <a:p>
            <a:pPr algn="ctr"/>
            <a:endParaRPr lang="es-ES_tradnl" altLang="es-ES"/>
          </a:p>
          <a:p>
            <a:pPr algn="ctr"/>
            <a:r>
              <a:rPr lang="es-ES_tradnl" altLang="es-ES" sz="2800"/>
              <a:t>RIGA · LETONIA</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a:extLst>
              <a:ext uri="{FF2B5EF4-FFF2-40B4-BE49-F238E27FC236}">
                <a16:creationId xmlns:a16="http://schemas.microsoft.com/office/drawing/2014/main" id="{AD74DB53-D8B0-4E2A-8B4D-767E231CC3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21275" y="0"/>
            <a:ext cx="4041775" cy="6858000"/>
          </a:xfrm>
          <a:prstGeom prst="rect">
            <a:avLst/>
          </a:prstGeom>
          <a:noFill/>
          <a:extLst>
            <a:ext uri="{909E8E84-426E-40DD-AFC4-6F175D3DCCD1}">
              <a14:hiddenFill xmlns:a14="http://schemas.microsoft.com/office/drawing/2010/main">
                <a:solidFill>
                  <a:srgbClr val="FFFFFF"/>
                </a:solidFill>
              </a14:hiddenFill>
            </a:ext>
          </a:extLst>
        </p:spPr>
      </p:pic>
      <p:sp>
        <p:nvSpPr>
          <p:cNvPr id="5126" name="Text Box 6">
            <a:extLst>
              <a:ext uri="{FF2B5EF4-FFF2-40B4-BE49-F238E27FC236}">
                <a16:creationId xmlns:a16="http://schemas.microsoft.com/office/drawing/2014/main" id="{D78B7004-F57A-48CB-9994-C01F0704E2F3}"/>
              </a:ext>
            </a:extLst>
          </p:cNvPr>
          <p:cNvSpPr txBox="1">
            <a:spLocks noChangeArrowheads="1"/>
          </p:cNvSpPr>
          <p:nvPr/>
        </p:nvSpPr>
        <p:spPr bwMode="auto">
          <a:xfrm>
            <a:off x="239713" y="203200"/>
            <a:ext cx="4613275" cy="6505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La iglesia de San Pedro es una iglesia luterana de Riga, la capital de Letonia, dedicada a San Pedro. Es una iglesia parroquial de la Iglesia Evangélica Luterana de Letonia. La primera mención de la iglesia de San Pedro se encuentra en registros que datan de 1209. La iglesia era una construcción de mampostería y que por lo tanto resultó sin daños en un incendio de la ciudad de Riga ese año.</a:t>
            </a:r>
          </a:p>
          <a:p>
            <a:pPr algn="just"/>
            <a:endParaRPr lang="es-ES_tradnl" altLang="es-ES" sz="800"/>
          </a:p>
          <a:p>
            <a:pPr algn="just"/>
            <a:r>
              <a:rPr lang="es-ES_tradnl" altLang="es-ES"/>
              <a:t>La historia de la iglesia puede dividirse en tres períodos distintos: dos periodos asociados con los estilos de construcción: románico y gótico, y el tercero con el período del barroco temprano. La sección central de la iglesia fue construida durante el siglo XIII, que comprende el primer período. Los únicos restos de este período se encuentran en las paredes exteriores de la nave y en el interior de unos pocos pilares de la nave central, alrededor de los cuales se construyeron más tarde grandes pilares.</a:t>
            </a:r>
          </a:p>
          <a:p>
            <a:pPr algn="just"/>
            <a:endParaRPr lang="es-ES_tradnl" altLang="es-ES" sz="800"/>
          </a:p>
          <a:p>
            <a:pPr algn="just"/>
            <a:r>
              <a:rPr lang="es-ES_tradnl" altLang="es-ES"/>
              <a:t>El segundo período se remonta a 1408-1409, cuando el maestro constructor Johannes Rumeschottel supervisó desde Rostock la construcción del santuario, basado en la Iglesia de Santa María de Rostock. El santuario estaba casi terminado en 1409, pero debido a la guerra polaco-lituano-teutónica fue terminado y consagrado solo en 1419. Otras obras fueron interrumpidas por la peste en 1420 y se reanudaron en la década de 1430. El 10 de mayo de 1690 se colocaron sobre la torre una esfera y un gallo. Esta torre fue la construcción de madera más alta de Europa en aquel momento.</a:t>
            </a:r>
            <a:endParaRPr lang="es-ES" altLang="es-ES"/>
          </a:p>
        </p:txBody>
      </p:sp>
    </p:spTree>
  </p:cSld>
  <p:clrMapOvr>
    <a:masterClrMapping/>
  </p:clrMapOvr>
  <p:transition>
    <p:sndAc>
      <p:stSnd loop="1">
        <p:snd r:embed="rId2" name="07. Mov. 1º del Concierto para oboe, Op. 7, nº 3 - Tomaso Albinoni.wav"/>
      </p:stSnd>
    </p:sndAc>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8" name="Picture 4">
            <a:extLst>
              <a:ext uri="{FF2B5EF4-FFF2-40B4-BE49-F238E27FC236}">
                <a16:creationId xmlns:a16="http://schemas.microsoft.com/office/drawing/2014/main" id="{41C11634-793A-42AB-BA34-84B8279AA7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7550" y="0"/>
            <a:ext cx="519588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a:extLst>
              <a:ext uri="{FF2B5EF4-FFF2-40B4-BE49-F238E27FC236}">
                <a16:creationId xmlns:a16="http://schemas.microsoft.com/office/drawing/2014/main" id="{FBD1B324-E835-49BA-80B0-88F6614498A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1438"/>
            <a:ext cx="9144000" cy="67865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a:extLst>
              <a:ext uri="{FF2B5EF4-FFF2-40B4-BE49-F238E27FC236}">
                <a16:creationId xmlns:a16="http://schemas.microsoft.com/office/drawing/2014/main" id="{5873DA4D-ABDE-48AB-9AC5-C662DC0068E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6225" y="0"/>
            <a:ext cx="97536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a:extLst>
              <a:ext uri="{FF2B5EF4-FFF2-40B4-BE49-F238E27FC236}">
                <a16:creationId xmlns:a16="http://schemas.microsoft.com/office/drawing/2014/main" id="{859415C5-4F25-4035-97CC-4E37A8730D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57263"/>
            <a:ext cx="9144000" cy="50212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a:extLst>
              <a:ext uri="{FF2B5EF4-FFF2-40B4-BE49-F238E27FC236}">
                <a16:creationId xmlns:a16="http://schemas.microsoft.com/office/drawing/2014/main" id="{3F3B9217-A3FB-436F-A954-B101523770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 y="923925"/>
            <a:ext cx="9029700" cy="5010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a:extLst>
              <a:ext uri="{FF2B5EF4-FFF2-40B4-BE49-F238E27FC236}">
                <a16:creationId xmlns:a16="http://schemas.microsoft.com/office/drawing/2014/main" id="{DA110F73-C31F-4CAE-98B7-D3C358AFE3D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063" y="952500"/>
            <a:ext cx="8905875" cy="4953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a:extLst>
              <a:ext uri="{FF2B5EF4-FFF2-40B4-BE49-F238E27FC236}">
                <a16:creationId xmlns:a16="http://schemas.microsoft.com/office/drawing/2014/main" id="{02CF307D-D3FC-4347-823D-DE75F9344E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9450" y="0"/>
            <a:ext cx="524668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a:extLst>
              <a:ext uri="{FF2B5EF4-FFF2-40B4-BE49-F238E27FC236}">
                <a16:creationId xmlns:a16="http://schemas.microsoft.com/office/drawing/2014/main" id="{B2BEEB0A-2F72-4D49-984E-DB3F55B1F0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9400" y="0"/>
            <a:ext cx="5962650" cy="89439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4" name="Picture 4">
            <a:extLst>
              <a:ext uri="{FF2B5EF4-FFF2-40B4-BE49-F238E27FC236}">
                <a16:creationId xmlns:a16="http://schemas.microsoft.com/office/drawing/2014/main" id="{8BE2C83D-C8F0-4EE5-B6FB-ED2C7C5C7EF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713" y="0"/>
            <a:ext cx="5205412" cy="7975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a:extLst>
              <a:ext uri="{FF2B5EF4-FFF2-40B4-BE49-F238E27FC236}">
                <a16:creationId xmlns:a16="http://schemas.microsoft.com/office/drawing/2014/main" id="{06CBE456-70CB-46F6-AE40-B64BF15FF1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063" y="919163"/>
            <a:ext cx="8905875" cy="50196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9" name="Picture 5">
            <a:extLst>
              <a:ext uri="{FF2B5EF4-FFF2-40B4-BE49-F238E27FC236}">
                <a16:creationId xmlns:a16="http://schemas.microsoft.com/office/drawing/2014/main" id="{15AA2FDF-4185-482F-8E69-315CC8B0283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ndAc>
      <p:stSnd loop="1">
        <p:snd r:embed="rId2" name="2-04 Thou Knowest, Lord (Funeral Mus.wav"/>
      </p:stSnd>
    </p:sndAc>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a:extLst>
              <a:ext uri="{FF2B5EF4-FFF2-40B4-BE49-F238E27FC236}">
                <a16:creationId xmlns:a16="http://schemas.microsoft.com/office/drawing/2014/main" id="{6BB62CEF-8B87-4F1D-B966-2A78C3CBD6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0513" y="0"/>
            <a:ext cx="6086475" cy="78898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a:extLst>
              <a:ext uri="{FF2B5EF4-FFF2-40B4-BE49-F238E27FC236}">
                <a16:creationId xmlns:a16="http://schemas.microsoft.com/office/drawing/2014/main" id="{C0F56991-C322-443E-BA6F-4FCCB02F46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8538" y="0"/>
            <a:ext cx="4471987" cy="73279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60" name="Picture 4">
            <a:extLst>
              <a:ext uri="{FF2B5EF4-FFF2-40B4-BE49-F238E27FC236}">
                <a16:creationId xmlns:a16="http://schemas.microsoft.com/office/drawing/2014/main" id="{F2B5C315-C58E-4938-B05E-C6CB2B9AB7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98525"/>
            <a:ext cx="9144000" cy="50085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a:extLst>
              <a:ext uri="{FF2B5EF4-FFF2-40B4-BE49-F238E27FC236}">
                <a16:creationId xmlns:a16="http://schemas.microsoft.com/office/drawing/2014/main" id="{63F07AD8-8C51-4B76-8CD6-CFB4EE80BC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8" y="976313"/>
            <a:ext cx="9039225" cy="49053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a:extLst>
              <a:ext uri="{FF2B5EF4-FFF2-40B4-BE49-F238E27FC236}">
                <a16:creationId xmlns:a16="http://schemas.microsoft.com/office/drawing/2014/main" id="{0E48158F-531F-4081-97B6-8FCE669D07E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1538" y="0"/>
            <a:ext cx="7450137" cy="67881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a:extLst>
              <a:ext uri="{FF2B5EF4-FFF2-40B4-BE49-F238E27FC236}">
                <a16:creationId xmlns:a16="http://schemas.microsoft.com/office/drawing/2014/main" id="{57AE709F-D220-4D7C-8661-ED07ABCF7E9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38150"/>
            <a:ext cx="9144000" cy="60626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a:extLst>
              <a:ext uri="{FF2B5EF4-FFF2-40B4-BE49-F238E27FC236}">
                <a16:creationId xmlns:a16="http://schemas.microsoft.com/office/drawing/2014/main" id="{6E86A2F3-3C46-4874-910E-8F32B59616A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8200" y="0"/>
            <a:ext cx="4846638"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a:extLst>
              <a:ext uri="{FF2B5EF4-FFF2-40B4-BE49-F238E27FC236}">
                <a16:creationId xmlns:a16="http://schemas.microsoft.com/office/drawing/2014/main" id="{75649660-26C3-48B5-876D-E3D34337FD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84463" y="0"/>
            <a:ext cx="3419475" cy="704056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8" name="Picture 4">
            <a:extLst>
              <a:ext uri="{FF2B5EF4-FFF2-40B4-BE49-F238E27FC236}">
                <a16:creationId xmlns:a16="http://schemas.microsoft.com/office/drawing/2014/main" id="{D5BFA7FD-C912-4BB9-8870-0CF04CE781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878388"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6629" name="Picture 5">
            <a:extLst>
              <a:ext uri="{FF2B5EF4-FFF2-40B4-BE49-F238E27FC236}">
                <a16:creationId xmlns:a16="http://schemas.microsoft.com/office/drawing/2014/main" id="{0D00FDF5-BB2B-4973-9856-C693E9FF75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26025" y="0"/>
            <a:ext cx="411797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2" name="Picture 4">
            <a:extLst>
              <a:ext uri="{FF2B5EF4-FFF2-40B4-BE49-F238E27FC236}">
                <a16:creationId xmlns:a16="http://schemas.microsoft.com/office/drawing/2014/main" id="{85FE77B6-3E99-4306-9164-C209D9584D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611688"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7653" name="Picture 5">
            <a:extLst>
              <a:ext uri="{FF2B5EF4-FFF2-40B4-BE49-F238E27FC236}">
                <a16:creationId xmlns:a16="http://schemas.microsoft.com/office/drawing/2014/main" id="{5414FF25-F254-465C-9BDD-E2AD05A52E3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7575" y="0"/>
            <a:ext cx="4416425"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6" name="Picture 4">
            <a:extLst>
              <a:ext uri="{FF2B5EF4-FFF2-40B4-BE49-F238E27FC236}">
                <a16:creationId xmlns:a16="http://schemas.microsoft.com/office/drawing/2014/main" id="{FF6CEFCC-186F-459C-94EC-D5BC71444F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014913"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8677" name="Picture 5">
            <a:extLst>
              <a:ext uri="{FF2B5EF4-FFF2-40B4-BE49-F238E27FC236}">
                <a16:creationId xmlns:a16="http://schemas.microsoft.com/office/drawing/2014/main" id="{5A49417E-2DCE-4F0F-AE48-B893E0C665C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8588" y="0"/>
            <a:ext cx="3935412"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700" name="Picture 4">
            <a:extLst>
              <a:ext uri="{FF2B5EF4-FFF2-40B4-BE49-F238E27FC236}">
                <a16:creationId xmlns:a16="http://schemas.microsoft.com/office/drawing/2014/main" id="{BBCB45CC-2DFC-4385-8F99-C86220905B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0" y="0"/>
            <a:ext cx="314007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9701" name="Picture 5">
            <a:extLst>
              <a:ext uri="{FF2B5EF4-FFF2-40B4-BE49-F238E27FC236}">
                <a16:creationId xmlns:a16="http://schemas.microsoft.com/office/drawing/2014/main" id="{59902EFD-DD6D-446F-9233-930DA637A15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76675" y="0"/>
            <a:ext cx="466725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4" name="Picture 4">
            <a:extLst>
              <a:ext uri="{FF2B5EF4-FFF2-40B4-BE49-F238E27FC236}">
                <a16:creationId xmlns:a16="http://schemas.microsoft.com/office/drawing/2014/main" id="{1134DDC3-B7A1-4AB6-BCBA-24FC3CABB3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32275" y="0"/>
            <a:ext cx="462597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0725" name="Picture 5">
            <a:extLst>
              <a:ext uri="{FF2B5EF4-FFF2-40B4-BE49-F238E27FC236}">
                <a16:creationId xmlns:a16="http://schemas.microsoft.com/office/drawing/2014/main" id="{41397C11-632E-4603-8FD5-3D73DDC16C9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888" y="0"/>
            <a:ext cx="389255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8" name="Picture 4">
            <a:extLst>
              <a:ext uri="{FF2B5EF4-FFF2-40B4-BE49-F238E27FC236}">
                <a16:creationId xmlns:a16="http://schemas.microsoft.com/office/drawing/2014/main" id="{29CFD0B7-7DC2-41A9-8DCA-9B113B52558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163" y="0"/>
            <a:ext cx="44259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1749" name="Picture 5">
            <a:extLst>
              <a:ext uri="{FF2B5EF4-FFF2-40B4-BE49-F238E27FC236}">
                <a16:creationId xmlns:a16="http://schemas.microsoft.com/office/drawing/2014/main" id="{2E8D0127-EB1D-450F-92FE-70585B333F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22813" y="0"/>
            <a:ext cx="4421187"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2" name="Picture 4">
            <a:extLst>
              <a:ext uri="{FF2B5EF4-FFF2-40B4-BE49-F238E27FC236}">
                <a16:creationId xmlns:a16="http://schemas.microsoft.com/office/drawing/2014/main" id="{8D2043E3-92DE-4B30-B429-CCFDE2F351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82813" y="0"/>
            <a:ext cx="4475162"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7" name="Picture 5">
            <a:extLst>
              <a:ext uri="{FF2B5EF4-FFF2-40B4-BE49-F238E27FC236}">
                <a16:creationId xmlns:a16="http://schemas.microsoft.com/office/drawing/2014/main" id="{4984D64F-7177-4186-91B5-C8C5B86B8E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20" name="Picture 4">
            <a:extLst>
              <a:ext uri="{FF2B5EF4-FFF2-40B4-BE49-F238E27FC236}">
                <a16:creationId xmlns:a16="http://schemas.microsoft.com/office/drawing/2014/main" id="{79839A18-C92F-4238-8948-3B15EA8215A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963" y="933450"/>
            <a:ext cx="8982075" cy="4991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4" name="Picture 4">
            <a:extLst>
              <a:ext uri="{FF2B5EF4-FFF2-40B4-BE49-F238E27FC236}">
                <a16:creationId xmlns:a16="http://schemas.microsoft.com/office/drawing/2014/main" id="{31ABC829-21C2-4E9F-BED9-31D111BED2F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438" y="-323850"/>
            <a:ext cx="10672763" cy="74263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8" name="Picture 4">
            <a:extLst>
              <a:ext uri="{FF2B5EF4-FFF2-40B4-BE49-F238E27FC236}">
                <a16:creationId xmlns:a16="http://schemas.microsoft.com/office/drawing/2014/main" id="{B04821B6-37FA-4A8D-80EA-43E989F509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BA813732-B1B6-4D90-8B9F-92CCEEF64DE5}"/>
              </a:ext>
            </a:extLst>
          </p:cNvPr>
          <p:cNvSpPr>
            <a:spLocks noGrp="1" noChangeArrowheads="1"/>
          </p:cNvSpPr>
          <p:nvPr>
            <p:ph type="subTitle" idx="1"/>
          </p:nvPr>
        </p:nvSpPr>
        <p:spPr>
          <a:xfrm>
            <a:off x="1331913" y="6042025"/>
            <a:ext cx="6400800" cy="458788"/>
          </a:xfrm>
        </p:spPr>
        <p:txBody>
          <a:bodyPr/>
          <a:lstStyle/>
          <a:p>
            <a:r>
              <a:rPr lang="es-ES_tradnl" altLang="es-ES" b="1">
                <a:solidFill>
                  <a:schemeClr val="bg1"/>
                </a:solidFill>
                <a:latin typeface="Sylfaen" panose="010A0502050306030303" pitchFamily="18" charset="0"/>
              </a:rPr>
              <a:t>VICTOR NOVELLÓN</a:t>
            </a:r>
          </a:p>
        </p:txBody>
      </p:sp>
      <p:pic>
        <p:nvPicPr>
          <p:cNvPr id="75779" name="Picture 3">
            <a:extLst>
              <a:ext uri="{FF2B5EF4-FFF2-40B4-BE49-F238E27FC236}">
                <a16:creationId xmlns:a16="http://schemas.microsoft.com/office/drawing/2014/main" id="{F1824EA0-8D1A-4A54-A523-1193CF1D429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1916113"/>
            <a:ext cx="5426075" cy="3621087"/>
          </a:xfrm>
          <a:prstGeom prst="rect">
            <a:avLst/>
          </a:prstGeom>
          <a:noFill/>
          <a:ln w="38100">
            <a:solidFill>
              <a:srgbClr val="FFCC00"/>
            </a:solidFill>
            <a:miter lim="800000"/>
            <a:headEnd/>
            <a:tailEnd/>
          </a:ln>
          <a:extLst>
            <a:ext uri="{909E8E84-426E-40DD-AFC4-6F175D3DCCD1}">
              <a14:hiddenFill xmlns:a14="http://schemas.microsoft.com/office/drawing/2010/main">
                <a:solidFill>
                  <a:srgbClr val="FFFFFF"/>
                </a:solidFill>
              </a14:hiddenFill>
            </a:ext>
          </a:extLst>
        </p:spPr>
      </p:pic>
      <p:sp>
        <p:nvSpPr>
          <p:cNvPr id="75780" name="Text Box 4">
            <a:extLst>
              <a:ext uri="{FF2B5EF4-FFF2-40B4-BE49-F238E27FC236}">
                <a16:creationId xmlns:a16="http://schemas.microsoft.com/office/drawing/2014/main" id="{374A8130-DCBF-47D4-88FF-20D20A12E0B7}"/>
              </a:ext>
            </a:extLst>
          </p:cNvPr>
          <p:cNvSpPr txBox="1">
            <a:spLocks noChangeArrowheads="1"/>
          </p:cNvSpPr>
          <p:nvPr/>
        </p:nvSpPr>
        <p:spPr bwMode="auto">
          <a:xfrm>
            <a:off x="539750" y="692150"/>
            <a:ext cx="81359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800" b="1">
                <a:latin typeface="Sylfaen" panose="010A0502050306030303" pitchFamily="18" charset="0"/>
              </a:rPr>
              <a:t>GRACIAS POR TU VISITA</a:t>
            </a:r>
          </a:p>
          <a:p>
            <a:pPr algn="ctr"/>
            <a:r>
              <a:rPr lang="es-ES_tradnl" altLang="es-ES" sz="2800" b="1">
                <a:latin typeface="Sylfaen" panose="010A0502050306030303" pitchFamily="18" charset="0"/>
              </a:rPr>
              <a:t>Y QUE TENGAS UN BUEN DÍA</a:t>
            </a:r>
          </a:p>
        </p:txBody>
      </p:sp>
    </p:spTree>
  </p:cSld>
  <p:clrMapOvr>
    <a:masterClrMapping/>
  </p:clrMapOvr>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40</TotalTime>
  <Words>294</Words>
  <Application>Microsoft Office PowerPoint</Application>
  <PresentationFormat>Presentación en pantalla (4:3)</PresentationFormat>
  <Paragraphs>11</Paragraphs>
  <Slides>33</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33</vt:i4>
      </vt:variant>
    </vt:vector>
  </HeadingPairs>
  <TitlesOfParts>
    <vt:vector size="38" baseType="lpstr">
      <vt:lpstr>Times New Roman</vt:lpstr>
      <vt:lpstr>Tahoma</vt:lpstr>
      <vt:lpstr>Sylfaen</vt:lpstr>
      <vt:lpstr>Arial</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dc:creator>
  <cp:lastModifiedBy>Víctor Novellón</cp:lastModifiedBy>
  <cp:revision>21</cp:revision>
  <dcterms:created xsi:type="dcterms:W3CDTF">1601-01-01T00:00:00Z</dcterms:created>
  <dcterms:modified xsi:type="dcterms:W3CDTF">2020-07-27T09:06:44Z</dcterms:modified>
</cp:coreProperties>
</file>