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9"/>
  </p:notesMasterIdLst>
  <p:sldIdLst>
    <p:sldId id="256" r:id="rId4"/>
    <p:sldId id="257" r:id="rId5"/>
    <p:sldId id="258" r:id="rId6"/>
    <p:sldId id="259" r:id="rId7"/>
    <p:sldId id="261" r:id="rId8"/>
    <p:sldId id="260" r:id="rId9"/>
    <p:sldId id="262" r:id="rId10"/>
    <p:sldId id="263" r:id="rId11"/>
    <p:sldId id="264" r:id="rId12"/>
    <p:sldId id="265" r:id="rId13"/>
    <p:sldId id="266" r:id="rId14"/>
    <p:sldId id="267" r:id="rId15"/>
    <p:sldId id="268" r:id="rId16"/>
    <p:sldId id="269" r:id="rId17"/>
    <p:sldId id="270" r:id="rId18"/>
    <p:sldId id="271" r:id="rId19"/>
    <p:sldId id="272" r:id="rId20"/>
    <p:sldId id="274" r:id="rId21"/>
    <p:sldId id="275" r:id="rId22"/>
    <p:sldId id="276" r:id="rId23"/>
    <p:sldId id="277" r:id="rId24"/>
    <p:sldId id="278" r:id="rId25"/>
    <p:sldId id="279" r:id="rId26"/>
    <p:sldId id="280" r:id="rId27"/>
    <p:sldId id="281" r:id="rId28"/>
    <p:sldId id="282" r:id="rId29"/>
    <p:sldId id="284" r:id="rId30"/>
    <p:sldId id="285" r:id="rId31"/>
    <p:sldId id="286" r:id="rId32"/>
    <p:sldId id="287" r:id="rId33"/>
    <p:sldId id="288" r:id="rId34"/>
    <p:sldId id="289" r:id="rId35"/>
    <p:sldId id="290" r:id="rId36"/>
    <p:sldId id="327" r:id="rId37"/>
    <p:sldId id="328" r:id="rId3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060DF72A-6663-4FB1-B146-670B1130EB45}"/>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B4A3F3FB-2F91-4BFF-B0A2-44F2932AC1C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7ABF4B6-973D-40FB-9FF7-A94435B480B7}" type="datetime1">
              <a:rPr lang="es-ES"/>
              <a:pPr lvl="0"/>
              <a:t>09/08/2021</a:t>
            </a:fld>
            <a:endParaRPr lang="es-ES"/>
          </a:p>
        </p:txBody>
      </p:sp>
      <p:sp>
        <p:nvSpPr>
          <p:cNvPr id="4" name="Marcador de imagen de diapositiva 3">
            <a:extLst>
              <a:ext uri="{FF2B5EF4-FFF2-40B4-BE49-F238E27FC236}">
                <a16:creationId xmlns:a16="http://schemas.microsoft.com/office/drawing/2014/main" id="{1FAC1FFF-48C2-4D62-8D4E-E3C8DBC1D40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135387E-D2C9-4506-8417-B8F4897139AE}"/>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D495D2A-6369-4456-B076-22FA52B9116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C50D8E6-F592-4AD1-BF01-075FE721577F}"/>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1144520-80BF-4664-B04C-027260836E2D}" type="slidenum">
              <a:t>‹Nº›</a:t>
            </a:fld>
            <a:endParaRPr lang="es-ES"/>
          </a:p>
        </p:txBody>
      </p:sp>
    </p:spTree>
    <p:extLst>
      <p:ext uri="{BB962C8B-B14F-4D97-AF65-F5344CB8AC3E}">
        <p14:creationId xmlns:p14="http://schemas.microsoft.com/office/powerpoint/2010/main" val="199530653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4D8C12B-4CBA-4148-90BE-A14B35DE831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697D38B-C2DF-4C9C-8A78-700B0C8EF35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72ED64D-2182-465B-A1C0-A29840BE105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7A28CF8-9641-4199-8108-634F7C24EE87}"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E94FC37-23BA-473F-9286-F7824D97908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21482A9-7413-41DD-8305-BE78F3FC65E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ABB13B1-3BF8-483B-A61E-9512E71B9BB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E65A93F-3638-411E-BA7C-2BD908E21CBC}"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C7D7C0-0A5E-40F3-BD59-5603D1FE0F0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B2D07DD-93BC-4342-A302-F22A5BBC54F1}"/>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23EF497-E6F5-4F33-95A8-82A6A1E8775B}"/>
              </a:ext>
            </a:extLst>
          </p:cNvPr>
          <p:cNvSpPr txBox="1">
            <a:spLocks noGrp="1"/>
          </p:cNvSpPr>
          <p:nvPr>
            <p:ph type="dt" sz="half" idx="7"/>
          </p:nvPr>
        </p:nvSpPr>
        <p:spPr/>
        <p:txBody>
          <a:bodyPr/>
          <a:lstStyle>
            <a:lvl1pPr>
              <a:defRPr/>
            </a:lvl1pPr>
          </a:lstStyle>
          <a:p>
            <a:pPr lvl="0"/>
            <a:fld id="{7C7279B8-6347-4E7D-840F-2C7E3279C5B5}" type="datetime1">
              <a:rPr lang="es-ES"/>
              <a:pPr lvl="0"/>
              <a:t>09/08/2021</a:t>
            </a:fld>
            <a:endParaRPr lang="es-ES"/>
          </a:p>
        </p:txBody>
      </p:sp>
      <p:sp>
        <p:nvSpPr>
          <p:cNvPr id="5" name="Marcador de pie de página 4">
            <a:extLst>
              <a:ext uri="{FF2B5EF4-FFF2-40B4-BE49-F238E27FC236}">
                <a16:creationId xmlns:a16="http://schemas.microsoft.com/office/drawing/2014/main" id="{C3004D30-81AF-4718-8C20-823E1147745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08D1512-0376-4A41-99AF-084D7450DF2D}"/>
              </a:ext>
            </a:extLst>
          </p:cNvPr>
          <p:cNvSpPr txBox="1">
            <a:spLocks noGrp="1"/>
          </p:cNvSpPr>
          <p:nvPr>
            <p:ph type="sldNum" sz="quarter" idx="8"/>
          </p:nvPr>
        </p:nvSpPr>
        <p:spPr/>
        <p:txBody>
          <a:bodyPr/>
          <a:lstStyle>
            <a:lvl1pPr>
              <a:defRPr/>
            </a:lvl1pPr>
          </a:lstStyle>
          <a:p>
            <a:pPr lvl="0"/>
            <a:fld id="{CDB921CC-7109-434F-8926-784DFCF23201}" type="slidenum">
              <a:t>‹Nº›</a:t>
            </a:fld>
            <a:endParaRPr lang="es-ES"/>
          </a:p>
        </p:txBody>
      </p:sp>
    </p:spTree>
    <p:extLst>
      <p:ext uri="{BB962C8B-B14F-4D97-AF65-F5344CB8AC3E}">
        <p14:creationId xmlns:p14="http://schemas.microsoft.com/office/powerpoint/2010/main" val="125194274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7092CA-6602-44E2-A858-2C2B1B7CC94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24C0547-38D7-4F66-9617-FE020856FC5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C3A60D6-59AD-43A1-83CA-527C52EA058A}"/>
              </a:ext>
            </a:extLst>
          </p:cNvPr>
          <p:cNvSpPr txBox="1">
            <a:spLocks noGrp="1"/>
          </p:cNvSpPr>
          <p:nvPr>
            <p:ph type="dt" sz="half" idx="7"/>
          </p:nvPr>
        </p:nvSpPr>
        <p:spPr/>
        <p:txBody>
          <a:bodyPr/>
          <a:lstStyle>
            <a:lvl1pPr>
              <a:defRPr/>
            </a:lvl1pPr>
          </a:lstStyle>
          <a:p>
            <a:pPr lvl="0"/>
            <a:fld id="{6F141BAE-0A80-43B0-AADA-1F8BE113D7B4}" type="datetime1">
              <a:rPr lang="es-ES"/>
              <a:pPr lvl="0"/>
              <a:t>09/08/2021</a:t>
            </a:fld>
            <a:endParaRPr lang="es-ES"/>
          </a:p>
        </p:txBody>
      </p:sp>
      <p:sp>
        <p:nvSpPr>
          <p:cNvPr id="5" name="Marcador de pie de página 4">
            <a:extLst>
              <a:ext uri="{FF2B5EF4-FFF2-40B4-BE49-F238E27FC236}">
                <a16:creationId xmlns:a16="http://schemas.microsoft.com/office/drawing/2014/main" id="{BA1C77BD-FD54-4A64-98F0-67E43CE6D22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A1BECDE-7AF0-4855-AD5D-87F38ECFA70B}"/>
              </a:ext>
            </a:extLst>
          </p:cNvPr>
          <p:cNvSpPr txBox="1">
            <a:spLocks noGrp="1"/>
          </p:cNvSpPr>
          <p:nvPr>
            <p:ph type="sldNum" sz="quarter" idx="8"/>
          </p:nvPr>
        </p:nvSpPr>
        <p:spPr/>
        <p:txBody>
          <a:bodyPr/>
          <a:lstStyle>
            <a:lvl1pPr>
              <a:defRPr/>
            </a:lvl1pPr>
          </a:lstStyle>
          <a:p>
            <a:pPr lvl="0"/>
            <a:fld id="{625990E6-AAAC-4F3F-B3D9-48B4A59FF4EF}" type="slidenum">
              <a:t>‹Nº›</a:t>
            </a:fld>
            <a:endParaRPr lang="es-ES"/>
          </a:p>
        </p:txBody>
      </p:sp>
    </p:spTree>
    <p:extLst>
      <p:ext uri="{BB962C8B-B14F-4D97-AF65-F5344CB8AC3E}">
        <p14:creationId xmlns:p14="http://schemas.microsoft.com/office/powerpoint/2010/main" val="11604428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8941FC8-6E5A-479A-A2C6-012ECFF966FE}"/>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C0DCD2B-93A1-48FB-B0BC-6FA61AD2BE4A}"/>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B2BE6A5-A2E7-4D16-B88E-53AE50467F02}"/>
              </a:ext>
            </a:extLst>
          </p:cNvPr>
          <p:cNvSpPr txBox="1">
            <a:spLocks noGrp="1"/>
          </p:cNvSpPr>
          <p:nvPr>
            <p:ph type="dt" sz="half" idx="7"/>
          </p:nvPr>
        </p:nvSpPr>
        <p:spPr/>
        <p:txBody>
          <a:bodyPr/>
          <a:lstStyle>
            <a:lvl1pPr>
              <a:defRPr/>
            </a:lvl1pPr>
          </a:lstStyle>
          <a:p>
            <a:pPr lvl="0"/>
            <a:fld id="{26C2C96C-D24A-4D25-953A-C40E816555E2}" type="datetime1">
              <a:rPr lang="es-ES"/>
              <a:pPr lvl="0"/>
              <a:t>09/08/2021</a:t>
            </a:fld>
            <a:endParaRPr lang="es-ES"/>
          </a:p>
        </p:txBody>
      </p:sp>
      <p:sp>
        <p:nvSpPr>
          <p:cNvPr id="5" name="Marcador de pie de página 4">
            <a:extLst>
              <a:ext uri="{FF2B5EF4-FFF2-40B4-BE49-F238E27FC236}">
                <a16:creationId xmlns:a16="http://schemas.microsoft.com/office/drawing/2014/main" id="{0231C922-357F-4273-9502-2E0E3013A04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F378A41-C8EF-4615-B8D1-3CA0DB26164C}"/>
              </a:ext>
            </a:extLst>
          </p:cNvPr>
          <p:cNvSpPr txBox="1">
            <a:spLocks noGrp="1"/>
          </p:cNvSpPr>
          <p:nvPr>
            <p:ph type="sldNum" sz="quarter" idx="8"/>
          </p:nvPr>
        </p:nvSpPr>
        <p:spPr/>
        <p:txBody>
          <a:bodyPr/>
          <a:lstStyle>
            <a:lvl1pPr>
              <a:defRPr/>
            </a:lvl1pPr>
          </a:lstStyle>
          <a:p>
            <a:pPr lvl="0"/>
            <a:fld id="{649641D7-3B76-4598-91A1-88171AFC9AD7}" type="slidenum">
              <a:t>‹Nº›</a:t>
            </a:fld>
            <a:endParaRPr lang="es-ES"/>
          </a:p>
        </p:txBody>
      </p:sp>
    </p:spTree>
    <p:extLst>
      <p:ext uri="{BB962C8B-B14F-4D97-AF65-F5344CB8AC3E}">
        <p14:creationId xmlns:p14="http://schemas.microsoft.com/office/powerpoint/2010/main" val="1649727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2329ED-3EFC-4F1A-91DC-FD45137F169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C493122-3AEE-49F2-9044-DADC8029C09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6469DAA-CCD5-44DF-BE06-2F99018BEF5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99BEB7A-19A5-454D-A4A7-E7E3370C9737}"/>
              </a:ext>
            </a:extLst>
          </p:cNvPr>
          <p:cNvSpPr txBox="1">
            <a:spLocks noGrp="1"/>
          </p:cNvSpPr>
          <p:nvPr>
            <p:ph type="dt" sz="half" idx="7"/>
          </p:nvPr>
        </p:nvSpPr>
        <p:spPr/>
        <p:txBody>
          <a:bodyPr/>
          <a:lstStyle>
            <a:lvl1pPr>
              <a:defRPr/>
            </a:lvl1pPr>
          </a:lstStyle>
          <a:p>
            <a:pPr lvl="0"/>
            <a:fld id="{14CB91AF-3B40-4D2C-AE06-BE0ACC4DC2FA}" type="datetime1">
              <a:rPr lang="es-ES"/>
              <a:pPr lvl="0"/>
              <a:t>09/08/2021</a:t>
            </a:fld>
            <a:endParaRPr lang="es-ES"/>
          </a:p>
        </p:txBody>
      </p:sp>
      <p:sp>
        <p:nvSpPr>
          <p:cNvPr id="6" name="Marcador de pie de página 5">
            <a:extLst>
              <a:ext uri="{FF2B5EF4-FFF2-40B4-BE49-F238E27FC236}">
                <a16:creationId xmlns:a16="http://schemas.microsoft.com/office/drawing/2014/main" id="{36EAC4CA-5089-4AA1-BC89-3FDEFE62993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7CCCDC8-6B6F-43E8-B68E-593DD2A21501}"/>
              </a:ext>
            </a:extLst>
          </p:cNvPr>
          <p:cNvSpPr txBox="1">
            <a:spLocks noGrp="1"/>
          </p:cNvSpPr>
          <p:nvPr>
            <p:ph type="sldNum" sz="quarter" idx="8"/>
          </p:nvPr>
        </p:nvSpPr>
        <p:spPr/>
        <p:txBody>
          <a:bodyPr/>
          <a:lstStyle>
            <a:lvl1pPr>
              <a:defRPr/>
            </a:lvl1pPr>
          </a:lstStyle>
          <a:p>
            <a:pPr lvl="0"/>
            <a:fld id="{011C4FB3-EBF0-45E3-B7F2-05FEDFEC246C}" type="slidenum">
              <a:t>‹Nº›</a:t>
            </a:fld>
            <a:endParaRPr lang="es-ES"/>
          </a:p>
        </p:txBody>
      </p:sp>
    </p:spTree>
    <p:extLst>
      <p:ext uri="{BB962C8B-B14F-4D97-AF65-F5344CB8AC3E}">
        <p14:creationId xmlns:p14="http://schemas.microsoft.com/office/powerpoint/2010/main" val="4157324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6ADE5E-B3BE-4CB8-B1A8-1B636E07884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B8CD3AE-B5F1-419D-976A-FC4F7BABFAC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945DE2A-14E8-4307-A9B8-45EA95D9F25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27E716CC-ABE8-4313-A778-4587FE007B6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EEC09B2-8FE2-4723-8213-A97A22A0FE83}"/>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C518DB6-61A5-4BA4-8A33-433BD4564A1F}"/>
              </a:ext>
            </a:extLst>
          </p:cNvPr>
          <p:cNvSpPr txBox="1">
            <a:spLocks noGrp="1"/>
          </p:cNvSpPr>
          <p:nvPr>
            <p:ph type="dt" sz="half" idx="7"/>
          </p:nvPr>
        </p:nvSpPr>
        <p:spPr/>
        <p:txBody>
          <a:bodyPr/>
          <a:lstStyle>
            <a:lvl1pPr>
              <a:defRPr/>
            </a:lvl1pPr>
          </a:lstStyle>
          <a:p>
            <a:pPr lvl="0"/>
            <a:fld id="{2D4C88BE-1C7A-4E26-ABD5-3CA6ABB33A29}" type="datetime1">
              <a:rPr lang="es-ES"/>
              <a:pPr lvl="0"/>
              <a:t>09/08/2021</a:t>
            </a:fld>
            <a:endParaRPr lang="es-ES"/>
          </a:p>
        </p:txBody>
      </p:sp>
      <p:sp>
        <p:nvSpPr>
          <p:cNvPr id="8" name="Marcador de pie de página 7">
            <a:extLst>
              <a:ext uri="{FF2B5EF4-FFF2-40B4-BE49-F238E27FC236}">
                <a16:creationId xmlns:a16="http://schemas.microsoft.com/office/drawing/2014/main" id="{DCB373D5-9BAA-42D6-B0FD-DB05A46E4CA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E8DC070F-7BDD-4A0D-B811-3E9B0400C81E}"/>
              </a:ext>
            </a:extLst>
          </p:cNvPr>
          <p:cNvSpPr txBox="1">
            <a:spLocks noGrp="1"/>
          </p:cNvSpPr>
          <p:nvPr>
            <p:ph type="sldNum" sz="quarter" idx="8"/>
          </p:nvPr>
        </p:nvSpPr>
        <p:spPr/>
        <p:txBody>
          <a:bodyPr/>
          <a:lstStyle>
            <a:lvl1pPr>
              <a:defRPr/>
            </a:lvl1pPr>
          </a:lstStyle>
          <a:p>
            <a:pPr lvl="0"/>
            <a:fld id="{BE6135FC-E85C-4FDC-A034-0B42B2F5D1E0}" type="slidenum">
              <a:t>‹Nº›</a:t>
            </a:fld>
            <a:endParaRPr lang="es-ES"/>
          </a:p>
        </p:txBody>
      </p:sp>
    </p:spTree>
    <p:extLst>
      <p:ext uri="{BB962C8B-B14F-4D97-AF65-F5344CB8AC3E}">
        <p14:creationId xmlns:p14="http://schemas.microsoft.com/office/powerpoint/2010/main" val="3441288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393D4A-25BB-435B-977D-8AE17F54F16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CC614BBF-3BE5-414A-9DB2-F64CC9244FBC}"/>
              </a:ext>
            </a:extLst>
          </p:cNvPr>
          <p:cNvSpPr txBox="1">
            <a:spLocks noGrp="1"/>
          </p:cNvSpPr>
          <p:nvPr>
            <p:ph type="dt" sz="half" idx="7"/>
          </p:nvPr>
        </p:nvSpPr>
        <p:spPr/>
        <p:txBody>
          <a:bodyPr/>
          <a:lstStyle>
            <a:lvl1pPr>
              <a:defRPr/>
            </a:lvl1pPr>
          </a:lstStyle>
          <a:p>
            <a:pPr lvl="0"/>
            <a:fld id="{211D177D-4572-4E1A-B59D-4A45ECF21831}" type="datetime1">
              <a:rPr lang="es-ES"/>
              <a:pPr lvl="0"/>
              <a:t>09/08/2021</a:t>
            </a:fld>
            <a:endParaRPr lang="es-ES"/>
          </a:p>
        </p:txBody>
      </p:sp>
      <p:sp>
        <p:nvSpPr>
          <p:cNvPr id="4" name="Marcador de pie de página 3">
            <a:extLst>
              <a:ext uri="{FF2B5EF4-FFF2-40B4-BE49-F238E27FC236}">
                <a16:creationId xmlns:a16="http://schemas.microsoft.com/office/drawing/2014/main" id="{9D0392AE-695F-4CFC-A234-4DF33691911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133236A2-5437-4226-9696-3B96CBB97E17}"/>
              </a:ext>
            </a:extLst>
          </p:cNvPr>
          <p:cNvSpPr txBox="1">
            <a:spLocks noGrp="1"/>
          </p:cNvSpPr>
          <p:nvPr>
            <p:ph type="sldNum" sz="quarter" idx="8"/>
          </p:nvPr>
        </p:nvSpPr>
        <p:spPr/>
        <p:txBody>
          <a:bodyPr/>
          <a:lstStyle>
            <a:lvl1pPr>
              <a:defRPr/>
            </a:lvl1pPr>
          </a:lstStyle>
          <a:p>
            <a:pPr lvl="0"/>
            <a:fld id="{479AC0FF-98A2-4271-B5E7-AE925094946A}" type="slidenum">
              <a:t>‹Nº›</a:t>
            </a:fld>
            <a:endParaRPr lang="es-ES"/>
          </a:p>
        </p:txBody>
      </p:sp>
    </p:spTree>
    <p:extLst>
      <p:ext uri="{BB962C8B-B14F-4D97-AF65-F5344CB8AC3E}">
        <p14:creationId xmlns:p14="http://schemas.microsoft.com/office/powerpoint/2010/main" val="39543100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383B2BC-E4D8-4B68-95BE-0FA0182A1EF2}"/>
              </a:ext>
            </a:extLst>
          </p:cNvPr>
          <p:cNvSpPr txBox="1">
            <a:spLocks noGrp="1"/>
          </p:cNvSpPr>
          <p:nvPr>
            <p:ph type="dt" sz="half" idx="7"/>
          </p:nvPr>
        </p:nvSpPr>
        <p:spPr/>
        <p:txBody>
          <a:bodyPr/>
          <a:lstStyle>
            <a:lvl1pPr>
              <a:defRPr/>
            </a:lvl1pPr>
          </a:lstStyle>
          <a:p>
            <a:pPr lvl="0"/>
            <a:fld id="{8CC7D1C7-CC98-4EE4-9F10-DFC84E82C5D2}" type="datetime1">
              <a:rPr lang="es-ES"/>
              <a:pPr lvl="0"/>
              <a:t>09/08/2021</a:t>
            </a:fld>
            <a:endParaRPr lang="es-ES"/>
          </a:p>
        </p:txBody>
      </p:sp>
      <p:sp>
        <p:nvSpPr>
          <p:cNvPr id="3" name="Marcador de pie de página 2">
            <a:extLst>
              <a:ext uri="{FF2B5EF4-FFF2-40B4-BE49-F238E27FC236}">
                <a16:creationId xmlns:a16="http://schemas.microsoft.com/office/drawing/2014/main" id="{B9558827-22DE-4B3C-9A3E-085DB743BC8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3D3909A-4398-491F-9384-4D3C2FB64F0D}"/>
              </a:ext>
            </a:extLst>
          </p:cNvPr>
          <p:cNvSpPr txBox="1">
            <a:spLocks noGrp="1"/>
          </p:cNvSpPr>
          <p:nvPr>
            <p:ph type="sldNum" sz="quarter" idx="8"/>
          </p:nvPr>
        </p:nvSpPr>
        <p:spPr/>
        <p:txBody>
          <a:bodyPr/>
          <a:lstStyle>
            <a:lvl1pPr>
              <a:defRPr/>
            </a:lvl1pPr>
          </a:lstStyle>
          <a:p>
            <a:pPr lvl="0"/>
            <a:fld id="{B727E2B0-BDC4-4EAA-9119-5EB44D1AE7FF}" type="slidenum">
              <a:t>‹Nº›</a:t>
            </a:fld>
            <a:endParaRPr lang="es-ES"/>
          </a:p>
        </p:txBody>
      </p:sp>
    </p:spTree>
    <p:extLst>
      <p:ext uri="{BB962C8B-B14F-4D97-AF65-F5344CB8AC3E}">
        <p14:creationId xmlns:p14="http://schemas.microsoft.com/office/powerpoint/2010/main" val="119316726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F7F8256-77EC-4E0D-8055-CA2F6AB7541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C73A669-3CE9-4B94-B41C-0DA1387E6AD6}"/>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9B4CD53-0E74-4913-AB9C-42DE1F06B0D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5738359-3E88-485B-B3F5-4BCB3A070FEF}"/>
              </a:ext>
            </a:extLst>
          </p:cNvPr>
          <p:cNvSpPr txBox="1">
            <a:spLocks noGrp="1"/>
          </p:cNvSpPr>
          <p:nvPr>
            <p:ph type="dt" sz="half" idx="7"/>
          </p:nvPr>
        </p:nvSpPr>
        <p:spPr/>
        <p:txBody>
          <a:bodyPr/>
          <a:lstStyle>
            <a:lvl1pPr>
              <a:defRPr/>
            </a:lvl1pPr>
          </a:lstStyle>
          <a:p>
            <a:pPr lvl="0"/>
            <a:fld id="{086EAED1-D1BA-4F6A-87AF-44725EBF0746}" type="datetime1">
              <a:rPr lang="es-ES"/>
              <a:pPr lvl="0"/>
              <a:t>09/08/2021</a:t>
            </a:fld>
            <a:endParaRPr lang="es-ES"/>
          </a:p>
        </p:txBody>
      </p:sp>
      <p:sp>
        <p:nvSpPr>
          <p:cNvPr id="6" name="Marcador de pie de página 5">
            <a:extLst>
              <a:ext uri="{FF2B5EF4-FFF2-40B4-BE49-F238E27FC236}">
                <a16:creationId xmlns:a16="http://schemas.microsoft.com/office/drawing/2014/main" id="{D0D9371D-EDB9-4AC3-9937-B76193D97FB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64F66BB-22D6-47BD-BA5E-9A2B57C4447D}"/>
              </a:ext>
            </a:extLst>
          </p:cNvPr>
          <p:cNvSpPr txBox="1">
            <a:spLocks noGrp="1"/>
          </p:cNvSpPr>
          <p:nvPr>
            <p:ph type="sldNum" sz="quarter" idx="8"/>
          </p:nvPr>
        </p:nvSpPr>
        <p:spPr/>
        <p:txBody>
          <a:bodyPr/>
          <a:lstStyle>
            <a:lvl1pPr>
              <a:defRPr/>
            </a:lvl1pPr>
          </a:lstStyle>
          <a:p>
            <a:pPr lvl="0"/>
            <a:fld id="{0A6784DC-91BA-43BC-A806-B219D5FE946E}" type="slidenum">
              <a:t>‹Nº›</a:t>
            </a:fld>
            <a:endParaRPr lang="es-ES"/>
          </a:p>
        </p:txBody>
      </p:sp>
    </p:spTree>
    <p:extLst>
      <p:ext uri="{BB962C8B-B14F-4D97-AF65-F5344CB8AC3E}">
        <p14:creationId xmlns:p14="http://schemas.microsoft.com/office/powerpoint/2010/main" val="31985927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04DA282-FD1C-40AC-96AC-B925ECC8E43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9B3291C-F56C-44A6-911E-27114B766DAC}"/>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E5ABDA7-EB47-4131-9C07-C13C4B17D95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BC474DA-B58E-4EC3-9CD7-92A4BC161881}"/>
              </a:ext>
            </a:extLst>
          </p:cNvPr>
          <p:cNvSpPr txBox="1">
            <a:spLocks noGrp="1"/>
          </p:cNvSpPr>
          <p:nvPr>
            <p:ph type="dt" sz="half" idx="7"/>
          </p:nvPr>
        </p:nvSpPr>
        <p:spPr/>
        <p:txBody>
          <a:bodyPr/>
          <a:lstStyle>
            <a:lvl1pPr>
              <a:defRPr/>
            </a:lvl1pPr>
          </a:lstStyle>
          <a:p>
            <a:pPr lvl="0"/>
            <a:fld id="{85FACBC3-0102-4683-BCC8-2A99A09F9E56}" type="datetime1">
              <a:rPr lang="es-ES"/>
              <a:pPr lvl="0"/>
              <a:t>09/08/2021</a:t>
            </a:fld>
            <a:endParaRPr lang="es-ES"/>
          </a:p>
        </p:txBody>
      </p:sp>
      <p:sp>
        <p:nvSpPr>
          <p:cNvPr id="6" name="Marcador de pie de página 5">
            <a:extLst>
              <a:ext uri="{FF2B5EF4-FFF2-40B4-BE49-F238E27FC236}">
                <a16:creationId xmlns:a16="http://schemas.microsoft.com/office/drawing/2014/main" id="{BE6D8286-F2E5-4DF5-B3DE-C8885C049DD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12D5CE7-961A-4CC8-A230-7EC41F4F5004}"/>
              </a:ext>
            </a:extLst>
          </p:cNvPr>
          <p:cNvSpPr txBox="1">
            <a:spLocks noGrp="1"/>
          </p:cNvSpPr>
          <p:nvPr>
            <p:ph type="sldNum" sz="quarter" idx="8"/>
          </p:nvPr>
        </p:nvSpPr>
        <p:spPr/>
        <p:txBody>
          <a:bodyPr/>
          <a:lstStyle>
            <a:lvl1pPr>
              <a:defRPr/>
            </a:lvl1pPr>
          </a:lstStyle>
          <a:p>
            <a:pPr lvl="0"/>
            <a:fld id="{783805A7-B3AF-45A5-9C77-D087D7162D52}" type="slidenum">
              <a:t>‹Nº›</a:t>
            </a:fld>
            <a:endParaRPr lang="es-ES"/>
          </a:p>
        </p:txBody>
      </p:sp>
    </p:spTree>
    <p:extLst>
      <p:ext uri="{BB962C8B-B14F-4D97-AF65-F5344CB8AC3E}">
        <p14:creationId xmlns:p14="http://schemas.microsoft.com/office/powerpoint/2010/main" val="701112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425543-7292-4876-B0D9-3BC6480025A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4F63EC0-8E3C-43F4-91F5-AADE2BF1D4B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05EAA15-5A3A-4CDB-9E0F-09EAC06D0620}"/>
              </a:ext>
            </a:extLst>
          </p:cNvPr>
          <p:cNvSpPr txBox="1">
            <a:spLocks noGrp="1"/>
          </p:cNvSpPr>
          <p:nvPr>
            <p:ph type="dt" sz="half" idx="7"/>
          </p:nvPr>
        </p:nvSpPr>
        <p:spPr/>
        <p:txBody>
          <a:bodyPr/>
          <a:lstStyle>
            <a:lvl1pPr>
              <a:defRPr/>
            </a:lvl1pPr>
          </a:lstStyle>
          <a:p>
            <a:pPr lvl="0"/>
            <a:fld id="{1A43E6D9-8F4A-4C6E-B629-C56358F7F6BD}" type="datetime1">
              <a:rPr lang="es-ES"/>
              <a:pPr lvl="0"/>
              <a:t>09/08/2021</a:t>
            </a:fld>
            <a:endParaRPr lang="es-ES"/>
          </a:p>
        </p:txBody>
      </p:sp>
      <p:sp>
        <p:nvSpPr>
          <p:cNvPr id="5" name="Marcador de pie de página 4">
            <a:extLst>
              <a:ext uri="{FF2B5EF4-FFF2-40B4-BE49-F238E27FC236}">
                <a16:creationId xmlns:a16="http://schemas.microsoft.com/office/drawing/2014/main" id="{136E3E20-C8EA-4BFA-BB46-A9ACD1A9974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E7E31CA-F26E-4102-B2CD-8D43FE3CC245}"/>
              </a:ext>
            </a:extLst>
          </p:cNvPr>
          <p:cNvSpPr txBox="1">
            <a:spLocks noGrp="1"/>
          </p:cNvSpPr>
          <p:nvPr>
            <p:ph type="sldNum" sz="quarter" idx="8"/>
          </p:nvPr>
        </p:nvSpPr>
        <p:spPr/>
        <p:txBody>
          <a:bodyPr/>
          <a:lstStyle>
            <a:lvl1pPr>
              <a:defRPr/>
            </a:lvl1pPr>
          </a:lstStyle>
          <a:p>
            <a:pPr lvl="0"/>
            <a:fld id="{7DCD0D2D-59D7-4FA9-AB9A-436F2DE43105}" type="slidenum">
              <a:t>‹Nº›</a:t>
            </a:fld>
            <a:endParaRPr lang="es-ES"/>
          </a:p>
        </p:txBody>
      </p:sp>
    </p:spTree>
    <p:extLst>
      <p:ext uri="{BB962C8B-B14F-4D97-AF65-F5344CB8AC3E}">
        <p14:creationId xmlns:p14="http://schemas.microsoft.com/office/powerpoint/2010/main" val="29004032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E6D233F-C8C3-4226-ACF9-029D643D52F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46FB60D-0685-4E6D-AB2B-A929398F10DE}"/>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B8C4D81-66D4-495A-8F3F-1924E2B7AC0F}"/>
              </a:ext>
            </a:extLst>
          </p:cNvPr>
          <p:cNvSpPr txBox="1">
            <a:spLocks noGrp="1"/>
          </p:cNvSpPr>
          <p:nvPr>
            <p:ph type="dt" sz="half" idx="7"/>
          </p:nvPr>
        </p:nvSpPr>
        <p:spPr/>
        <p:txBody>
          <a:bodyPr/>
          <a:lstStyle>
            <a:lvl1pPr>
              <a:defRPr/>
            </a:lvl1pPr>
          </a:lstStyle>
          <a:p>
            <a:pPr lvl="0"/>
            <a:fld id="{2F9F8DCE-61B6-4625-810E-C3A2D8A278E9}" type="datetime1">
              <a:rPr lang="es-ES"/>
              <a:pPr lvl="0"/>
              <a:t>09/08/2021</a:t>
            </a:fld>
            <a:endParaRPr lang="es-ES"/>
          </a:p>
        </p:txBody>
      </p:sp>
      <p:sp>
        <p:nvSpPr>
          <p:cNvPr id="5" name="Marcador de pie de página 4">
            <a:extLst>
              <a:ext uri="{FF2B5EF4-FFF2-40B4-BE49-F238E27FC236}">
                <a16:creationId xmlns:a16="http://schemas.microsoft.com/office/drawing/2014/main" id="{2A34DF4A-E94B-4B5A-A90A-ABECB7D8244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C633B9E-7EA8-48C4-AE25-99A36CA30578}"/>
              </a:ext>
            </a:extLst>
          </p:cNvPr>
          <p:cNvSpPr txBox="1">
            <a:spLocks noGrp="1"/>
          </p:cNvSpPr>
          <p:nvPr>
            <p:ph type="sldNum" sz="quarter" idx="8"/>
          </p:nvPr>
        </p:nvSpPr>
        <p:spPr/>
        <p:txBody>
          <a:bodyPr/>
          <a:lstStyle>
            <a:lvl1pPr>
              <a:defRPr/>
            </a:lvl1pPr>
          </a:lstStyle>
          <a:p>
            <a:pPr lvl="0"/>
            <a:fld id="{52B494C4-25B1-4430-A270-3595AAC77291}" type="slidenum">
              <a:t>‹Nº›</a:t>
            </a:fld>
            <a:endParaRPr lang="es-ES"/>
          </a:p>
        </p:txBody>
      </p:sp>
    </p:spTree>
    <p:extLst>
      <p:ext uri="{BB962C8B-B14F-4D97-AF65-F5344CB8AC3E}">
        <p14:creationId xmlns:p14="http://schemas.microsoft.com/office/powerpoint/2010/main" val="11671433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1D39E6-969F-4FA5-818C-59CD48CA44C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12BD980-0133-4FC8-9A50-70B3623D11A6}"/>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E16BAFB-999C-42D6-8F77-01CA1F96047D}"/>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E3EB896B-43AD-451D-A9C8-4FB033AC7DE4}"/>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7A92B6DF-2D69-42B4-851D-74F1C5D59E4C}"/>
              </a:ext>
            </a:extLst>
          </p:cNvPr>
          <p:cNvSpPr txBox="1">
            <a:spLocks noGrp="1"/>
          </p:cNvSpPr>
          <p:nvPr>
            <p:ph type="sldNum" sz="quarter" idx="8"/>
          </p:nvPr>
        </p:nvSpPr>
        <p:spPr/>
        <p:txBody>
          <a:bodyPr/>
          <a:lstStyle>
            <a:lvl1pPr>
              <a:defRPr sz="1400"/>
            </a:lvl1pPr>
          </a:lstStyle>
          <a:p>
            <a:pPr lvl="0"/>
            <a:fld id="{7CE78612-5496-4B49-B989-9360F9B910DF}" type="slidenum">
              <a:t>‹Nº›</a:t>
            </a:fld>
            <a:endParaRPr lang="es-ES"/>
          </a:p>
        </p:txBody>
      </p:sp>
    </p:spTree>
    <p:extLst>
      <p:ext uri="{BB962C8B-B14F-4D97-AF65-F5344CB8AC3E}">
        <p14:creationId xmlns:p14="http://schemas.microsoft.com/office/powerpoint/2010/main" val="374002551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92E278-57EE-42B2-AAB3-767F502D991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CEE1B29-0198-4BE6-BEB6-62B845950D2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D36BC52-0E43-4ED7-A635-AD1C93B2ECB5}"/>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287561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AA74964-8094-4967-A7D8-77823B41062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77228B7-EC75-4F58-AF3B-3582D318C68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CA899F5-71B9-4936-9546-2DBD4F8592A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84B9FF0-F43A-46DD-BE10-085594334997}" type="datetime1">
              <a:rPr lang="es-ES"/>
              <a:pPr lvl="0"/>
              <a:t>09/08/2021</a:t>
            </a:fld>
            <a:endParaRPr lang="es-ES"/>
          </a:p>
        </p:txBody>
      </p:sp>
      <p:sp>
        <p:nvSpPr>
          <p:cNvPr id="5" name="Marcador de pie de página 4">
            <a:extLst>
              <a:ext uri="{FF2B5EF4-FFF2-40B4-BE49-F238E27FC236}">
                <a16:creationId xmlns:a16="http://schemas.microsoft.com/office/drawing/2014/main" id="{86CC3894-C6EA-4DB7-99C4-1706C2F7C0B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237074C-6553-4CD0-8911-F46F16B745FE}"/>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5B3BD6C-3DD3-450C-AD89-497654F26BFF}"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A7B162D-4DE0-4F12-807A-4BA0C2BF8E1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0A6FD18-CB9D-42A3-8870-BA2ABB47A3E8}"/>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DBA528C-DBE1-4B87-B230-A2B30CF8D10E}"/>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865F111-EC7B-4EDF-901E-96EF8D3BEE6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1E62A93B-0D63-4D7D-833A-D9EC990D087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8623D53-F720-4C5A-B8F8-7B27BE4E7E21}"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410CBD0-2A5C-4B8B-A6F0-7E7D7D6663A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97647758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0CF907A-DBF3-4857-AB18-53BBFAAB9F10}"/>
              </a:ext>
            </a:extLst>
          </p:cNvPr>
          <p:cNvSpPr txBox="1"/>
          <p:nvPr/>
        </p:nvSpPr>
        <p:spPr>
          <a:xfrm>
            <a:off x="0" y="2592278"/>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IGLESIA DE SAN MARTÍN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TRUJILLO · CÁCERES · EXTREMADURA · ESPAÑA</a:t>
            </a:r>
            <a:endParaRPr lang="es-ES" sz="2800" b="0" i="0" u="none" strike="noStrike" kern="1200" cap="none" spc="0" baseline="0">
              <a:solidFill>
                <a:srgbClr val="FFFFFF"/>
              </a:solidFill>
              <a:uFillTx/>
              <a:latin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1E5FEB-24DA-469E-A6E7-F972D4678AEE}"/>
              </a:ext>
            </a:extLst>
          </p:cNvPr>
          <p:cNvPicPr>
            <a:picLocks noChangeAspect="1"/>
          </p:cNvPicPr>
          <p:nvPr/>
        </p:nvPicPr>
        <p:blipFill>
          <a:blip r:embed="rId5"/>
          <a:stretch>
            <a:fillRect/>
          </a:stretch>
        </p:blipFill>
        <p:spPr>
          <a:xfrm>
            <a:off x="44384" y="0"/>
            <a:ext cx="12129854" cy="6858000"/>
          </a:xfrm>
          <a:prstGeom prst="rect">
            <a:avLst/>
          </a:prstGeom>
          <a:noFill/>
          <a:ln cap="flat">
            <a:noFill/>
          </a:ln>
        </p:spPr>
      </p:pic>
      <p:pic>
        <p:nvPicPr>
          <p:cNvPr id="3" name="10 Ave Maria_Visperas-Rachmaninov">
            <a:extLst>
              <a:ext uri="{FF2B5EF4-FFF2-40B4-BE49-F238E27FC236}">
                <a16:creationId xmlns:a16="http://schemas.microsoft.com/office/drawing/2014/main" id="{6F8487D1-76BA-48C1-829D-178223C32F4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85553" y="534756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5E12125-1D5D-4A5E-A58E-20F483DDFEE6}"/>
              </a:ext>
            </a:extLst>
          </p:cNvPr>
          <p:cNvSpPr txBox="1"/>
          <p:nvPr/>
        </p:nvSpPr>
        <p:spPr>
          <a:xfrm>
            <a:off x="1056442" y="1518077"/>
            <a:ext cx="10067278"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Iglesia de San Martín es un templo católico del municipio español de Trujillo, que se encuentra situada en uno de los ángulos de la Plaza Mayor de este municipio. Su construcción se comienza en el siglo XIV, y se continúa durante más de una centuria, siendo acabada con importantes modificaciones sobre su traza inicial durante la segunda mitad del siglo XVI, hacia el año 1564. Por ello cuenta con elementos arquitectónicos que son propios del gótico, en su cuerpo y estructura principal, y también del renacimiento, en las obras realizadas en su última etapa constructiva. Consta de una sola y amplia nave realizada en piedra de sillería y cubierta con bóvedas de crucería estrellada; con capillas entre los contrafuertes, que en su parte superior se muestran claramente al exterior.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Documentalmente consta la intervención en esta iglesia del arquitecto Sancho de Cabrera, que trabajó en la nave, la torre y el coro. En su interior cuenta con importantes sepulcros renacentistas pertenecientes a distintas familias importantes del municipio. El exterior queda dominado por el gran volumen de su recia estructura de piedra sobre gradas. En él se incluye una sencilla portada renacentista a los pies, situada entre una sobria torre de base cuadrada a un lado y una fina torrecilla poligonal con reloj al otro; esta, abierta superiormente y rematada con chapitel piramidal. Al igual que la iglesia de Santiago, la de San Martin fue durante cierto tiempo el lugar donde se reunía el Concejo de Trujillo.</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E1B96D-FFE0-41A0-8749-52B84BE5C04B}"/>
              </a:ext>
            </a:extLst>
          </p:cNvPr>
          <p:cNvPicPr>
            <a:picLocks noChangeAspect="1"/>
          </p:cNvPicPr>
          <p:nvPr/>
        </p:nvPicPr>
        <p:blipFill>
          <a:blip r:embed="rId3"/>
          <a:stretch>
            <a:fillRect/>
          </a:stretch>
        </p:blipFill>
        <p:spPr>
          <a:xfrm>
            <a:off x="5916" y="-443877"/>
            <a:ext cx="12147611" cy="728856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8AA988-DD58-4D47-8524-4436F2B7D1BE}"/>
              </a:ext>
            </a:extLst>
          </p:cNvPr>
          <p:cNvPicPr>
            <a:picLocks noChangeAspect="1"/>
          </p:cNvPicPr>
          <p:nvPr/>
        </p:nvPicPr>
        <p:blipFill>
          <a:blip r:embed="rId2"/>
          <a:stretch>
            <a:fillRect/>
          </a:stretch>
        </p:blipFill>
        <p:spPr>
          <a:xfrm>
            <a:off x="7370603" y="0"/>
            <a:ext cx="5122066" cy="6858000"/>
          </a:xfrm>
          <a:prstGeom prst="rect">
            <a:avLst/>
          </a:prstGeom>
          <a:noFill/>
          <a:ln cap="flat">
            <a:noFill/>
          </a:ln>
        </p:spPr>
      </p:pic>
      <p:pic>
        <p:nvPicPr>
          <p:cNvPr id="3" name="Imagen 4">
            <a:extLst>
              <a:ext uri="{FF2B5EF4-FFF2-40B4-BE49-F238E27FC236}">
                <a16:creationId xmlns:a16="http://schemas.microsoft.com/office/drawing/2014/main" id="{C5034A1A-D544-4B02-B610-9697C31C578D}"/>
              </a:ext>
            </a:extLst>
          </p:cNvPr>
          <p:cNvPicPr>
            <a:picLocks noChangeAspect="1"/>
          </p:cNvPicPr>
          <p:nvPr/>
        </p:nvPicPr>
        <p:blipFill>
          <a:blip r:embed="rId3"/>
          <a:stretch>
            <a:fillRect/>
          </a:stretch>
        </p:blipFill>
        <p:spPr>
          <a:xfrm>
            <a:off x="-23308" y="0"/>
            <a:ext cx="7140385"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EF31EC2-E3F8-4722-912E-9ACAB0D856FA}"/>
              </a:ext>
            </a:extLst>
          </p:cNvPr>
          <p:cNvPicPr>
            <a:picLocks noChangeAspect="1"/>
          </p:cNvPicPr>
          <p:nvPr/>
        </p:nvPicPr>
        <p:blipFill>
          <a:blip r:embed="rId2"/>
          <a:stretch>
            <a:fillRect/>
          </a:stretch>
        </p:blipFill>
        <p:spPr>
          <a:xfrm>
            <a:off x="985421" y="14511"/>
            <a:ext cx="10167661" cy="684348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2F6D415B-D58F-4C0C-9A04-E1EE64FC22FC}"/>
              </a:ext>
            </a:extLst>
          </p:cNvPr>
          <p:cNvPicPr>
            <a:picLocks noChangeAspect="1"/>
          </p:cNvPicPr>
          <p:nvPr/>
        </p:nvPicPr>
        <p:blipFill>
          <a:blip r:embed="rId2"/>
          <a:stretch>
            <a:fillRect/>
          </a:stretch>
        </p:blipFill>
        <p:spPr>
          <a:xfrm>
            <a:off x="3494352" y="-42172"/>
            <a:ext cx="5214640" cy="6952859"/>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BC1CB9-448F-496E-A4AD-1032829420D8}"/>
              </a:ext>
            </a:extLst>
          </p:cNvPr>
          <p:cNvPicPr>
            <a:picLocks noChangeAspect="1"/>
          </p:cNvPicPr>
          <p:nvPr/>
        </p:nvPicPr>
        <p:blipFill>
          <a:blip r:embed="rId2"/>
          <a:stretch>
            <a:fillRect/>
          </a:stretch>
        </p:blipFill>
        <p:spPr>
          <a:xfrm>
            <a:off x="773582" y="0"/>
            <a:ext cx="4554745" cy="6858000"/>
          </a:xfrm>
          <a:prstGeom prst="rect">
            <a:avLst/>
          </a:prstGeom>
          <a:noFill/>
          <a:ln cap="flat">
            <a:noFill/>
          </a:ln>
        </p:spPr>
      </p:pic>
      <p:pic>
        <p:nvPicPr>
          <p:cNvPr id="3" name="Imagen 4">
            <a:extLst>
              <a:ext uri="{FF2B5EF4-FFF2-40B4-BE49-F238E27FC236}">
                <a16:creationId xmlns:a16="http://schemas.microsoft.com/office/drawing/2014/main" id="{8FC8F96F-9E8B-4032-BBF9-04DEEE068E37}"/>
              </a:ext>
            </a:extLst>
          </p:cNvPr>
          <p:cNvPicPr>
            <a:picLocks noChangeAspect="1"/>
          </p:cNvPicPr>
          <p:nvPr/>
        </p:nvPicPr>
        <p:blipFill>
          <a:blip r:embed="rId3"/>
          <a:stretch>
            <a:fillRect/>
          </a:stretch>
        </p:blipFill>
        <p:spPr>
          <a:xfrm>
            <a:off x="6215652" y="0"/>
            <a:ext cx="5140583"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49C697-C37D-4B2E-B78D-97273C6D670F}"/>
              </a:ext>
            </a:extLst>
          </p:cNvPr>
          <p:cNvPicPr>
            <a:picLocks noChangeAspect="1"/>
          </p:cNvPicPr>
          <p:nvPr/>
        </p:nvPicPr>
        <p:blipFill>
          <a:blip r:embed="rId2"/>
          <a:stretch>
            <a:fillRect/>
          </a:stretch>
        </p:blipFill>
        <p:spPr>
          <a:xfrm>
            <a:off x="-14794" y="-6656"/>
            <a:ext cx="12206791" cy="6866321"/>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C53C2E-F2E3-4CE9-B2C9-F85C837115F8}"/>
              </a:ext>
            </a:extLst>
          </p:cNvPr>
          <p:cNvPicPr>
            <a:picLocks noChangeAspect="1"/>
          </p:cNvPicPr>
          <p:nvPr/>
        </p:nvPicPr>
        <p:blipFill>
          <a:blip r:embed="rId2"/>
          <a:stretch>
            <a:fillRect/>
          </a:stretch>
        </p:blipFill>
        <p:spPr>
          <a:xfrm>
            <a:off x="1012057" y="0"/>
            <a:ext cx="10327343"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20F8CA-3D54-4655-B686-CCE3B6C2E68C}"/>
              </a:ext>
            </a:extLst>
          </p:cNvPr>
          <p:cNvPicPr>
            <a:picLocks noChangeAspect="1"/>
          </p:cNvPicPr>
          <p:nvPr/>
        </p:nvPicPr>
        <p:blipFill>
          <a:blip r:embed="rId2"/>
          <a:stretch>
            <a:fillRect/>
          </a:stretch>
        </p:blipFill>
        <p:spPr>
          <a:xfrm>
            <a:off x="955831" y="0"/>
            <a:ext cx="10287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A4C8AC-5168-4E95-B9C9-C3E4E2F7F5DB}"/>
              </a:ext>
            </a:extLst>
          </p:cNvPr>
          <p:cNvPicPr>
            <a:picLocks noChangeAspect="1"/>
          </p:cNvPicPr>
          <p:nvPr/>
        </p:nvPicPr>
        <p:blipFill>
          <a:blip r:embed="rId2"/>
          <a:stretch>
            <a:fillRect/>
          </a:stretch>
        </p:blipFill>
        <p:spPr>
          <a:xfrm>
            <a:off x="5229179" y="14282"/>
            <a:ext cx="6829425" cy="6829425"/>
          </a:xfrm>
          <a:prstGeom prst="rect">
            <a:avLst/>
          </a:prstGeom>
          <a:noFill/>
          <a:ln cap="flat">
            <a:noFill/>
          </a:ln>
        </p:spPr>
      </p:pic>
      <p:pic>
        <p:nvPicPr>
          <p:cNvPr id="3" name="Imagen 4">
            <a:extLst>
              <a:ext uri="{FF2B5EF4-FFF2-40B4-BE49-F238E27FC236}">
                <a16:creationId xmlns:a16="http://schemas.microsoft.com/office/drawing/2014/main" id="{9FFA11C8-9B95-4460-9D4C-9E0116B3356B}"/>
              </a:ext>
            </a:extLst>
          </p:cNvPr>
          <p:cNvPicPr>
            <a:picLocks noChangeAspect="1"/>
          </p:cNvPicPr>
          <p:nvPr/>
        </p:nvPicPr>
        <p:blipFill>
          <a:blip r:embed="rId3"/>
          <a:stretch>
            <a:fillRect/>
          </a:stretch>
        </p:blipFill>
        <p:spPr>
          <a:xfrm>
            <a:off x="152951" y="0"/>
            <a:ext cx="455312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6CECB9F-CAD4-4625-B02F-655547F340CE}"/>
              </a:ext>
            </a:extLst>
          </p:cNvPr>
          <p:cNvPicPr>
            <a:picLocks noChangeAspect="1"/>
          </p:cNvPicPr>
          <p:nvPr/>
        </p:nvPicPr>
        <p:blipFill>
          <a:blip r:embed="rId2"/>
          <a:stretch>
            <a:fillRect/>
          </a:stretch>
        </p:blipFill>
        <p:spPr>
          <a:xfrm>
            <a:off x="1526855" y="0"/>
            <a:ext cx="9138285"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8C90E8-3882-4247-97D2-5E2C2B0BC10C}"/>
              </a:ext>
            </a:extLst>
          </p:cNvPr>
          <p:cNvPicPr>
            <a:picLocks noChangeAspect="1"/>
          </p:cNvPicPr>
          <p:nvPr/>
        </p:nvPicPr>
        <p:blipFill>
          <a:blip r:embed="rId2"/>
          <a:stretch>
            <a:fillRect/>
          </a:stretch>
        </p:blipFill>
        <p:spPr>
          <a:xfrm>
            <a:off x="931965" y="0"/>
            <a:ext cx="5143499" cy="6858000"/>
          </a:xfrm>
          <a:prstGeom prst="rect">
            <a:avLst/>
          </a:prstGeom>
          <a:noFill/>
          <a:ln cap="flat">
            <a:noFill/>
          </a:ln>
        </p:spPr>
      </p:pic>
      <p:pic>
        <p:nvPicPr>
          <p:cNvPr id="3" name="Imagen 4">
            <a:extLst>
              <a:ext uri="{FF2B5EF4-FFF2-40B4-BE49-F238E27FC236}">
                <a16:creationId xmlns:a16="http://schemas.microsoft.com/office/drawing/2014/main" id="{161A0BE6-FE01-4373-9B00-59BEC1C8B3D8}"/>
              </a:ext>
            </a:extLst>
          </p:cNvPr>
          <p:cNvPicPr>
            <a:picLocks noChangeAspect="1"/>
          </p:cNvPicPr>
          <p:nvPr/>
        </p:nvPicPr>
        <p:blipFill>
          <a:blip r:embed="rId3"/>
          <a:stretch>
            <a:fillRect/>
          </a:stretch>
        </p:blipFill>
        <p:spPr>
          <a:xfrm>
            <a:off x="6713561" y="0"/>
            <a:ext cx="455312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0B44C3-07F0-4DA0-9FBC-642351256D02}"/>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D9A354-E28B-41B4-A190-E057777B6E7D}"/>
              </a:ext>
            </a:extLst>
          </p:cNvPr>
          <p:cNvPicPr>
            <a:picLocks noChangeAspect="1"/>
          </p:cNvPicPr>
          <p:nvPr/>
        </p:nvPicPr>
        <p:blipFill>
          <a:blip r:embed="rId2"/>
          <a:stretch>
            <a:fillRect/>
          </a:stretch>
        </p:blipFill>
        <p:spPr>
          <a:xfrm>
            <a:off x="880366" y="17007"/>
            <a:ext cx="5130744" cy="6840992"/>
          </a:xfrm>
          <a:prstGeom prst="rect">
            <a:avLst/>
          </a:prstGeom>
          <a:noFill/>
          <a:ln cap="flat">
            <a:noFill/>
          </a:ln>
        </p:spPr>
      </p:pic>
      <p:pic>
        <p:nvPicPr>
          <p:cNvPr id="3" name="Imagen 4">
            <a:extLst>
              <a:ext uri="{FF2B5EF4-FFF2-40B4-BE49-F238E27FC236}">
                <a16:creationId xmlns:a16="http://schemas.microsoft.com/office/drawing/2014/main" id="{575AEBFC-AEA1-4F35-BFEA-E509343FE36C}"/>
              </a:ext>
            </a:extLst>
          </p:cNvPr>
          <p:cNvPicPr>
            <a:picLocks noChangeAspect="1"/>
          </p:cNvPicPr>
          <p:nvPr/>
        </p:nvPicPr>
        <p:blipFill>
          <a:blip r:embed="rId3"/>
          <a:stretch>
            <a:fillRect/>
          </a:stretch>
        </p:blipFill>
        <p:spPr>
          <a:xfrm>
            <a:off x="6730761" y="0"/>
            <a:ext cx="4572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9430B9-E893-454C-8E30-71C6785A275A}"/>
              </a:ext>
            </a:extLst>
          </p:cNvPr>
          <p:cNvPicPr>
            <a:picLocks noChangeAspect="1"/>
          </p:cNvPicPr>
          <p:nvPr/>
        </p:nvPicPr>
        <p:blipFill>
          <a:blip r:embed="rId2"/>
          <a:stretch>
            <a:fillRect/>
          </a:stretch>
        </p:blipFill>
        <p:spPr>
          <a:xfrm>
            <a:off x="7075023" y="0"/>
            <a:ext cx="5126355" cy="6858000"/>
          </a:xfrm>
          <a:prstGeom prst="rect">
            <a:avLst/>
          </a:prstGeom>
          <a:noFill/>
          <a:ln cap="flat">
            <a:noFill/>
          </a:ln>
        </p:spPr>
      </p:pic>
      <p:pic>
        <p:nvPicPr>
          <p:cNvPr id="3" name="Imagen 7">
            <a:extLst>
              <a:ext uri="{FF2B5EF4-FFF2-40B4-BE49-F238E27FC236}">
                <a16:creationId xmlns:a16="http://schemas.microsoft.com/office/drawing/2014/main" id="{C43F4E4B-8F62-4080-8A2C-2A5C7D5B7860}"/>
              </a:ext>
            </a:extLst>
          </p:cNvPr>
          <p:cNvPicPr>
            <a:picLocks noChangeAspect="1"/>
          </p:cNvPicPr>
          <p:nvPr/>
        </p:nvPicPr>
        <p:blipFill>
          <a:blip r:embed="rId3"/>
          <a:stretch>
            <a:fillRect/>
          </a:stretch>
        </p:blipFill>
        <p:spPr>
          <a:xfrm>
            <a:off x="21442" y="0"/>
            <a:ext cx="6858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C46EE5-81A8-4637-99B8-852997BB36C0}"/>
              </a:ext>
            </a:extLst>
          </p:cNvPr>
          <p:cNvPicPr>
            <a:picLocks noChangeAspect="1"/>
          </p:cNvPicPr>
          <p:nvPr/>
        </p:nvPicPr>
        <p:blipFill>
          <a:blip r:embed="rId2"/>
          <a:stretch>
            <a:fillRect/>
          </a:stretch>
        </p:blipFill>
        <p:spPr>
          <a:xfrm>
            <a:off x="705221" y="0"/>
            <a:ext cx="5124453" cy="6858000"/>
          </a:xfrm>
          <a:prstGeom prst="rect">
            <a:avLst/>
          </a:prstGeom>
          <a:noFill/>
          <a:ln cap="flat">
            <a:noFill/>
          </a:ln>
        </p:spPr>
      </p:pic>
      <p:pic>
        <p:nvPicPr>
          <p:cNvPr id="3" name="Imagen 4">
            <a:extLst>
              <a:ext uri="{FF2B5EF4-FFF2-40B4-BE49-F238E27FC236}">
                <a16:creationId xmlns:a16="http://schemas.microsoft.com/office/drawing/2014/main" id="{665A0CD9-8A3B-4430-9F04-C59F7BC5A26A}"/>
              </a:ext>
            </a:extLst>
          </p:cNvPr>
          <p:cNvPicPr>
            <a:picLocks noChangeAspect="1"/>
          </p:cNvPicPr>
          <p:nvPr/>
        </p:nvPicPr>
        <p:blipFill>
          <a:blip r:embed="rId3"/>
          <a:stretch>
            <a:fillRect/>
          </a:stretch>
        </p:blipFill>
        <p:spPr>
          <a:xfrm>
            <a:off x="6406716" y="0"/>
            <a:ext cx="5124453"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33D800-9B03-4671-8C5D-6ECC29B5B7E1}"/>
              </a:ext>
            </a:extLst>
          </p:cNvPr>
          <p:cNvPicPr>
            <a:picLocks noChangeAspect="1"/>
          </p:cNvPicPr>
          <p:nvPr/>
        </p:nvPicPr>
        <p:blipFill>
          <a:blip r:embed="rId2"/>
          <a:stretch>
            <a:fillRect/>
          </a:stretch>
        </p:blipFill>
        <p:spPr>
          <a:xfrm>
            <a:off x="6711613" y="0"/>
            <a:ext cx="4557022" cy="6858000"/>
          </a:xfrm>
          <a:prstGeom prst="rect">
            <a:avLst/>
          </a:prstGeom>
          <a:noFill/>
          <a:ln cap="flat">
            <a:noFill/>
          </a:ln>
        </p:spPr>
      </p:pic>
      <p:pic>
        <p:nvPicPr>
          <p:cNvPr id="3" name="Imagen 4">
            <a:extLst>
              <a:ext uri="{FF2B5EF4-FFF2-40B4-BE49-F238E27FC236}">
                <a16:creationId xmlns:a16="http://schemas.microsoft.com/office/drawing/2014/main" id="{42A5C653-0A4C-49BD-9718-89FB6A67C9E6}"/>
              </a:ext>
            </a:extLst>
          </p:cNvPr>
          <p:cNvPicPr>
            <a:picLocks noChangeAspect="1"/>
          </p:cNvPicPr>
          <p:nvPr/>
        </p:nvPicPr>
        <p:blipFill>
          <a:blip r:embed="rId3"/>
          <a:stretch>
            <a:fillRect/>
          </a:stretch>
        </p:blipFill>
        <p:spPr>
          <a:xfrm>
            <a:off x="1156130" y="0"/>
            <a:ext cx="455312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3D43EF-2083-460A-90C2-1B73AF344230}"/>
              </a:ext>
            </a:extLst>
          </p:cNvPr>
          <p:cNvPicPr>
            <a:picLocks noChangeAspect="1"/>
          </p:cNvPicPr>
          <p:nvPr/>
        </p:nvPicPr>
        <p:blipFill>
          <a:blip r:embed="rId2"/>
          <a:stretch>
            <a:fillRect/>
          </a:stretch>
        </p:blipFill>
        <p:spPr>
          <a:xfrm>
            <a:off x="1165009" y="0"/>
            <a:ext cx="4553126" cy="6858000"/>
          </a:xfrm>
          <a:prstGeom prst="rect">
            <a:avLst/>
          </a:prstGeom>
          <a:noFill/>
          <a:ln cap="flat">
            <a:noFill/>
          </a:ln>
        </p:spPr>
      </p:pic>
      <p:pic>
        <p:nvPicPr>
          <p:cNvPr id="3" name="Imagen 4">
            <a:extLst>
              <a:ext uri="{FF2B5EF4-FFF2-40B4-BE49-F238E27FC236}">
                <a16:creationId xmlns:a16="http://schemas.microsoft.com/office/drawing/2014/main" id="{248659E8-39AF-44BF-B1D8-971B7AE1C58E}"/>
              </a:ext>
            </a:extLst>
          </p:cNvPr>
          <p:cNvPicPr>
            <a:picLocks noChangeAspect="1"/>
          </p:cNvPicPr>
          <p:nvPr/>
        </p:nvPicPr>
        <p:blipFill>
          <a:blip r:embed="rId3"/>
          <a:stretch>
            <a:fillRect/>
          </a:stretch>
        </p:blipFill>
        <p:spPr>
          <a:xfrm>
            <a:off x="6598154" y="0"/>
            <a:ext cx="455312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70852D-66B7-43B2-B6E8-F50ADC29E242}"/>
              </a:ext>
            </a:extLst>
          </p:cNvPr>
          <p:cNvPicPr>
            <a:picLocks noChangeAspect="1"/>
          </p:cNvPicPr>
          <p:nvPr/>
        </p:nvPicPr>
        <p:blipFill>
          <a:blip r:embed="rId2"/>
          <a:stretch>
            <a:fillRect/>
          </a:stretch>
        </p:blipFill>
        <p:spPr>
          <a:xfrm>
            <a:off x="1067360" y="0"/>
            <a:ext cx="4553126" cy="6858000"/>
          </a:xfrm>
          <a:prstGeom prst="rect">
            <a:avLst/>
          </a:prstGeom>
          <a:noFill/>
          <a:ln cap="flat">
            <a:noFill/>
          </a:ln>
        </p:spPr>
      </p:pic>
      <p:pic>
        <p:nvPicPr>
          <p:cNvPr id="3" name="Imagen 4">
            <a:extLst>
              <a:ext uri="{FF2B5EF4-FFF2-40B4-BE49-F238E27FC236}">
                <a16:creationId xmlns:a16="http://schemas.microsoft.com/office/drawing/2014/main" id="{D624946C-6455-46C6-B80C-04DED437274C}"/>
              </a:ext>
            </a:extLst>
          </p:cNvPr>
          <p:cNvPicPr>
            <a:picLocks noChangeAspect="1"/>
          </p:cNvPicPr>
          <p:nvPr/>
        </p:nvPicPr>
        <p:blipFill>
          <a:blip r:embed="rId3"/>
          <a:stretch>
            <a:fillRect/>
          </a:stretch>
        </p:blipFill>
        <p:spPr>
          <a:xfrm>
            <a:off x="6536003" y="0"/>
            <a:ext cx="455312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6F8C75-62F4-448D-B2F5-15AC0C4EE02E}"/>
              </a:ext>
            </a:extLst>
          </p:cNvPr>
          <p:cNvPicPr>
            <a:picLocks noChangeAspect="1"/>
          </p:cNvPicPr>
          <p:nvPr/>
        </p:nvPicPr>
        <p:blipFill>
          <a:blip r:embed="rId2"/>
          <a:stretch>
            <a:fillRect/>
          </a:stretch>
        </p:blipFill>
        <p:spPr>
          <a:xfrm>
            <a:off x="1067351" y="0"/>
            <a:ext cx="4553126" cy="6858000"/>
          </a:xfrm>
          <a:prstGeom prst="rect">
            <a:avLst/>
          </a:prstGeom>
          <a:noFill/>
          <a:ln cap="flat">
            <a:noFill/>
          </a:ln>
        </p:spPr>
      </p:pic>
      <p:pic>
        <p:nvPicPr>
          <p:cNvPr id="3" name="Imagen 4">
            <a:extLst>
              <a:ext uri="{FF2B5EF4-FFF2-40B4-BE49-F238E27FC236}">
                <a16:creationId xmlns:a16="http://schemas.microsoft.com/office/drawing/2014/main" id="{6A076A46-BFA2-4D02-BFC9-9EAE1A2820D9}"/>
              </a:ext>
            </a:extLst>
          </p:cNvPr>
          <p:cNvPicPr>
            <a:picLocks noChangeAspect="1"/>
          </p:cNvPicPr>
          <p:nvPr/>
        </p:nvPicPr>
        <p:blipFill>
          <a:blip r:embed="rId3"/>
          <a:stretch>
            <a:fillRect/>
          </a:stretch>
        </p:blipFill>
        <p:spPr>
          <a:xfrm>
            <a:off x="6642539" y="0"/>
            <a:ext cx="455312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FE56D7-6EB5-4B4E-9322-2CC6F3915369}"/>
              </a:ext>
            </a:extLst>
          </p:cNvPr>
          <p:cNvPicPr>
            <a:picLocks noChangeAspect="1"/>
          </p:cNvPicPr>
          <p:nvPr/>
        </p:nvPicPr>
        <p:blipFill>
          <a:blip r:embed="rId2"/>
          <a:stretch>
            <a:fillRect/>
          </a:stretch>
        </p:blipFill>
        <p:spPr>
          <a:xfrm>
            <a:off x="1344085" y="0"/>
            <a:ext cx="3857625" cy="6858000"/>
          </a:xfrm>
          <a:prstGeom prst="rect">
            <a:avLst/>
          </a:prstGeom>
          <a:noFill/>
          <a:ln cap="flat">
            <a:noFill/>
          </a:ln>
        </p:spPr>
      </p:pic>
      <p:pic>
        <p:nvPicPr>
          <p:cNvPr id="3" name="Imagen 4">
            <a:extLst>
              <a:ext uri="{FF2B5EF4-FFF2-40B4-BE49-F238E27FC236}">
                <a16:creationId xmlns:a16="http://schemas.microsoft.com/office/drawing/2014/main" id="{B3A802B9-EF4E-4242-B200-91C51A77B2FB}"/>
              </a:ext>
            </a:extLst>
          </p:cNvPr>
          <p:cNvPicPr>
            <a:picLocks noChangeAspect="1"/>
          </p:cNvPicPr>
          <p:nvPr/>
        </p:nvPicPr>
        <p:blipFill>
          <a:blip r:embed="rId3"/>
          <a:stretch>
            <a:fillRect/>
          </a:stretch>
        </p:blipFill>
        <p:spPr>
          <a:xfrm>
            <a:off x="6552956" y="0"/>
            <a:ext cx="4554745"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970FC0-DD55-483F-8A5D-DFBE37E9F719}"/>
              </a:ext>
            </a:extLst>
          </p:cNvPr>
          <p:cNvPicPr>
            <a:picLocks noChangeAspect="1"/>
          </p:cNvPicPr>
          <p:nvPr/>
        </p:nvPicPr>
        <p:blipFill>
          <a:blip r:embed="rId2"/>
          <a:stretch>
            <a:fillRect/>
          </a:stretch>
        </p:blipFill>
        <p:spPr>
          <a:xfrm>
            <a:off x="879762" y="0"/>
            <a:ext cx="4555431" cy="6858000"/>
          </a:xfrm>
          <a:prstGeom prst="rect">
            <a:avLst/>
          </a:prstGeom>
          <a:noFill/>
          <a:ln cap="flat">
            <a:noFill/>
          </a:ln>
        </p:spPr>
      </p:pic>
      <p:pic>
        <p:nvPicPr>
          <p:cNvPr id="3" name="Imagen 4">
            <a:extLst>
              <a:ext uri="{FF2B5EF4-FFF2-40B4-BE49-F238E27FC236}">
                <a16:creationId xmlns:a16="http://schemas.microsoft.com/office/drawing/2014/main" id="{D426CDB9-9D7B-4C82-A8AF-2C00C63EDD4C}"/>
              </a:ext>
            </a:extLst>
          </p:cNvPr>
          <p:cNvPicPr>
            <a:picLocks noChangeAspect="1"/>
          </p:cNvPicPr>
          <p:nvPr/>
        </p:nvPicPr>
        <p:blipFill>
          <a:blip r:embed="rId3"/>
          <a:stretch>
            <a:fillRect/>
          </a:stretch>
        </p:blipFill>
        <p:spPr>
          <a:xfrm>
            <a:off x="6236317" y="26636"/>
            <a:ext cx="5276801"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3EE1CB-AAE7-49B3-85C0-EC83DCCB4A00}"/>
              </a:ext>
            </a:extLst>
          </p:cNvPr>
          <p:cNvPicPr>
            <a:picLocks noChangeAspect="1"/>
          </p:cNvPicPr>
          <p:nvPr/>
        </p:nvPicPr>
        <p:blipFill>
          <a:blip r:embed="rId2"/>
          <a:stretch>
            <a:fillRect/>
          </a:stretch>
        </p:blipFill>
        <p:spPr>
          <a:xfrm>
            <a:off x="1658364" y="22942"/>
            <a:ext cx="9101370" cy="6832707"/>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EFBE71-8A21-4A53-BDCE-0C047AF4E36E}"/>
              </a:ext>
            </a:extLst>
          </p:cNvPr>
          <p:cNvPicPr>
            <a:picLocks noChangeAspect="1"/>
          </p:cNvPicPr>
          <p:nvPr/>
        </p:nvPicPr>
        <p:blipFill>
          <a:blip r:embed="rId2"/>
          <a:stretch>
            <a:fillRect/>
          </a:stretch>
        </p:blipFill>
        <p:spPr>
          <a:xfrm>
            <a:off x="6464423" y="17007"/>
            <a:ext cx="5200649" cy="6934206"/>
          </a:xfrm>
          <a:prstGeom prst="rect">
            <a:avLst/>
          </a:prstGeom>
          <a:noFill/>
          <a:ln cap="flat">
            <a:noFill/>
          </a:ln>
        </p:spPr>
      </p:pic>
      <p:pic>
        <p:nvPicPr>
          <p:cNvPr id="3" name="Imagen 3">
            <a:extLst>
              <a:ext uri="{FF2B5EF4-FFF2-40B4-BE49-F238E27FC236}">
                <a16:creationId xmlns:a16="http://schemas.microsoft.com/office/drawing/2014/main" id="{6C597642-21C0-4E6D-AD23-3967A2C59C4A}"/>
              </a:ext>
            </a:extLst>
          </p:cNvPr>
          <p:cNvPicPr>
            <a:picLocks noChangeAspect="1"/>
          </p:cNvPicPr>
          <p:nvPr/>
        </p:nvPicPr>
        <p:blipFill>
          <a:blip r:embed="rId3"/>
          <a:stretch>
            <a:fillRect/>
          </a:stretch>
        </p:blipFill>
        <p:spPr>
          <a:xfrm>
            <a:off x="590665" y="0"/>
            <a:ext cx="5328949"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DC3D1D-83DD-4959-A1C4-A95AB581D407}"/>
              </a:ext>
            </a:extLst>
          </p:cNvPr>
          <p:cNvPicPr>
            <a:picLocks noChangeAspect="1"/>
          </p:cNvPicPr>
          <p:nvPr/>
        </p:nvPicPr>
        <p:blipFill>
          <a:blip r:embed="rId2"/>
          <a:stretch>
            <a:fillRect/>
          </a:stretch>
        </p:blipFill>
        <p:spPr>
          <a:xfrm>
            <a:off x="2852690" y="0"/>
            <a:ext cx="6858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44084A-B9C2-455D-B82E-75ECA2997149}"/>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4A02C5-A0A6-460F-9244-BF9482048A1E}"/>
              </a:ext>
            </a:extLst>
          </p:cNvPr>
          <p:cNvPicPr>
            <a:picLocks noChangeAspect="1"/>
          </p:cNvPicPr>
          <p:nvPr/>
        </p:nvPicPr>
        <p:blipFill>
          <a:blip r:embed="rId2"/>
          <a:stretch>
            <a:fillRect/>
          </a:stretch>
        </p:blipFill>
        <p:spPr>
          <a:xfrm>
            <a:off x="943523" y="26636"/>
            <a:ext cx="10212467" cy="6791413"/>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07AEA6-AA08-4290-A159-069367887CA6}"/>
              </a:ext>
            </a:extLst>
          </p:cNvPr>
          <p:cNvPicPr>
            <a:picLocks noChangeAspect="1"/>
          </p:cNvPicPr>
          <p:nvPr/>
        </p:nvPicPr>
        <p:blipFill>
          <a:blip r:embed="rId2"/>
          <a:stretch>
            <a:fillRect/>
          </a:stretch>
        </p:blipFill>
        <p:spPr>
          <a:xfrm>
            <a:off x="4909349" y="266840"/>
            <a:ext cx="8534396" cy="5667378"/>
          </a:xfrm>
          <a:prstGeom prst="rect">
            <a:avLst/>
          </a:prstGeom>
          <a:noFill/>
          <a:ln cap="flat">
            <a:noFill/>
          </a:ln>
        </p:spPr>
      </p:pic>
      <p:pic>
        <p:nvPicPr>
          <p:cNvPr id="3" name="Imagen 4">
            <a:extLst>
              <a:ext uri="{FF2B5EF4-FFF2-40B4-BE49-F238E27FC236}">
                <a16:creationId xmlns:a16="http://schemas.microsoft.com/office/drawing/2014/main" id="{CCF8CEC4-3985-46B4-88C1-B18AEA0051EA}"/>
              </a:ext>
            </a:extLst>
          </p:cNvPr>
          <p:cNvPicPr>
            <a:picLocks noChangeAspect="1"/>
          </p:cNvPicPr>
          <p:nvPr/>
        </p:nvPicPr>
        <p:blipFill>
          <a:blip r:embed="rId3"/>
          <a:stretch>
            <a:fillRect/>
          </a:stretch>
        </p:blipFill>
        <p:spPr>
          <a:xfrm>
            <a:off x="35515" y="781235"/>
            <a:ext cx="4345466" cy="5654805"/>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1D4767-2E71-4828-AA09-86A733D2CC13}"/>
              </a:ext>
            </a:extLst>
          </p:cNvPr>
          <p:cNvPicPr>
            <a:picLocks noChangeAspect="1"/>
          </p:cNvPicPr>
          <p:nvPr/>
        </p:nvPicPr>
        <p:blipFill>
          <a:blip r:embed="rId2"/>
          <a:stretch>
            <a:fillRect/>
          </a:stretch>
        </p:blipFill>
        <p:spPr>
          <a:xfrm>
            <a:off x="887763" y="0"/>
            <a:ext cx="10327343"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FCDCB1-FF7F-4945-BA15-6D80310B22A8}"/>
              </a:ext>
            </a:extLst>
          </p:cNvPr>
          <p:cNvPicPr>
            <a:picLocks noChangeAspect="1"/>
          </p:cNvPicPr>
          <p:nvPr/>
        </p:nvPicPr>
        <p:blipFill>
          <a:blip r:embed="rId2"/>
          <a:stretch>
            <a:fillRect/>
          </a:stretch>
        </p:blipFill>
        <p:spPr>
          <a:xfrm>
            <a:off x="775082" y="0"/>
            <a:ext cx="1073939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057324-DAEB-4A6A-B421-725F906D8FF9}"/>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F2F4F84-6B32-4165-AABA-26B1F1284FA3}"/>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4E1335FA-C52F-4E0A-BEF1-1B6023B3222B}"/>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C189A04-056C-439A-AF8C-AD1E7AD5393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EEFC5D6-B408-4D10-8AFF-62EFEFFC5A95}"/>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62718DF-289F-42E2-91E4-342EAC415D3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0E2EEA1C-DB4C-410E-AB31-F0EFFE9642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01AA35D8-9FB1-4908-9EB6-EB413481CEBA}"/>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3F0CCE2-66F3-4B35-BD04-FE458350D2C4}"/>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B7C739C-A50B-4756-944C-6C44981942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AEE5C92-0832-4087-8D7E-7A110F5FAEE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28B2A4C-FB0B-408F-B5F2-A1B8F659218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86581547-9D77-4540-9BE8-45911A374B5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B843C9C-5580-4D6A-B465-AA6C436BB8F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EB3A6C1-1857-4A2C-B9AF-6F973DE7CEF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044286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TotalTime>
  <Words>319</Words>
  <Application>Microsoft Office PowerPoint</Application>
  <PresentationFormat>Panorámica</PresentationFormat>
  <Paragraphs>13</Paragraphs>
  <Slides>35</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35</vt:i4>
      </vt:variant>
    </vt:vector>
  </HeadingPairs>
  <TitlesOfParts>
    <vt:vector size="4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2021-08-09T10:22:36Z</dcterms:modified>
</cp:coreProperties>
</file>