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1" r:id="rId18"/>
    <p:sldId id="272" r:id="rId19"/>
    <p:sldId id="274" r:id="rId20"/>
    <p:sldId id="273" r:id="rId21"/>
    <p:sldId id="275" r:id="rId22"/>
    <p:sldId id="276" r:id="rId23"/>
    <p:sldId id="277" r:id="rId24"/>
    <p:sldId id="278" r:id="rId25"/>
    <p:sldId id="279" r:id="rId26"/>
    <p:sldId id="280" r:id="rId27"/>
    <p:sldId id="281" r:id="rId28"/>
    <p:sldId id="282" r:id="rId29"/>
    <p:sldId id="283" r:id="rId30"/>
    <p:sldId id="327" r:id="rId31"/>
    <p:sldId id="328" r:id="rId3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CD691330-8C07-4626-A4CF-B556223DE67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9D6CE291-2D64-4B46-886B-9FB29034312B}"/>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7DC46AE-C1C3-43C2-950A-D9658AD46E80}" type="datetime1">
              <a:rPr lang="es-ES"/>
              <a:pPr lvl="0"/>
              <a:t>11/10/2020</a:t>
            </a:fld>
            <a:endParaRPr lang="es-ES"/>
          </a:p>
        </p:txBody>
      </p:sp>
      <p:sp>
        <p:nvSpPr>
          <p:cNvPr id="4" name="Marcador de imagen de diapositiva 3">
            <a:extLst>
              <a:ext uri="{FF2B5EF4-FFF2-40B4-BE49-F238E27FC236}">
                <a16:creationId xmlns:a16="http://schemas.microsoft.com/office/drawing/2014/main" id="{0BF21A94-5539-4DBC-A95B-C09301A6E50D}"/>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1F4A4DC-5014-435C-B5E9-ECFA5CAF8260}"/>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428D74AF-4510-4DF7-86D1-8B52C9C3A1B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6B162056-534C-48C8-9F8F-E4B351616F36}"/>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A1A7C52E-5109-412B-A143-BAC914B08090}" type="slidenum">
              <a:t>‹Nº›</a:t>
            </a:fld>
            <a:endParaRPr lang="es-ES"/>
          </a:p>
        </p:txBody>
      </p:sp>
    </p:spTree>
    <p:extLst>
      <p:ext uri="{BB962C8B-B14F-4D97-AF65-F5344CB8AC3E}">
        <p14:creationId xmlns:p14="http://schemas.microsoft.com/office/powerpoint/2010/main" val="3674887432"/>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1BBD9A1-165D-4486-8BA1-7F66A6E64C3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7F1D7BB-4DF8-4DE7-91C2-1B7FE056965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D084252-96A0-4A1B-95BC-1C976446914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47CF586-EB93-4014-909E-14E4A2D720F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35BDA5F-4E45-44DF-BB61-DA0515DAD12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916BD1F-5691-47DE-B6B7-93386041391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EAF1633-FB72-436C-A888-D9C32BEAC79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F96D9A7-9607-4947-95B7-5137902B605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77F4B18-FF6E-4B8F-B06D-963B9AF4AF0B}"/>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EA09169-C499-4275-9B3B-70D1E69789A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F90879B-70B9-4B9A-9B68-C6698DEDE036}"/>
              </a:ext>
            </a:extLst>
          </p:cNvPr>
          <p:cNvSpPr txBox="1">
            <a:spLocks noGrp="1"/>
          </p:cNvSpPr>
          <p:nvPr>
            <p:ph type="dt" sz="half" idx="7"/>
          </p:nvPr>
        </p:nvSpPr>
        <p:spPr/>
        <p:txBody>
          <a:bodyPr/>
          <a:lstStyle>
            <a:lvl1pPr>
              <a:defRPr/>
            </a:lvl1pPr>
          </a:lstStyle>
          <a:p>
            <a:pPr lvl="0"/>
            <a:fld id="{9763DF77-7BCE-42BE-9BFA-D68CB16F956C}" type="datetime1">
              <a:rPr lang="es-ES"/>
              <a:pPr lvl="0"/>
              <a:t>11/10/2020</a:t>
            </a:fld>
            <a:endParaRPr lang="es-ES"/>
          </a:p>
        </p:txBody>
      </p:sp>
      <p:sp>
        <p:nvSpPr>
          <p:cNvPr id="5" name="Marcador de pie de página 4">
            <a:extLst>
              <a:ext uri="{FF2B5EF4-FFF2-40B4-BE49-F238E27FC236}">
                <a16:creationId xmlns:a16="http://schemas.microsoft.com/office/drawing/2014/main" id="{235B6BC0-E2CE-4804-896C-A200DE5E1EF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47FFA78-7320-4479-BBF3-AAB8EBC1F9E7}"/>
              </a:ext>
            </a:extLst>
          </p:cNvPr>
          <p:cNvSpPr txBox="1">
            <a:spLocks noGrp="1"/>
          </p:cNvSpPr>
          <p:nvPr>
            <p:ph type="sldNum" sz="quarter" idx="8"/>
          </p:nvPr>
        </p:nvSpPr>
        <p:spPr/>
        <p:txBody>
          <a:bodyPr/>
          <a:lstStyle>
            <a:lvl1pPr>
              <a:defRPr/>
            </a:lvl1pPr>
          </a:lstStyle>
          <a:p>
            <a:pPr lvl="0"/>
            <a:fld id="{C6FCEE65-99FB-4300-9221-94FF5580D9EF}" type="slidenum">
              <a:t>‹Nº›</a:t>
            </a:fld>
            <a:endParaRPr lang="es-ES"/>
          </a:p>
        </p:txBody>
      </p:sp>
    </p:spTree>
    <p:extLst>
      <p:ext uri="{BB962C8B-B14F-4D97-AF65-F5344CB8AC3E}">
        <p14:creationId xmlns:p14="http://schemas.microsoft.com/office/powerpoint/2010/main" val="311864740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7E25E76-7B8E-4A25-A0A9-282D5CCB682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651BBFD-FB93-4D30-870A-FF96F2246CE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89AC69D-B528-4994-84E6-65D5489538D5}"/>
              </a:ext>
            </a:extLst>
          </p:cNvPr>
          <p:cNvSpPr txBox="1">
            <a:spLocks noGrp="1"/>
          </p:cNvSpPr>
          <p:nvPr>
            <p:ph type="dt" sz="half" idx="7"/>
          </p:nvPr>
        </p:nvSpPr>
        <p:spPr/>
        <p:txBody>
          <a:bodyPr/>
          <a:lstStyle>
            <a:lvl1pPr>
              <a:defRPr/>
            </a:lvl1pPr>
          </a:lstStyle>
          <a:p>
            <a:pPr lvl="0"/>
            <a:fld id="{277B2690-FD0E-4F02-8C84-E19F58A22081}" type="datetime1">
              <a:rPr lang="es-ES"/>
              <a:pPr lvl="0"/>
              <a:t>11/10/2020</a:t>
            </a:fld>
            <a:endParaRPr lang="es-ES"/>
          </a:p>
        </p:txBody>
      </p:sp>
      <p:sp>
        <p:nvSpPr>
          <p:cNvPr id="5" name="Marcador de pie de página 4">
            <a:extLst>
              <a:ext uri="{FF2B5EF4-FFF2-40B4-BE49-F238E27FC236}">
                <a16:creationId xmlns:a16="http://schemas.microsoft.com/office/drawing/2014/main" id="{37DB7D48-C885-4FEC-A9A7-E4A964C40CE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9E6E1DC-0552-473E-91E3-FB99646BDCD9}"/>
              </a:ext>
            </a:extLst>
          </p:cNvPr>
          <p:cNvSpPr txBox="1">
            <a:spLocks noGrp="1"/>
          </p:cNvSpPr>
          <p:nvPr>
            <p:ph type="sldNum" sz="quarter" idx="8"/>
          </p:nvPr>
        </p:nvSpPr>
        <p:spPr/>
        <p:txBody>
          <a:bodyPr/>
          <a:lstStyle>
            <a:lvl1pPr>
              <a:defRPr/>
            </a:lvl1pPr>
          </a:lstStyle>
          <a:p>
            <a:pPr lvl="0"/>
            <a:fld id="{B0617FC9-615A-4E6B-8717-986C3DCFD493}" type="slidenum">
              <a:t>‹Nº›</a:t>
            </a:fld>
            <a:endParaRPr lang="es-ES"/>
          </a:p>
        </p:txBody>
      </p:sp>
    </p:spTree>
    <p:extLst>
      <p:ext uri="{BB962C8B-B14F-4D97-AF65-F5344CB8AC3E}">
        <p14:creationId xmlns:p14="http://schemas.microsoft.com/office/powerpoint/2010/main" val="2107248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392E7F-BB67-4450-9FB9-023C98B1971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E3B44F42-870A-48C6-BA60-9938393EF1C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ABE42CB-2842-4312-9481-2BFA6C86B36D}"/>
              </a:ext>
            </a:extLst>
          </p:cNvPr>
          <p:cNvSpPr txBox="1">
            <a:spLocks noGrp="1"/>
          </p:cNvSpPr>
          <p:nvPr>
            <p:ph type="dt" sz="half" idx="7"/>
          </p:nvPr>
        </p:nvSpPr>
        <p:spPr/>
        <p:txBody>
          <a:bodyPr/>
          <a:lstStyle>
            <a:lvl1pPr>
              <a:defRPr/>
            </a:lvl1pPr>
          </a:lstStyle>
          <a:p>
            <a:pPr lvl="0"/>
            <a:fld id="{1186DE63-E011-45F0-878F-8614D07BC260}" type="datetime1">
              <a:rPr lang="es-ES"/>
              <a:pPr lvl="0"/>
              <a:t>11/10/2020</a:t>
            </a:fld>
            <a:endParaRPr lang="es-ES"/>
          </a:p>
        </p:txBody>
      </p:sp>
      <p:sp>
        <p:nvSpPr>
          <p:cNvPr id="5" name="Marcador de pie de página 4">
            <a:extLst>
              <a:ext uri="{FF2B5EF4-FFF2-40B4-BE49-F238E27FC236}">
                <a16:creationId xmlns:a16="http://schemas.microsoft.com/office/drawing/2014/main" id="{99007B56-4428-48B0-829F-6E5F5ACE1DD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717611F-2895-40E2-8459-B81A941AE880}"/>
              </a:ext>
            </a:extLst>
          </p:cNvPr>
          <p:cNvSpPr txBox="1">
            <a:spLocks noGrp="1"/>
          </p:cNvSpPr>
          <p:nvPr>
            <p:ph type="sldNum" sz="quarter" idx="8"/>
          </p:nvPr>
        </p:nvSpPr>
        <p:spPr/>
        <p:txBody>
          <a:bodyPr/>
          <a:lstStyle>
            <a:lvl1pPr>
              <a:defRPr/>
            </a:lvl1pPr>
          </a:lstStyle>
          <a:p>
            <a:pPr lvl="0"/>
            <a:fld id="{ECF7D873-BC9F-483E-B5DC-A82B6385E3D3}" type="slidenum">
              <a:t>‹Nº›</a:t>
            </a:fld>
            <a:endParaRPr lang="es-ES"/>
          </a:p>
        </p:txBody>
      </p:sp>
    </p:spTree>
    <p:extLst>
      <p:ext uri="{BB962C8B-B14F-4D97-AF65-F5344CB8AC3E}">
        <p14:creationId xmlns:p14="http://schemas.microsoft.com/office/powerpoint/2010/main" val="3551544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8113E75-D75F-4406-B102-0915400B550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3BEA5F8-FA9F-4A6E-9A61-07EE518EBD7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F759672-DB9A-447B-9EA1-9329DF1506E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629BDD0-C921-4109-9C20-A576BF837AF3}"/>
              </a:ext>
            </a:extLst>
          </p:cNvPr>
          <p:cNvSpPr txBox="1">
            <a:spLocks noGrp="1"/>
          </p:cNvSpPr>
          <p:nvPr>
            <p:ph type="dt" sz="half" idx="7"/>
          </p:nvPr>
        </p:nvSpPr>
        <p:spPr/>
        <p:txBody>
          <a:bodyPr/>
          <a:lstStyle>
            <a:lvl1pPr>
              <a:defRPr/>
            </a:lvl1pPr>
          </a:lstStyle>
          <a:p>
            <a:pPr lvl="0"/>
            <a:fld id="{024FB484-55F3-4788-AF63-038DF18D1423}" type="datetime1">
              <a:rPr lang="es-ES"/>
              <a:pPr lvl="0"/>
              <a:t>11/10/2020</a:t>
            </a:fld>
            <a:endParaRPr lang="es-ES"/>
          </a:p>
        </p:txBody>
      </p:sp>
      <p:sp>
        <p:nvSpPr>
          <p:cNvPr id="6" name="Marcador de pie de página 5">
            <a:extLst>
              <a:ext uri="{FF2B5EF4-FFF2-40B4-BE49-F238E27FC236}">
                <a16:creationId xmlns:a16="http://schemas.microsoft.com/office/drawing/2014/main" id="{0243BB3A-B153-4953-8257-6A791136632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7B62E31-9B80-478B-BB71-49F2B6427092}"/>
              </a:ext>
            </a:extLst>
          </p:cNvPr>
          <p:cNvSpPr txBox="1">
            <a:spLocks noGrp="1"/>
          </p:cNvSpPr>
          <p:nvPr>
            <p:ph type="sldNum" sz="quarter" idx="8"/>
          </p:nvPr>
        </p:nvSpPr>
        <p:spPr/>
        <p:txBody>
          <a:bodyPr/>
          <a:lstStyle>
            <a:lvl1pPr>
              <a:defRPr/>
            </a:lvl1pPr>
          </a:lstStyle>
          <a:p>
            <a:pPr lvl="0"/>
            <a:fld id="{B4166584-DF97-40D8-B4F5-5ACD8DA969A5}" type="slidenum">
              <a:t>‹Nº›</a:t>
            </a:fld>
            <a:endParaRPr lang="es-ES"/>
          </a:p>
        </p:txBody>
      </p:sp>
    </p:spTree>
    <p:extLst>
      <p:ext uri="{BB962C8B-B14F-4D97-AF65-F5344CB8AC3E}">
        <p14:creationId xmlns:p14="http://schemas.microsoft.com/office/powerpoint/2010/main" val="36299317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F82067-C4FB-4E37-ABF2-D10DA5BB4D47}"/>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73AFEFB-E8DD-4B4D-AAF4-2907FBCBB6D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0D5A5B3-CC46-4AB2-9B73-3BF966D8BD3F}"/>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4DAF61B-08E7-4355-878E-0DC3B2DC67E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A59F2AF-13C6-45B4-80B2-AA1C48CED04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CFF7068-2503-425A-B217-70A598B14DD0}"/>
              </a:ext>
            </a:extLst>
          </p:cNvPr>
          <p:cNvSpPr txBox="1">
            <a:spLocks noGrp="1"/>
          </p:cNvSpPr>
          <p:nvPr>
            <p:ph type="dt" sz="half" idx="7"/>
          </p:nvPr>
        </p:nvSpPr>
        <p:spPr/>
        <p:txBody>
          <a:bodyPr/>
          <a:lstStyle>
            <a:lvl1pPr>
              <a:defRPr/>
            </a:lvl1pPr>
          </a:lstStyle>
          <a:p>
            <a:pPr lvl="0"/>
            <a:fld id="{CF361463-EC56-44CA-8111-03D6D856FFBF}" type="datetime1">
              <a:rPr lang="es-ES"/>
              <a:pPr lvl="0"/>
              <a:t>11/10/2020</a:t>
            </a:fld>
            <a:endParaRPr lang="es-ES"/>
          </a:p>
        </p:txBody>
      </p:sp>
      <p:sp>
        <p:nvSpPr>
          <p:cNvPr id="8" name="Marcador de pie de página 7">
            <a:extLst>
              <a:ext uri="{FF2B5EF4-FFF2-40B4-BE49-F238E27FC236}">
                <a16:creationId xmlns:a16="http://schemas.microsoft.com/office/drawing/2014/main" id="{90A624DB-BF3D-4912-BAC1-88C9FFB0B9C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DB5DC1E-572C-4AF4-BE8E-FEE3C113FC70}"/>
              </a:ext>
            </a:extLst>
          </p:cNvPr>
          <p:cNvSpPr txBox="1">
            <a:spLocks noGrp="1"/>
          </p:cNvSpPr>
          <p:nvPr>
            <p:ph type="sldNum" sz="quarter" idx="8"/>
          </p:nvPr>
        </p:nvSpPr>
        <p:spPr/>
        <p:txBody>
          <a:bodyPr/>
          <a:lstStyle>
            <a:lvl1pPr>
              <a:defRPr/>
            </a:lvl1pPr>
          </a:lstStyle>
          <a:p>
            <a:pPr lvl="0"/>
            <a:fld id="{624919AD-9F60-40BD-888F-1A85C4BF559E}" type="slidenum">
              <a:t>‹Nº›</a:t>
            </a:fld>
            <a:endParaRPr lang="es-ES"/>
          </a:p>
        </p:txBody>
      </p:sp>
    </p:spTree>
    <p:extLst>
      <p:ext uri="{BB962C8B-B14F-4D97-AF65-F5344CB8AC3E}">
        <p14:creationId xmlns:p14="http://schemas.microsoft.com/office/powerpoint/2010/main" val="3959188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779433-675D-44D3-A715-1C524F50E87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C68AF39-F340-449B-967D-DEA00CEADF90}"/>
              </a:ext>
            </a:extLst>
          </p:cNvPr>
          <p:cNvSpPr txBox="1">
            <a:spLocks noGrp="1"/>
          </p:cNvSpPr>
          <p:nvPr>
            <p:ph type="dt" sz="half" idx="7"/>
          </p:nvPr>
        </p:nvSpPr>
        <p:spPr/>
        <p:txBody>
          <a:bodyPr/>
          <a:lstStyle>
            <a:lvl1pPr>
              <a:defRPr/>
            </a:lvl1pPr>
          </a:lstStyle>
          <a:p>
            <a:pPr lvl="0"/>
            <a:fld id="{96ECDEEF-B200-4B0C-85AC-3AC8B2249D7A}" type="datetime1">
              <a:rPr lang="es-ES"/>
              <a:pPr lvl="0"/>
              <a:t>11/10/2020</a:t>
            </a:fld>
            <a:endParaRPr lang="es-ES"/>
          </a:p>
        </p:txBody>
      </p:sp>
      <p:sp>
        <p:nvSpPr>
          <p:cNvPr id="4" name="Marcador de pie de página 3">
            <a:extLst>
              <a:ext uri="{FF2B5EF4-FFF2-40B4-BE49-F238E27FC236}">
                <a16:creationId xmlns:a16="http://schemas.microsoft.com/office/drawing/2014/main" id="{F10F2667-0498-42A1-B63F-504F4F471535}"/>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649AEA8-49B0-477B-B45E-3D80CDB6B11D}"/>
              </a:ext>
            </a:extLst>
          </p:cNvPr>
          <p:cNvSpPr txBox="1">
            <a:spLocks noGrp="1"/>
          </p:cNvSpPr>
          <p:nvPr>
            <p:ph type="sldNum" sz="quarter" idx="8"/>
          </p:nvPr>
        </p:nvSpPr>
        <p:spPr/>
        <p:txBody>
          <a:bodyPr/>
          <a:lstStyle>
            <a:lvl1pPr>
              <a:defRPr/>
            </a:lvl1pPr>
          </a:lstStyle>
          <a:p>
            <a:pPr lvl="0"/>
            <a:fld id="{9DD81D80-9F5C-44E0-B4CA-7801AE916303}" type="slidenum">
              <a:t>‹Nº›</a:t>
            </a:fld>
            <a:endParaRPr lang="es-ES"/>
          </a:p>
        </p:txBody>
      </p:sp>
    </p:spTree>
    <p:extLst>
      <p:ext uri="{BB962C8B-B14F-4D97-AF65-F5344CB8AC3E}">
        <p14:creationId xmlns:p14="http://schemas.microsoft.com/office/powerpoint/2010/main" val="11221149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71521C6-EA8D-4014-AF94-C80971AD058C}"/>
              </a:ext>
            </a:extLst>
          </p:cNvPr>
          <p:cNvSpPr txBox="1">
            <a:spLocks noGrp="1"/>
          </p:cNvSpPr>
          <p:nvPr>
            <p:ph type="dt" sz="half" idx="7"/>
          </p:nvPr>
        </p:nvSpPr>
        <p:spPr/>
        <p:txBody>
          <a:bodyPr/>
          <a:lstStyle>
            <a:lvl1pPr>
              <a:defRPr/>
            </a:lvl1pPr>
          </a:lstStyle>
          <a:p>
            <a:pPr lvl="0"/>
            <a:fld id="{CD1570A0-52B5-4909-AAF4-394DBA809DC1}" type="datetime1">
              <a:rPr lang="es-ES"/>
              <a:pPr lvl="0"/>
              <a:t>11/10/2020</a:t>
            </a:fld>
            <a:endParaRPr lang="es-ES"/>
          </a:p>
        </p:txBody>
      </p:sp>
      <p:sp>
        <p:nvSpPr>
          <p:cNvPr id="3" name="Marcador de pie de página 2">
            <a:extLst>
              <a:ext uri="{FF2B5EF4-FFF2-40B4-BE49-F238E27FC236}">
                <a16:creationId xmlns:a16="http://schemas.microsoft.com/office/drawing/2014/main" id="{E6607EE6-3AC9-4E8F-A9D0-E38BB125760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39BA7A3-3533-43DE-8192-C2AA1D3D2CB4}"/>
              </a:ext>
            </a:extLst>
          </p:cNvPr>
          <p:cNvSpPr txBox="1">
            <a:spLocks noGrp="1"/>
          </p:cNvSpPr>
          <p:nvPr>
            <p:ph type="sldNum" sz="quarter" idx="8"/>
          </p:nvPr>
        </p:nvSpPr>
        <p:spPr/>
        <p:txBody>
          <a:bodyPr/>
          <a:lstStyle>
            <a:lvl1pPr>
              <a:defRPr/>
            </a:lvl1pPr>
          </a:lstStyle>
          <a:p>
            <a:pPr lvl="0"/>
            <a:fld id="{7B52849C-2EA5-4516-A14F-4F9E225B7D5F}" type="slidenum">
              <a:t>‹Nº›</a:t>
            </a:fld>
            <a:endParaRPr lang="es-ES"/>
          </a:p>
        </p:txBody>
      </p:sp>
    </p:spTree>
    <p:extLst>
      <p:ext uri="{BB962C8B-B14F-4D97-AF65-F5344CB8AC3E}">
        <p14:creationId xmlns:p14="http://schemas.microsoft.com/office/powerpoint/2010/main" val="76405549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52F3BB-8BDF-4873-B6F7-00BABE4117A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0DE5A10-9F5F-4F7F-B31A-3947FBB8FF2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DE3AE6CD-89C0-4CAF-817A-AA425152AB9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0409A99-4C1C-4216-B689-D4DCE3835EBE}"/>
              </a:ext>
            </a:extLst>
          </p:cNvPr>
          <p:cNvSpPr txBox="1">
            <a:spLocks noGrp="1"/>
          </p:cNvSpPr>
          <p:nvPr>
            <p:ph type="dt" sz="half" idx="7"/>
          </p:nvPr>
        </p:nvSpPr>
        <p:spPr/>
        <p:txBody>
          <a:bodyPr/>
          <a:lstStyle>
            <a:lvl1pPr>
              <a:defRPr/>
            </a:lvl1pPr>
          </a:lstStyle>
          <a:p>
            <a:pPr lvl="0"/>
            <a:fld id="{DE9495F0-AE77-4CD9-939D-1E765A5A8AA5}" type="datetime1">
              <a:rPr lang="es-ES"/>
              <a:pPr lvl="0"/>
              <a:t>11/10/2020</a:t>
            </a:fld>
            <a:endParaRPr lang="es-ES"/>
          </a:p>
        </p:txBody>
      </p:sp>
      <p:sp>
        <p:nvSpPr>
          <p:cNvPr id="6" name="Marcador de pie de página 5">
            <a:extLst>
              <a:ext uri="{FF2B5EF4-FFF2-40B4-BE49-F238E27FC236}">
                <a16:creationId xmlns:a16="http://schemas.microsoft.com/office/drawing/2014/main" id="{31E97B75-B62B-477E-A0A4-206B27C18A8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6676513-9044-43A6-AE2E-D4DB3088D505}"/>
              </a:ext>
            </a:extLst>
          </p:cNvPr>
          <p:cNvSpPr txBox="1">
            <a:spLocks noGrp="1"/>
          </p:cNvSpPr>
          <p:nvPr>
            <p:ph type="sldNum" sz="quarter" idx="8"/>
          </p:nvPr>
        </p:nvSpPr>
        <p:spPr/>
        <p:txBody>
          <a:bodyPr/>
          <a:lstStyle>
            <a:lvl1pPr>
              <a:defRPr/>
            </a:lvl1pPr>
          </a:lstStyle>
          <a:p>
            <a:pPr lvl="0"/>
            <a:fld id="{3420E353-ED7C-4315-B5F6-774B805DD647}" type="slidenum">
              <a:t>‹Nº›</a:t>
            </a:fld>
            <a:endParaRPr lang="es-ES"/>
          </a:p>
        </p:txBody>
      </p:sp>
    </p:spTree>
    <p:extLst>
      <p:ext uri="{BB962C8B-B14F-4D97-AF65-F5344CB8AC3E}">
        <p14:creationId xmlns:p14="http://schemas.microsoft.com/office/powerpoint/2010/main" val="32170354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B2B00D-951C-4BC1-B06B-2880E13FCF6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53DD64AA-4F48-42AF-B284-9D82F1FB56B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6D9CF032-8EBB-4AA6-A70A-DAC9D81A6E21}"/>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16CA4A5-2D47-4E6D-9A5D-E5D6C62B2172}"/>
              </a:ext>
            </a:extLst>
          </p:cNvPr>
          <p:cNvSpPr txBox="1">
            <a:spLocks noGrp="1"/>
          </p:cNvSpPr>
          <p:nvPr>
            <p:ph type="dt" sz="half" idx="7"/>
          </p:nvPr>
        </p:nvSpPr>
        <p:spPr/>
        <p:txBody>
          <a:bodyPr/>
          <a:lstStyle>
            <a:lvl1pPr>
              <a:defRPr/>
            </a:lvl1pPr>
          </a:lstStyle>
          <a:p>
            <a:pPr lvl="0"/>
            <a:fld id="{679FAD44-1B17-4037-B5D9-70C0D12C0A9F}" type="datetime1">
              <a:rPr lang="es-ES"/>
              <a:pPr lvl="0"/>
              <a:t>11/10/2020</a:t>
            </a:fld>
            <a:endParaRPr lang="es-ES"/>
          </a:p>
        </p:txBody>
      </p:sp>
      <p:sp>
        <p:nvSpPr>
          <p:cNvPr id="6" name="Marcador de pie de página 5">
            <a:extLst>
              <a:ext uri="{FF2B5EF4-FFF2-40B4-BE49-F238E27FC236}">
                <a16:creationId xmlns:a16="http://schemas.microsoft.com/office/drawing/2014/main" id="{FCDC3D22-2395-4CE0-BBFC-99AF0704421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37A8025-5956-44BE-8915-78E5952A8045}"/>
              </a:ext>
            </a:extLst>
          </p:cNvPr>
          <p:cNvSpPr txBox="1">
            <a:spLocks noGrp="1"/>
          </p:cNvSpPr>
          <p:nvPr>
            <p:ph type="sldNum" sz="quarter" idx="8"/>
          </p:nvPr>
        </p:nvSpPr>
        <p:spPr/>
        <p:txBody>
          <a:bodyPr/>
          <a:lstStyle>
            <a:lvl1pPr>
              <a:defRPr/>
            </a:lvl1pPr>
          </a:lstStyle>
          <a:p>
            <a:pPr lvl="0"/>
            <a:fld id="{30E187E6-5772-44AF-A7B2-6573393EF22C}" type="slidenum">
              <a:t>‹Nº›</a:t>
            </a:fld>
            <a:endParaRPr lang="es-ES"/>
          </a:p>
        </p:txBody>
      </p:sp>
    </p:spTree>
    <p:extLst>
      <p:ext uri="{BB962C8B-B14F-4D97-AF65-F5344CB8AC3E}">
        <p14:creationId xmlns:p14="http://schemas.microsoft.com/office/powerpoint/2010/main" val="4210192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51D75F-C717-4268-BC44-3BE4F197705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57DD364-5CBD-411F-8251-CC371F92859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78F2BB9-189E-4D22-AFE8-58270889EC15}"/>
              </a:ext>
            </a:extLst>
          </p:cNvPr>
          <p:cNvSpPr txBox="1">
            <a:spLocks noGrp="1"/>
          </p:cNvSpPr>
          <p:nvPr>
            <p:ph type="dt" sz="half" idx="7"/>
          </p:nvPr>
        </p:nvSpPr>
        <p:spPr/>
        <p:txBody>
          <a:bodyPr/>
          <a:lstStyle>
            <a:lvl1pPr>
              <a:defRPr/>
            </a:lvl1pPr>
          </a:lstStyle>
          <a:p>
            <a:pPr lvl="0"/>
            <a:fld id="{360B81FB-55E2-4A20-A670-A1817117188A}" type="datetime1">
              <a:rPr lang="es-ES"/>
              <a:pPr lvl="0"/>
              <a:t>11/10/2020</a:t>
            </a:fld>
            <a:endParaRPr lang="es-ES"/>
          </a:p>
        </p:txBody>
      </p:sp>
      <p:sp>
        <p:nvSpPr>
          <p:cNvPr id="5" name="Marcador de pie de página 4">
            <a:extLst>
              <a:ext uri="{FF2B5EF4-FFF2-40B4-BE49-F238E27FC236}">
                <a16:creationId xmlns:a16="http://schemas.microsoft.com/office/drawing/2014/main" id="{52DE4156-59E4-40AC-A9C9-26AC0ECC34D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C0CB8F2-EFD4-4D27-91C3-96CB8FED7127}"/>
              </a:ext>
            </a:extLst>
          </p:cNvPr>
          <p:cNvSpPr txBox="1">
            <a:spLocks noGrp="1"/>
          </p:cNvSpPr>
          <p:nvPr>
            <p:ph type="sldNum" sz="quarter" idx="8"/>
          </p:nvPr>
        </p:nvSpPr>
        <p:spPr/>
        <p:txBody>
          <a:bodyPr/>
          <a:lstStyle>
            <a:lvl1pPr>
              <a:defRPr/>
            </a:lvl1pPr>
          </a:lstStyle>
          <a:p>
            <a:pPr lvl="0"/>
            <a:fld id="{438FC7C1-7102-4E2C-868E-460E2E101614}" type="slidenum">
              <a:t>‹Nº›</a:t>
            </a:fld>
            <a:endParaRPr lang="es-ES"/>
          </a:p>
        </p:txBody>
      </p:sp>
    </p:spTree>
    <p:extLst>
      <p:ext uri="{BB962C8B-B14F-4D97-AF65-F5344CB8AC3E}">
        <p14:creationId xmlns:p14="http://schemas.microsoft.com/office/powerpoint/2010/main" val="1242695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C6433D5-C3CC-419F-9827-C1D63BBD066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AACF372-9984-4622-A2A7-E4EA0A9AC9A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C3C4A4C-DED3-4184-B5B9-1129967152F6}"/>
              </a:ext>
            </a:extLst>
          </p:cNvPr>
          <p:cNvSpPr txBox="1">
            <a:spLocks noGrp="1"/>
          </p:cNvSpPr>
          <p:nvPr>
            <p:ph type="dt" sz="half" idx="7"/>
          </p:nvPr>
        </p:nvSpPr>
        <p:spPr/>
        <p:txBody>
          <a:bodyPr/>
          <a:lstStyle>
            <a:lvl1pPr>
              <a:defRPr/>
            </a:lvl1pPr>
          </a:lstStyle>
          <a:p>
            <a:pPr lvl="0"/>
            <a:fld id="{DC982366-ED0A-4B84-9AA5-A68419944720}" type="datetime1">
              <a:rPr lang="es-ES"/>
              <a:pPr lvl="0"/>
              <a:t>11/10/2020</a:t>
            </a:fld>
            <a:endParaRPr lang="es-ES"/>
          </a:p>
        </p:txBody>
      </p:sp>
      <p:sp>
        <p:nvSpPr>
          <p:cNvPr id="5" name="Marcador de pie de página 4">
            <a:extLst>
              <a:ext uri="{FF2B5EF4-FFF2-40B4-BE49-F238E27FC236}">
                <a16:creationId xmlns:a16="http://schemas.microsoft.com/office/drawing/2014/main" id="{8DD9D51A-2D39-41B3-A7BF-3FCFCA8FCE5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7BEDF18-FC61-489B-9163-F84A1017D447}"/>
              </a:ext>
            </a:extLst>
          </p:cNvPr>
          <p:cNvSpPr txBox="1">
            <a:spLocks noGrp="1"/>
          </p:cNvSpPr>
          <p:nvPr>
            <p:ph type="sldNum" sz="quarter" idx="8"/>
          </p:nvPr>
        </p:nvSpPr>
        <p:spPr/>
        <p:txBody>
          <a:bodyPr/>
          <a:lstStyle>
            <a:lvl1pPr>
              <a:defRPr/>
            </a:lvl1pPr>
          </a:lstStyle>
          <a:p>
            <a:pPr lvl="0"/>
            <a:fld id="{834A25E9-8D68-4E47-BC19-0098D2CE9D14}" type="slidenum">
              <a:t>‹Nº›</a:t>
            </a:fld>
            <a:endParaRPr lang="es-ES"/>
          </a:p>
        </p:txBody>
      </p:sp>
    </p:spTree>
    <p:extLst>
      <p:ext uri="{BB962C8B-B14F-4D97-AF65-F5344CB8AC3E}">
        <p14:creationId xmlns:p14="http://schemas.microsoft.com/office/powerpoint/2010/main" val="31281533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F781890-5F38-4D45-87C1-C90EDF283AC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EA4E1B1-3E23-4B63-BD57-B25D32EEF21C}"/>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68DBB492-342D-4324-9B5A-4B1AAEA695B2}"/>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B3AAE03-018E-4940-A3CE-5A3F0822A0C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B1F1EFD2-FD1E-4915-8822-B7BA79772DAE}"/>
              </a:ext>
            </a:extLst>
          </p:cNvPr>
          <p:cNvSpPr txBox="1">
            <a:spLocks noGrp="1"/>
          </p:cNvSpPr>
          <p:nvPr>
            <p:ph type="sldNum" sz="quarter" idx="8"/>
          </p:nvPr>
        </p:nvSpPr>
        <p:spPr/>
        <p:txBody>
          <a:bodyPr/>
          <a:lstStyle>
            <a:lvl1pPr>
              <a:defRPr sz="1400"/>
            </a:lvl1pPr>
          </a:lstStyle>
          <a:p>
            <a:pPr lvl="0"/>
            <a:fld id="{105998FB-6940-45C9-B261-C55EE4B02EC0}" type="slidenum">
              <a:t>‹Nº›</a:t>
            </a:fld>
            <a:endParaRPr lang="es-ES"/>
          </a:p>
        </p:txBody>
      </p:sp>
    </p:spTree>
    <p:extLst>
      <p:ext uri="{BB962C8B-B14F-4D97-AF65-F5344CB8AC3E}">
        <p14:creationId xmlns:p14="http://schemas.microsoft.com/office/powerpoint/2010/main" val="347545828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E3A463-66CD-49E4-B183-9D5B7CEC5C8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2D4D7EC-CB82-435D-8855-E3FBEA2F5EF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99FBF626-27A9-4B2C-8876-AB5385234FB3}"/>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885834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CEEE05B-3B1C-4709-8B13-42584DE28FC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537CA7E-7A52-4F0C-AAE8-868471E94FD6}"/>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6037899-245C-465B-8881-7CF671299EC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CCF7840-279D-4FA7-AC1D-0BCFC573121A}" type="datetime1">
              <a:rPr lang="es-ES"/>
              <a:pPr lvl="0"/>
              <a:t>11/10/2020</a:t>
            </a:fld>
            <a:endParaRPr lang="es-ES"/>
          </a:p>
        </p:txBody>
      </p:sp>
      <p:sp>
        <p:nvSpPr>
          <p:cNvPr id="5" name="Marcador de pie de página 4">
            <a:extLst>
              <a:ext uri="{FF2B5EF4-FFF2-40B4-BE49-F238E27FC236}">
                <a16:creationId xmlns:a16="http://schemas.microsoft.com/office/drawing/2014/main" id="{4C1F7DBC-AC7A-4C3D-A8D7-736F1ADFDB50}"/>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78C535D9-F23A-4B7C-A6E6-97C78F971C1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76921DD-D04F-4F69-9DB5-40F3888A2363}"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051A7D37-B331-4283-A92A-137942875199}"/>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99D64D3E-34F4-4207-9CF4-E18C5EE6ABAB}"/>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0C9D21BC-A060-4384-8B16-DC7A3A45AF9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2910DE7-C494-4316-9745-DC58A774E899}"/>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8C52B588-9B88-488F-9E21-F30262604B7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B3469172-151D-47D4-BE71-984FE1EB4F9A}"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AF2997F1-2450-45AC-A8E0-7738D8283765}"/>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983708089"/>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6A85C1E-8F85-4FE7-BDCD-3DBA616BDA74}"/>
              </a:ext>
            </a:extLst>
          </p:cNvPr>
          <p:cNvSpPr txBox="1"/>
          <p:nvPr/>
        </p:nvSpPr>
        <p:spPr>
          <a:xfrm>
            <a:off x="50804" y="2672077"/>
            <a:ext cx="1201927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IGLESIA DE SAN JUAN EVANGELISTA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MONTREAL · CANADÁ</a:t>
            </a:r>
          </a:p>
        </p:txBody>
      </p:sp>
      <p:pic>
        <p:nvPicPr>
          <p:cNvPr id="3" name="Bach - Guillou - Goldberg Variations - 28">
            <a:extLst>
              <a:ext uri="{FF2B5EF4-FFF2-40B4-BE49-F238E27FC236}">
                <a16:creationId xmlns:a16="http://schemas.microsoft.com/office/drawing/2014/main" id="{C6034441-BBCF-4277-ACE1-FC0CD4DD085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26157" y="553212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D52895-F7F3-47E8-8A09-F14520626664}"/>
              </a:ext>
            </a:extLst>
          </p:cNvPr>
          <p:cNvPicPr>
            <a:picLocks noChangeAspect="1"/>
          </p:cNvPicPr>
          <p:nvPr/>
        </p:nvPicPr>
        <p:blipFill>
          <a:blip r:embed="rId3"/>
          <a:stretch>
            <a:fillRect/>
          </a:stretch>
        </p:blipFill>
        <p:spPr>
          <a:xfrm>
            <a:off x="1026157" y="0"/>
            <a:ext cx="10325203"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3C36FBC-6600-4A2F-B529-A21A1BDCC19D}"/>
              </a:ext>
            </a:extLst>
          </p:cNvPr>
          <p:cNvSpPr txBox="1"/>
          <p:nvPr/>
        </p:nvSpPr>
        <p:spPr>
          <a:xfrm>
            <a:off x="1066803" y="2377440"/>
            <a:ext cx="10068558" cy="206210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San Juan Evangelista es una parroquia de la Diócesis Anglicana de Montreal en la Iglesia Anglicana de Canadá en Montreal, Quebec, Canadá, fundada por el Padre Edmund Wood en 1861. Su iglesia es conocida en Montreal como la "Iglesia Red Roof", que también es la sede de la Misión de San Miguel. Su orientación es anglo-católica, y es el único lugar anglicano en Montreal para practicar esta tradición, conocida como la Alta Iglesia. Solemn High Mass se celebra los domingos y días festivos y Solemn Evensong y Benediction varios domingos al año. La misa se dice todos los días, en francés los martes. La parroquia de Saint-Benoît-de-Nursie , una congregación en francés de la Iglesia Ortodoxa en América , rinde culto en la Capilla de Nuestra Señora de Walsingham en la cripta de la iglesia.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330C7C-2379-4B0C-9E87-98A439721F92}"/>
              </a:ext>
            </a:extLst>
          </p:cNvPr>
          <p:cNvPicPr>
            <a:picLocks noChangeAspect="1"/>
          </p:cNvPicPr>
          <p:nvPr/>
        </p:nvPicPr>
        <p:blipFill>
          <a:blip r:embed="rId3"/>
          <a:stretch>
            <a:fillRect/>
          </a:stretch>
        </p:blipFill>
        <p:spPr>
          <a:xfrm>
            <a:off x="1061398" y="0"/>
            <a:ext cx="10143494" cy="676656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E805C9-9230-417A-8333-505FA49F336E}"/>
              </a:ext>
            </a:extLst>
          </p:cNvPr>
          <p:cNvPicPr>
            <a:picLocks noChangeAspect="1"/>
          </p:cNvPicPr>
          <p:nvPr/>
        </p:nvPicPr>
        <p:blipFill>
          <a:blip r:embed="rId2"/>
          <a:stretch>
            <a:fillRect/>
          </a:stretch>
        </p:blipFill>
        <p:spPr>
          <a:xfrm>
            <a:off x="1039480" y="111757"/>
            <a:ext cx="10113035" cy="6746242"/>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709DC8-DDBF-4736-829D-E2B389E9DC8A}"/>
              </a:ext>
            </a:extLst>
          </p:cNvPr>
          <p:cNvPicPr>
            <a:picLocks noChangeAspect="1"/>
          </p:cNvPicPr>
          <p:nvPr/>
        </p:nvPicPr>
        <p:blipFill>
          <a:blip r:embed="rId2"/>
          <a:stretch>
            <a:fillRect/>
          </a:stretch>
        </p:blipFill>
        <p:spPr>
          <a:xfrm>
            <a:off x="362340" y="0"/>
            <a:ext cx="11467325"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9DC427-9641-452A-83FF-BAA65CAD7364}"/>
              </a:ext>
            </a:extLst>
          </p:cNvPr>
          <p:cNvPicPr>
            <a:picLocks noChangeAspect="1"/>
          </p:cNvPicPr>
          <p:nvPr/>
        </p:nvPicPr>
        <p:blipFill>
          <a:blip r:embed="rId2"/>
          <a:stretch>
            <a:fillRect/>
          </a:stretch>
        </p:blipFill>
        <p:spPr>
          <a:xfrm>
            <a:off x="1525237" y="0"/>
            <a:ext cx="9141521"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43D5AE-13E8-46A8-8EA0-928A241FDCDA}"/>
              </a:ext>
            </a:extLst>
          </p:cNvPr>
          <p:cNvPicPr>
            <a:picLocks noChangeAspect="1"/>
          </p:cNvPicPr>
          <p:nvPr/>
        </p:nvPicPr>
        <p:blipFill>
          <a:blip r:embed="rId2"/>
          <a:stretch>
            <a:fillRect/>
          </a:stretch>
        </p:blipFill>
        <p:spPr>
          <a:xfrm>
            <a:off x="875025" y="0"/>
            <a:ext cx="10287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50DA82-01FE-4108-996F-BD2D34231037}"/>
              </a:ext>
            </a:extLst>
          </p:cNvPr>
          <p:cNvPicPr>
            <a:picLocks noChangeAspect="1"/>
          </p:cNvPicPr>
          <p:nvPr/>
        </p:nvPicPr>
        <p:blipFill>
          <a:blip r:embed="rId2"/>
          <a:stretch>
            <a:fillRect/>
          </a:stretch>
        </p:blipFill>
        <p:spPr>
          <a:xfrm>
            <a:off x="1625912" y="0"/>
            <a:ext cx="9052239" cy="6793735"/>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0760CB-42EB-4F42-B216-2B7F75C0ECEF}"/>
              </a:ext>
            </a:extLst>
          </p:cNvPr>
          <p:cNvPicPr>
            <a:picLocks noChangeAspect="1"/>
          </p:cNvPicPr>
          <p:nvPr/>
        </p:nvPicPr>
        <p:blipFill>
          <a:blip r:embed="rId2"/>
          <a:stretch>
            <a:fillRect/>
          </a:stretch>
        </p:blipFill>
        <p:spPr>
          <a:xfrm>
            <a:off x="914400" y="0"/>
            <a:ext cx="1031278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744367-7A2E-4D52-AD02-21336C7FDE3F}"/>
              </a:ext>
            </a:extLst>
          </p:cNvPr>
          <p:cNvPicPr>
            <a:picLocks noChangeAspect="1"/>
          </p:cNvPicPr>
          <p:nvPr/>
        </p:nvPicPr>
        <p:blipFill>
          <a:blip r:embed="rId2"/>
          <a:stretch>
            <a:fillRect/>
          </a:stretch>
        </p:blipFill>
        <p:spPr>
          <a:xfrm>
            <a:off x="955008" y="0"/>
            <a:ext cx="10281979"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67E433-5F2A-4CD8-B6D1-4E8918CB93DA}"/>
              </a:ext>
            </a:extLst>
          </p:cNvPr>
          <p:cNvPicPr>
            <a:picLocks noChangeAspect="1"/>
          </p:cNvPicPr>
          <p:nvPr/>
        </p:nvPicPr>
        <p:blipFill>
          <a:blip r:embed="rId2"/>
          <a:stretch>
            <a:fillRect/>
          </a:stretch>
        </p:blipFill>
        <p:spPr>
          <a:xfrm>
            <a:off x="1014407" y="123828"/>
            <a:ext cx="4981578" cy="6610353"/>
          </a:xfrm>
          <a:prstGeom prst="rect">
            <a:avLst/>
          </a:prstGeom>
          <a:noFill/>
          <a:ln cap="flat">
            <a:noFill/>
          </a:ln>
        </p:spPr>
      </p:pic>
      <p:pic>
        <p:nvPicPr>
          <p:cNvPr id="3" name="Imagen 4">
            <a:extLst>
              <a:ext uri="{FF2B5EF4-FFF2-40B4-BE49-F238E27FC236}">
                <a16:creationId xmlns:a16="http://schemas.microsoft.com/office/drawing/2014/main" id="{979DD1EF-3116-4800-9674-CF140FF0360A}"/>
              </a:ext>
            </a:extLst>
          </p:cNvPr>
          <p:cNvPicPr>
            <a:picLocks noChangeAspect="1"/>
          </p:cNvPicPr>
          <p:nvPr/>
        </p:nvPicPr>
        <p:blipFill>
          <a:blip r:embed="rId3"/>
          <a:stretch>
            <a:fillRect/>
          </a:stretch>
        </p:blipFill>
        <p:spPr>
          <a:xfrm>
            <a:off x="6652927" y="0"/>
            <a:ext cx="451477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14F168-32A0-410A-8832-560BB047E5DF}"/>
              </a:ext>
            </a:extLst>
          </p:cNvPr>
          <p:cNvPicPr>
            <a:picLocks noChangeAspect="1"/>
          </p:cNvPicPr>
          <p:nvPr/>
        </p:nvPicPr>
        <p:blipFill>
          <a:blip r:embed="rId2"/>
          <a:stretch>
            <a:fillRect/>
          </a:stretch>
        </p:blipFill>
        <p:spPr>
          <a:xfrm>
            <a:off x="1584956" y="0"/>
            <a:ext cx="9154158" cy="686561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96ACB78-6A22-4FE1-AEF9-9422959BB502}"/>
              </a:ext>
            </a:extLst>
          </p:cNvPr>
          <p:cNvPicPr>
            <a:picLocks noChangeAspect="1"/>
          </p:cNvPicPr>
          <p:nvPr/>
        </p:nvPicPr>
        <p:blipFill>
          <a:blip r:embed="rId2"/>
          <a:stretch>
            <a:fillRect/>
          </a:stretch>
        </p:blipFill>
        <p:spPr>
          <a:xfrm>
            <a:off x="1498601"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954832-6465-4687-B90E-ACA64D09031B}"/>
              </a:ext>
            </a:extLst>
          </p:cNvPr>
          <p:cNvPicPr>
            <a:picLocks noChangeAspect="1"/>
          </p:cNvPicPr>
          <p:nvPr/>
        </p:nvPicPr>
        <p:blipFill>
          <a:blip r:embed="rId2"/>
          <a:stretch>
            <a:fillRect/>
          </a:stretch>
        </p:blipFill>
        <p:spPr>
          <a:xfrm>
            <a:off x="1199829" y="-12070"/>
            <a:ext cx="4296957" cy="6870060"/>
          </a:xfrm>
          <a:prstGeom prst="rect">
            <a:avLst/>
          </a:prstGeom>
          <a:noFill/>
          <a:ln cap="flat">
            <a:noFill/>
          </a:ln>
        </p:spPr>
      </p:pic>
      <p:pic>
        <p:nvPicPr>
          <p:cNvPr id="3" name="Imagen 4">
            <a:extLst>
              <a:ext uri="{FF2B5EF4-FFF2-40B4-BE49-F238E27FC236}">
                <a16:creationId xmlns:a16="http://schemas.microsoft.com/office/drawing/2014/main" id="{5D520888-225A-473E-B29E-FB41CFD20684}"/>
              </a:ext>
            </a:extLst>
          </p:cNvPr>
          <p:cNvPicPr>
            <a:picLocks noChangeAspect="1"/>
          </p:cNvPicPr>
          <p:nvPr/>
        </p:nvPicPr>
        <p:blipFill>
          <a:blip r:embed="rId3"/>
          <a:stretch>
            <a:fillRect/>
          </a:stretch>
        </p:blipFill>
        <p:spPr>
          <a:xfrm>
            <a:off x="6035040" y="0"/>
            <a:ext cx="5079363" cy="6797567"/>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E11001-7650-4146-B5F8-DB0F75A99F69}"/>
              </a:ext>
            </a:extLst>
          </p:cNvPr>
          <p:cNvPicPr>
            <a:picLocks noChangeAspect="1"/>
          </p:cNvPicPr>
          <p:nvPr/>
        </p:nvPicPr>
        <p:blipFill>
          <a:blip r:embed="rId2"/>
          <a:stretch>
            <a:fillRect/>
          </a:stretch>
        </p:blipFill>
        <p:spPr>
          <a:xfrm>
            <a:off x="1521890" y="0"/>
            <a:ext cx="914821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4D4B4C-3ED8-43A2-9D18-48DD4AC4D562}"/>
              </a:ext>
            </a:extLst>
          </p:cNvPr>
          <p:cNvPicPr>
            <a:picLocks noChangeAspect="1"/>
          </p:cNvPicPr>
          <p:nvPr/>
        </p:nvPicPr>
        <p:blipFill>
          <a:blip r:embed="rId2"/>
          <a:stretch>
            <a:fillRect/>
          </a:stretch>
        </p:blipFill>
        <p:spPr>
          <a:xfrm>
            <a:off x="3172775" y="0"/>
            <a:ext cx="5846445"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81572B-DE87-4965-988A-9CED7A1E83B1}"/>
              </a:ext>
            </a:extLst>
          </p:cNvPr>
          <p:cNvPicPr>
            <a:picLocks noChangeAspect="1"/>
          </p:cNvPicPr>
          <p:nvPr/>
        </p:nvPicPr>
        <p:blipFill>
          <a:blip r:embed="rId2"/>
          <a:stretch>
            <a:fillRect/>
          </a:stretch>
        </p:blipFill>
        <p:spPr>
          <a:xfrm>
            <a:off x="1051239" y="0"/>
            <a:ext cx="10280562"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13EF11-CC47-4E78-A9CB-946429D3EC5F}"/>
              </a:ext>
            </a:extLst>
          </p:cNvPr>
          <p:cNvPicPr>
            <a:picLocks noChangeAspect="1"/>
          </p:cNvPicPr>
          <p:nvPr/>
        </p:nvPicPr>
        <p:blipFill>
          <a:blip r:embed="rId2"/>
          <a:stretch>
            <a:fillRect/>
          </a:stretch>
        </p:blipFill>
        <p:spPr>
          <a:xfrm>
            <a:off x="1442722" y="10158"/>
            <a:ext cx="9133841" cy="685038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E2D452-2CB8-49AE-9CB4-FC63C3DC3681}"/>
              </a:ext>
            </a:extLst>
          </p:cNvPr>
          <p:cNvPicPr>
            <a:picLocks noChangeAspect="1"/>
          </p:cNvPicPr>
          <p:nvPr/>
        </p:nvPicPr>
        <p:blipFill>
          <a:blip r:embed="rId2"/>
          <a:stretch>
            <a:fillRect/>
          </a:stretch>
        </p:blipFill>
        <p:spPr>
          <a:xfrm>
            <a:off x="3202777" y="0"/>
            <a:ext cx="5786442"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62DFF3-AE73-45FF-8F77-629B11B2CF8F}"/>
              </a:ext>
            </a:extLst>
          </p:cNvPr>
          <p:cNvPicPr>
            <a:picLocks noChangeAspect="1"/>
          </p:cNvPicPr>
          <p:nvPr/>
        </p:nvPicPr>
        <p:blipFill>
          <a:blip r:embed="rId2"/>
          <a:stretch>
            <a:fillRect/>
          </a:stretch>
        </p:blipFill>
        <p:spPr>
          <a:xfrm>
            <a:off x="939481" y="0"/>
            <a:ext cx="10280562"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75F005-E088-4181-9EA7-037F0D3F94AF}"/>
              </a:ext>
            </a:extLst>
          </p:cNvPr>
          <p:cNvPicPr>
            <a:picLocks noChangeAspect="1"/>
          </p:cNvPicPr>
          <p:nvPr/>
        </p:nvPicPr>
        <p:blipFill>
          <a:blip r:embed="rId2"/>
          <a:stretch>
            <a:fillRect/>
          </a:stretch>
        </p:blipFill>
        <p:spPr>
          <a:xfrm>
            <a:off x="1534162" y="0"/>
            <a:ext cx="91440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99CE55-8427-435D-8C3D-2416C848E5AF}"/>
              </a:ext>
            </a:extLst>
          </p:cNvPr>
          <p:cNvPicPr>
            <a:picLocks noChangeAspect="1"/>
          </p:cNvPicPr>
          <p:nvPr/>
        </p:nvPicPr>
        <p:blipFill>
          <a:blip r:embed="rId2"/>
          <a:stretch>
            <a:fillRect/>
          </a:stretch>
        </p:blipFill>
        <p:spPr>
          <a:xfrm>
            <a:off x="91440" y="97155"/>
            <a:ext cx="12019285" cy="6760845"/>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F1304E-1022-4F2B-ABFB-6616B11DE009}"/>
              </a:ext>
            </a:extLst>
          </p:cNvPr>
          <p:cNvPicPr>
            <a:picLocks noChangeAspect="1"/>
          </p:cNvPicPr>
          <p:nvPr/>
        </p:nvPicPr>
        <p:blipFill>
          <a:blip r:embed="rId2"/>
          <a:stretch>
            <a:fillRect/>
          </a:stretch>
        </p:blipFill>
        <p:spPr>
          <a:xfrm>
            <a:off x="1727201" y="0"/>
            <a:ext cx="8592461" cy="676656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3D61B4-6B04-4DA8-96C6-830FCC6A6F86}"/>
              </a:ext>
            </a:extLst>
          </p:cNvPr>
          <p:cNvPicPr>
            <a:picLocks noChangeAspect="1"/>
          </p:cNvPicPr>
          <p:nvPr/>
        </p:nvPicPr>
        <p:blipFill>
          <a:blip r:embed="rId2"/>
          <a:stretch>
            <a:fillRect/>
          </a:stretch>
        </p:blipFill>
        <p:spPr>
          <a:xfrm>
            <a:off x="2738902" y="0"/>
            <a:ext cx="6714201"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F65875D-A57E-4BC6-8C3C-A6FDC63A5492}"/>
              </a:ext>
            </a:extLst>
          </p:cNvPr>
          <p:cNvPicPr>
            <a:picLocks noChangeAspect="1"/>
          </p:cNvPicPr>
          <p:nvPr/>
        </p:nvPicPr>
        <p:blipFill>
          <a:blip r:embed="rId2"/>
          <a:stretch>
            <a:fillRect/>
          </a:stretch>
        </p:blipFill>
        <p:spPr>
          <a:xfrm>
            <a:off x="1033784" y="71122"/>
            <a:ext cx="10180316" cy="6786877"/>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9CC466-B06C-45BA-B388-D7C8EE268769}"/>
              </a:ext>
            </a:extLst>
          </p:cNvPr>
          <p:cNvPicPr>
            <a:picLocks noChangeAspect="1"/>
          </p:cNvPicPr>
          <p:nvPr/>
        </p:nvPicPr>
        <p:blipFill>
          <a:blip r:embed="rId2"/>
          <a:stretch>
            <a:fillRect/>
          </a:stretch>
        </p:blipFill>
        <p:spPr>
          <a:xfrm>
            <a:off x="1559564" y="0"/>
            <a:ext cx="912437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1ED9872-0CC2-4E11-AB7B-7A31492BB687}"/>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6C7962F-84C2-42AD-8DCD-E422C677549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EDD1BAD-B0CC-43CB-99E2-C96AC5A63C19}"/>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80E6833-3450-4F99-9E4E-01DF95E0951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9529A7DC-80CA-4212-8E1B-4C5E4361339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7D826FC2-34FC-4D99-80AC-EF3BB363DF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53E0D87C-1A37-4A6F-AA5A-262A249B90F9}"/>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E0C15DD7-C3AB-42E8-A7DD-191203256249}"/>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B83551F6-6519-4768-9BB5-5E088651A6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5B8A157-70F0-4E59-A457-291462C648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41EA79E8-E0C1-4119-A73C-C4BBCDA55C5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794E7351-7BBC-451D-99DF-F6CA403ED6F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D2EF2F4F-1E60-426E-AC03-EBD8E83234F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40F3FF9D-DF38-4EE0-B7C9-A29DE8998DA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2961436"/>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TotalTime>
  <Words>194</Words>
  <Application>Microsoft Office PowerPoint</Application>
  <PresentationFormat>Panorámica</PresentationFormat>
  <Paragraphs>11</Paragraphs>
  <Slides>29</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29</vt:i4>
      </vt:variant>
    </vt:vector>
  </HeadingPairs>
  <TitlesOfParts>
    <vt:vector size="39"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2020-10-11T13:12:36Z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