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Lst>
  <p:notesMasterIdLst>
    <p:notesMasterId r:id="rId61"/>
  </p:notesMasterIdLst>
  <p:sldIdLst>
    <p:sldId id="256" r:id="rId3"/>
    <p:sldId id="257" r:id="rId4"/>
    <p:sldId id="258" r:id="rId5"/>
    <p:sldId id="259" r:id="rId6"/>
    <p:sldId id="260" r:id="rId7"/>
    <p:sldId id="261" r:id="rId8"/>
    <p:sldId id="262" r:id="rId9"/>
    <p:sldId id="263" r:id="rId10"/>
    <p:sldId id="264" r:id="rId11"/>
    <p:sldId id="265" r:id="rId12"/>
    <p:sldId id="268" r:id="rId13"/>
    <p:sldId id="266" r:id="rId14"/>
    <p:sldId id="328" r:id="rId15"/>
    <p:sldId id="329" r:id="rId16"/>
    <p:sldId id="270" r:id="rId17"/>
    <p:sldId id="269" r:id="rId18"/>
    <p:sldId id="330" r:id="rId19"/>
    <p:sldId id="331" r:id="rId20"/>
    <p:sldId id="332" r:id="rId21"/>
    <p:sldId id="333" r:id="rId22"/>
    <p:sldId id="334" r:id="rId23"/>
    <p:sldId id="335" r:id="rId24"/>
    <p:sldId id="336" r:id="rId25"/>
    <p:sldId id="337" r:id="rId26"/>
    <p:sldId id="338" r:id="rId27"/>
    <p:sldId id="277" r:id="rId28"/>
    <p:sldId id="339" r:id="rId29"/>
    <p:sldId id="340" r:id="rId30"/>
    <p:sldId id="341" r:id="rId31"/>
    <p:sldId id="273" r:id="rId32"/>
    <p:sldId id="342" r:id="rId33"/>
    <p:sldId id="343" r:id="rId34"/>
    <p:sldId id="267" r:id="rId35"/>
    <p:sldId id="274" r:id="rId36"/>
    <p:sldId id="275" r:id="rId37"/>
    <p:sldId id="283" r:id="rId38"/>
    <p:sldId id="276" r:id="rId39"/>
    <p:sldId id="284" r:id="rId40"/>
    <p:sldId id="285" r:id="rId41"/>
    <p:sldId id="344" r:id="rId42"/>
    <p:sldId id="286" r:id="rId43"/>
    <p:sldId id="346" r:id="rId44"/>
    <p:sldId id="347" r:id="rId45"/>
    <p:sldId id="348" r:id="rId46"/>
    <p:sldId id="287" r:id="rId47"/>
    <p:sldId id="288" r:id="rId48"/>
    <p:sldId id="289" r:id="rId49"/>
    <p:sldId id="290" r:id="rId50"/>
    <p:sldId id="291" r:id="rId51"/>
    <p:sldId id="292" r:id="rId52"/>
    <p:sldId id="293" r:id="rId53"/>
    <p:sldId id="345" r:id="rId54"/>
    <p:sldId id="294" r:id="rId55"/>
    <p:sldId id="295" r:id="rId56"/>
    <p:sldId id="296" r:id="rId57"/>
    <p:sldId id="297" r:id="rId58"/>
    <p:sldId id="327" r:id="rId59"/>
    <p:sldId id="349" r:id="rId6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C818A13-DED8-4AF5-9C03-2306814FBA9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6C8CDA5-F9AA-4FF4-97A4-E7F352879D7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9D9068D-5E88-45D6-9712-4B092F20BE25}" type="datetime1">
              <a:rPr lang="es-ES"/>
              <a:pPr lvl="0"/>
              <a:t>13/08/2021</a:t>
            </a:fld>
            <a:endParaRPr lang="es-ES"/>
          </a:p>
        </p:txBody>
      </p:sp>
      <p:sp>
        <p:nvSpPr>
          <p:cNvPr id="4" name="Marcador de imagen de diapositiva 3">
            <a:extLst>
              <a:ext uri="{FF2B5EF4-FFF2-40B4-BE49-F238E27FC236}">
                <a16:creationId xmlns:a16="http://schemas.microsoft.com/office/drawing/2014/main" id="{0820AD4D-157C-4584-ACC7-296FF07AD90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509D890-398C-4577-A116-EF4B1361E8E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228CCBA-6BD3-40BE-A9AC-60102E0FD26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7F50C36-78CB-4A09-8CD6-955D384DB48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568C3A6-6B40-4FDF-9B55-9B4586A12B6F}" type="slidenum">
              <a:t>‹Nº›</a:t>
            </a:fld>
            <a:endParaRPr lang="es-ES"/>
          </a:p>
        </p:txBody>
      </p:sp>
    </p:spTree>
    <p:extLst>
      <p:ext uri="{BB962C8B-B14F-4D97-AF65-F5344CB8AC3E}">
        <p14:creationId xmlns:p14="http://schemas.microsoft.com/office/powerpoint/2010/main" val="398795557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E562B88-C5C2-4976-95A6-32FEE83C89B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215BE1-0750-45F1-AA76-0B1270704D9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741A362-2833-4125-9BC8-60CAB8E2016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DA650C-E85A-451B-9E23-3E892EE094F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39ADA9F-DAFC-4E87-B440-14E49212A93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8E3A258-E8DD-496C-9A9A-3352DB22BEB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1933735-DBE8-43E4-93DE-26C6F2E1C11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E5EBF4A-340B-4114-B81C-2B1C5A3236A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F02C90-49AA-43D5-9154-CB6F68925E7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536E323-8C99-4646-A511-B89C47FF40D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87A3295-6FC0-4216-B145-B23CFB67D7FF}"/>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D999D64A-1819-4F09-9546-7FE1B01A6DB9}"/>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CEF30EB0-AB66-4B30-B478-9D169E226569}"/>
              </a:ext>
            </a:extLst>
          </p:cNvPr>
          <p:cNvSpPr txBox="1">
            <a:spLocks noGrp="1"/>
          </p:cNvSpPr>
          <p:nvPr>
            <p:ph type="sldNum" sz="quarter" idx="8"/>
          </p:nvPr>
        </p:nvSpPr>
        <p:spPr/>
        <p:txBody>
          <a:bodyPr/>
          <a:lstStyle>
            <a:lvl1pPr>
              <a:defRPr sz="1400"/>
            </a:lvl1pPr>
          </a:lstStyle>
          <a:p>
            <a:pPr lvl="0"/>
            <a:fld id="{954BEC13-41AD-472C-B2BA-53443319EE85}" type="slidenum">
              <a:t>‹Nº›</a:t>
            </a:fld>
            <a:endParaRPr lang="es-ES"/>
          </a:p>
        </p:txBody>
      </p:sp>
    </p:spTree>
    <p:extLst>
      <p:ext uri="{BB962C8B-B14F-4D97-AF65-F5344CB8AC3E}">
        <p14:creationId xmlns:p14="http://schemas.microsoft.com/office/powerpoint/2010/main" val="144651283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3086DFF-D013-4092-BCB0-21160498DD27}"/>
              </a:ext>
            </a:extLst>
          </p:cNvPr>
          <p:cNvSpPr txBox="1">
            <a:spLocks noGrp="1"/>
          </p:cNvSpPr>
          <p:nvPr>
            <p:ph type="dt" sz="half" idx="7"/>
          </p:nvPr>
        </p:nvSpPr>
        <p:spPr/>
        <p:txBody>
          <a:bodyPr/>
          <a:lstStyle>
            <a:lvl1pPr>
              <a:defRPr/>
            </a:lvl1pPr>
          </a:lstStyle>
          <a:p>
            <a:pPr lvl="0"/>
            <a:fld id="{1FF2EF8D-DB42-40A8-8C52-A916EE16F9A0}" type="datetime1">
              <a:rPr lang="es-ES"/>
              <a:pPr lvl="0"/>
              <a:t>13/08/2021</a:t>
            </a:fld>
            <a:endParaRPr lang="es-ES"/>
          </a:p>
        </p:txBody>
      </p:sp>
      <p:sp>
        <p:nvSpPr>
          <p:cNvPr id="3" name="Marcador de pie de página 2">
            <a:extLst>
              <a:ext uri="{FF2B5EF4-FFF2-40B4-BE49-F238E27FC236}">
                <a16:creationId xmlns:a16="http://schemas.microsoft.com/office/drawing/2014/main" id="{40E06B3C-99AB-48C7-8903-25CB5AFB323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DF0584C-E483-4D31-B69D-51CF527A73FA}"/>
              </a:ext>
            </a:extLst>
          </p:cNvPr>
          <p:cNvSpPr txBox="1">
            <a:spLocks noGrp="1"/>
          </p:cNvSpPr>
          <p:nvPr>
            <p:ph type="sldNum" sz="quarter" idx="8"/>
          </p:nvPr>
        </p:nvSpPr>
        <p:spPr/>
        <p:txBody>
          <a:bodyPr/>
          <a:lstStyle>
            <a:lvl1pPr>
              <a:defRPr/>
            </a:lvl1pPr>
          </a:lstStyle>
          <a:p>
            <a:pPr lvl="0"/>
            <a:fld id="{C174B902-A963-408A-8CC7-1A714DFCDBDD}" type="slidenum">
              <a:t>‹Nº›</a:t>
            </a:fld>
            <a:endParaRPr lang="es-ES"/>
          </a:p>
        </p:txBody>
      </p:sp>
    </p:spTree>
    <p:extLst>
      <p:ext uri="{BB962C8B-B14F-4D97-AF65-F5344CB8AC3E}">
        <p14:creationId xmlns:p14="http://schemas.microsoft.com/office/powerpoint/2010/main" val="31892146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3922A7-B63D-4FF7-B833-916B93E874B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F56E50C-50C0-4149-815C-7468424C58A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E6925FC-9772-4C5C-A726-4AEBA01DD1B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7944295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5C4601F-87D6-4164-BCC4-EF959938699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740EC84-AB7D-4100-9C14-3F372724CB2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E2FD0ED-C070-473B-B2F4-6AD10F01F26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C9A8434-ECC0-4F99-B04B-0BD3DD29B40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745C098-3596-41D1-9D85-860BD1CE375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33EF18C-D1CD-4773-A6F9-5A33951E490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6787180-0091-4EFF-9553-732D8233ED5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2430693"/>
      </p:ext>
    </p:extLst>
  </p:cSld>
  <p:clrMap bg1="lt1" tx1="dk1" bg2="lt2" tx2="dk2" accent1="accent1" accent2="accent2" accent3="accent3" accent4="accent4" accent5="accent5" accent6="accent6" hlink="hlink" folHlink="folHlink"/>
  <p:sldLayoutIdLst>
    <p:sldLayoutId id="2147483652"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2276B77-B0CD-4A7F-A5D4-6A481F271E02}"/>
              </a:ext>
            </a:extLst>
          </p:cNvPr>
          <p:cNvSpPr txBox="1"/>
          <p:nvPr/>
        </p:nvSpPr>
        <p:spPr>
          <a:xfrm>
            <a:off x="0" y="2769836"/>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IGLESIA DE SAN FRANCISCO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QUITO · ECUADOR</a:t>
            </a:r>
            <a:endParaRPr lang="es-ES" sz="2800" b="0" i="0" u="none" strike="noStrike" kern="1200" cap="none" spc="0" baseline="0">
              <a:solidFill>
                <a:srgbClr val="FFFFFF"/>
              </a:solidFill>
              <a:uFillTx/>
              <a:latin typeface="Calibri"/>
            </a:endParaRPr>
          </a:p>
        </p:txBody>
      </p:sp>
      <p:pic>
        <p:nvPicPr>
          <p:cNvPr id="3" name="01">
            <a:extLst>
              <a:ext uri="{FF2B5EF4-FFF2-40B4-BE49-F238E27FC236}">
                <a16:creationId xmlns:a16="http://schemas.microsoft.com/office/drawing/2014/main" id="{DCFA5C6D-EC6C-42DB-A225-A6C5F9C6CB4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4972" y="593348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28BB99-C005-4BD6-B632-FFA027EF0DC0}"/>
              </a:ext>
            </a:extLst>
          </p:cNvPr>
          <p:cNvPicPr>
            <a:picLocks noChangeAspect="1"/>
          </p:cNvPicPr>
          <p:nvPr/>
        </p:nvPicPr>
        <p:blipFill>
          <a:blip r:embed="rId3"/>
          <a:stretch>
            <a:fillRect/>
          </a:stretch>
        </p:blipFill>
        <p:spPr>
          <a:xfrm>
            <a:off x="18498" y="0"/>
            <a:ext cx="12173507"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1D02FE4-B040-47C2-8C90-F130B5E157E9}"/>
              </a:ext>
            </a:extLst>
          </p:cNvPr>
          <p:cNvSpPr txBox="1"/>
          <p:nvPr/>
        </p:nvSpPr>
        <p:spPr>
          <a:xfrm>
            <a:off x="834499" y="1154100"/>
            <a:ext cx="1052003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de San Francisco es una basílica católica que se levanta en medio del centro histórico de Quito, frente a la plaza del mismo nombre. La estructura es el conjunto arquitectónico de mayor dimensión dentro de los centros históricos de toda América,​ y por ello es conocido como "el Escorial del Nuevo Mundo".​ San Francisco es considerada una joya de la arquitectura continental por su mezcla de diferentes estilos combinados a lo largo de más de 150 años de construcción.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Sobre sus tres hectáreas y media de superficie se han construido trece claustros (seis de ellos de gran magnitud), tres templos, un gran Atrio, sumando aproximadamente cuarenta mil metros cuadrados de edificación. Allí se desarrollan múltiples actividades en la actualidad: las conventuales y religiosas, de atención pública en las áreas de salud, de comunicación, educativas y otras de corte popular que mantienen activo al edificio.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Dentro de la iglesia se encuentran más de 3.500 obras de arte colonial, de múltiples manifestaciones artísticas y variadas técnicas, especialmente aquellas correspondientes a la Escuela Quiteña de arte, que nació precisamente en este lugar. Posee también una biblioteca franciscana, descrita en el siglo XVII como la mejor del Virreinato del Perú.</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Al conjunto le precede una plaza homónima que durante años abasteció a la ciudad de agua de su fuente central, y que ha funcionado como mercado popular, como espacio de concentraciones militares y políticas, y como lugar de encuentro y recreación social. La escalera cóncavo-convexa que comunica la plaza con el Atrio, que resalta la fachada manierista-barroca del templo mayor, es considerada de gran importancia arquitectónica en América.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ADE2552-149A-4B06-A18B-F225880844CA}"/>
              </a:ext>
            </a:extLst>
          </p:cNvPr>
          <p:cNvPicPr>
            <a:picLocks noChangeAspect="1"/>
          </p:cNvPicPr>
          <p:nvPr/>
        </p:nvPicPr>
        <p:blipFill>
          <a:blip r:embed="rId3"/>
          <a:stretch>
            <a:fillRect/>
          </a:stretch>
        </p:blipFill>
        <p:spPr>
          <a:xfrm>
            <a:off x="32552" y="-950646"/>
            <a:ext cx="12159453" cy="810630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83CB76-FBF9-4D9A-B6AA-15BC2E0EC518}"/>
              </a:ext>
            </a:extLst>
          </p:cNvPr>
          <p:cNvPicPr>
            <a:picLocks noChangeAspect="1"/>
          </p:cNvPicPr>
          <p:nvPr/>
        </p:nvPicPr>
        <p:blipFill>
          <a:blip r:embed="rId2"/>
          <a:stretch>
            <a:fillRect/>
          </a:stretch>
        </p:blipFill>
        <p:spPr>
          <a:xfrm>
            <a:off x="0" y="0"/>
            <a:ext cx="12240478"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A853BA-E47B-4062-874D-849433370B7C}"/>
              </a:ext>
            </a:extLst>
          </p:cNvPr>
          <p:cNvPicPr>
            <a:picLocks noChangeAspect="1"/>
          </p:cNvPicPr>
          <p:nvPr/>
        </p:nvPicPr>
        <p:blipFill>
          <a:blip r:embed="rId2"/>
          <a:stretch>
            <a:fillRect/>
          </a:stretch>
        </p:blipFill>
        <p:spPr>
          <a:xfrm>
            <a:off x="8878"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3FAE09DD-75E7-45C9-B155-C2E94FDB995E}"/>
              </a:ext>
            </a:extLst>
          </p:cNvPr>
          <p:cNvPicPr>
            <a:picLocks noChangeAspect="1"/>
          </p:cNvPicPr>
          <p:nvPr/>
        </p:nvPicPr>
        <p:blipFill>
          <a:blip r:embed="rId2"/>
          <a:stretch>
            <a:fillRect/>
          </a:stretch>
        </p:blipFill>
        <p:spPr>
          <a:xfrm>
            <a:off x="1595865" y="0"/>
            <a:ext cx="886204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EBE24A-2B2A-4582-9027-51255FFA0381}"/>
              </a:ext>
            </a:extLst>
          </p:cNvPr>
          <p:cNvPicPr>
            <a:picLocks noChangeAspect="1"/>
          </p:cNvPicPr>
          <p:nvPr/>
        </p:nvPicPr>
        <p:blipFill>
          <a:blip r:embed="rId2"/>
          <a:stretch>
            <a:fillRect/>
          </a:stretch>
        </p:blipFill>
        <p:spPr>
          <a:xfrm>
            <a:off x="1162970" y="23847"/>
            <a:ext cx="9712171" cy="682474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C4068AC5-DAF9-494A-8D93-C0A475E5EB5B}"/>
              </a:ext>
            </a:extLst>
          </p:cNvPr>
          <p:cNvPicPr>
            <a:picLocks noChangeAspect="1"/>
          </p:cNvPicPr>
          <p:nvPr/>
        </p:nvPicPr>
        <p:blipFill>
          <a:blip r:embed="rId2"/>
          <a:stretch>
            <a:fillRect/>
          </a:stretch>
        </p:blipFill>
        <p:spPr>
          <a:xfrm>
            <a:off x="967663" y="0"/>
            <a:ext cx="10209321" cy="682140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10626D1E-F85A-43AD-A760-F695CE55CEDF}"/>
              </a:ext>
            </a:extLst>
          </p:cNvPr>
          <p:cNvPicPr>
            <a:picLocks noChangeAspect="1"/>
          </p:cNvPicPr>
          <p:nvPr/>
        </p:nvPicPr>
        <p:blipFill>
          <a:blip r:embed="rId2"/>
          <a:stretch>
            <a:fillRect/>
          </a:stretch>
        </p:blipFill>
        <p:spPr>
          <a:xfrm>
            <a:off x="1750627" y="0"/>
            <a:ext cx="840307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E35D1-512B-4B74-ABD0-5893F81A3117}"/>
              </a:ext>
            </a:extLst>
          </p:cNvPr>
          <p:cNvPicPr>
            <a:picLocks noChangeAspect="1"/>
          </p:cNvPicPr>
          <p:nvPr/>
        </p:nvPicPr>
        <p:blipFill>
          <a:blip r:embed="rId2"/>
          <a:stretch>
            <a:fillRect/>
          </a:stretch>
        </p:blipFill>
        <p:spPr>
          <a:xfrm>
            <a:off x="1868914" y="0"/>
            <a:ext cx="845416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53B5FA-61E6-4023-9920-24770E2A67E1}"/>
              </a:ext>
            </a:extLst>
          </p:cNvPr>
          <p:cNvPicPr>
            <a:picLocks noChangeAspect="1"/>
          </p:cNvPicPr>
          <p:nvPr/>
        </p:nvPicPr>
        <p:blipFill>
          <a:blip r:embed="rId2"/>
          <a:stretch>
            <a:fillRect/>
          </a:stretch>
        </p:blipFill>
        <p:spPr>
          <a:xfrm>
            <a:off x="1470199"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857B1C52-41F5-4059-9B08-BB3B16DAE8CE}"/>
              </a:ext>
            </a:extLst>
          </p:cNvPr>
          <p:cNvPicPr>
            <a:picLocks noChangeAspect="1"/>
          </p:cNvPicPr>
          <p:nvPr/>
        </p:nvPicPr>
        <p:blipFill>
          <a:blip r:embed="rId2"/>
          <a:stretch>
            <a:fillRect/>
          </a:stretch>
        </p:blipFill>
        <p:spPr>
          <a:xfrm>
            <a:off x="1496086" y="-7296"/>
            <a:ext cx="9170618" cy="686529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C94D7F-A807-4F49-BA55-39AFD5C05359}"/>
              </a:ext>
            </a:extLst>
          </p:cNvPr>
          <p:cNvPicPr>
            <a:picLocks noChangeAspect="1"/>
          </p:cNvPicPr>
          <p:nvPr/>
        </p:nvPicPr>
        <p:blipFill>
          <a:blip r:embed="rId2"/>
          <a:stretch>
            <a:fillRect/>
          </a:stretch>
        </p:blipFill>
        <p:spPr>
          <a:xfrm>
            <a:off x="1518946" y="0"/>
            <a:ext cx="9148261"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5C837E90-CFE1-4C74-A96C-C6F0FB07AD83}"/>
              </a:ext>
            </a:extLst>
          </p:cNvPr>
          <p:cNvPicPr>
            <a:picLocks noChangeAspect="1"/>
          </p:cNvPicPr>
          <p:nvPr/>
        </p:nvPicPr>
        <p:blipFill>
          <a:blip r:embed="rId2"/>
          <a:stretch>
            <a:fillRect/>
          </a:stretch>
        </p:blipFill>
        <p:spPr>
          <a:xfrm>
            <a:off x="749442" y="0"/>
            <a:ext cx="106941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4C3B4F-C9DB-425B-BDE2-918FFFCCFEA2}"/>
              </a:ext>
            </a:extLst>
          </p:cNvPr>
          <p:cNvPicPr>
            <a:picLocks noChangeAspect="1"/>
          </p:cNvPicPr>
          <p:nvPr/>
        </p:nvPicPr>
        <p:blipFill>
          <a:blip r:embed="rId2"/>
          <a:stretch>
            <a:fillRect/>
          </a:stretch>
        </p:blipFill>
        <p:spPr>
          <a:xfrm>
            <a:off x="1511740" y="0"/>
            <a:ext cx="914865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84083141-225A-4181-A3D6-41E40569CE96}"/>
              </a:ext>
            </a:extLst>
          </p:cNvPr>
          <p:cNvPicPr>
            <a:picLocks noChangeAspect="1"/>
          </p:cNvPicPr>
          <p:nvPr/>
        </p:nvPicPr>
        <p:blipFill>
          <a:blip r:embed="rId2"/>
          <a:stretch>
            <a:fillRect/>
          </a:stretch>
        </p:blipFill>
        <p:spPr>
          <a:xfrm>
            <a:off x="41513" y="0"/>
            <a:ext cx="122098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6E9798-152B-4484-9DE6-46ED3F2533AC}"/>
              </a:ext>
            </a:extLst>
          </p:cNvPr>
          <p:cNvPicPr>
            <a:picLocks noChangeAspect="1"/>
          </p:cNvPicPr>
          <p:nvPr/>
        </p:nvPicPr>
        <p:blipFill>
          <a:blip r:embed="rId2"/>
          <a:stretch>
            <a:fillRect/>
          </a:stretch>
        </p:blipFill>
        <p:spPr>
          <a:xfrm>
            <a:off x="622176" y="0"/>
            <a:ext cx="11027664" cy="735177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96739F-9129-49C8-AEAA-66D33B1BD6D1}"/>
              </a:ext>
            </a:extLst>
          </p:cNvPr>
          <p:cNvPicPr>
            <a:picLocks noChangeAspect="1"/>
          </p:cNvPicPr>
          <p:nvPr/>
        </p:nvPicPr>
        <p:blipFill>
          <a:blip r:embed="rId2"/>
          <a:stretch>
            <a:fillRect/>
          </a:stretch>
        </p:blipFill>
        <p:spPr>
          <a:xfrm>
            <a:off x="679508" y="0"/>
            <a:ext cx="1080703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23512F-F81C-4D86-A2F0-993A3B24B1E9}"/>
              </a:ext>
            </a:extLst>
          </p:cNvPr>
          <p:cNvPicPr>
            <a:picLocks noChangeAspect="1"/>
          </p:cNvPicPr>
          <p:nvPr/>
        </p:nvPicPr>
        <p:blipFill>
          <a:blip r:embed="rId2"/>
          <a:stretch>
            <a:fillRect/>
          </a:stretch>
        </p:blipFill>
        <p:spPr>
          <a:xfrm>
            <a:off x="951387" y="0"/>
            <a:ext cx="1026408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748C66-1E8E-4A28-8155-D28A432288AC}"/>
              </a:ext>
            </a:extLst>
          </p:cNvPr>
          <p:cNvPicPr>
            <a:picLocks noChangeAspect="1"/>
          </p:cNvPicPr>
          <p:nvPr/>
        </p:nvPicPr>
        <p:blipFill>
          <a:blip r:embed="rId2"/>
          <a:stretch>
            <a:fillRect/>
          </a:stretch>
        </p:blipFill>
        <p:spPr>
          <a:xfrm>
            <a:off x="1422522" y="0"/>
            <a:ext cx="915662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E54521-D223-4B3E-AD98-D2FAB431B1CB}"/>
              </a:ext>
            </a:extLst>
          </p:cNvPr>
          <p:cNvPicPr>
            <a:picLocks noChangeAspect="1"/>
          </p:cNvPicPr>
          <p:nvPr/>
        </p:nvPicPr>
        <p:blipFill>
          <a:blip r:embed="rId2"/>
          <a:stretch>
            <a:fillRect/>
          </a:stretch>
        </p:blipFill>
        <p:spPr>
          <a:xfrm>
            <a:off x="926241" y="0"/>
            <a:ext cx="1040076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ADADFB-3549-4650-9B6F-FD65F14CA6DC}"/>
              </a:ext>
            </a:extLst>
          </p:cNvPr>
          <p:cNvPicPr>
            <a:picLocks noChangeAspect="1"/>
          </p:cNvPicPr>
          <p:nvPr/>
        </p:nvPicPr>
        <p:blipFill>
          <a:blip r:embed="rId2"/>
          <a:stretch>
            <a:fillRect/>
          </a:stretch>
        </p:blipFill>
        <p:spPr>
          <a:xfrm>
            <a:off x="519342" y="0"/>
            <a:ext cx="1108363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B98747-4E1A-4509-8AD9-C79313F5E47B}"/>
              </a:ext>
            </a:extLst>
          </p:cNvPr>
          <p:cNvPicPr>
            <a:picLocks noChangeAspect="1"/>
          </p:cNvPicPr>
          <p:nvPr/>
        </p:nvPicPr>
        <p:blipFill>
          <a:blip r:embed="rId2"/>
          <a:stretch>
            <a:fillRect/>
          </a:stretch>
        </p:blipFill>
        <p:spPr>
          <a:xfrm>
            <a:off x="1878927" y="0"/>
            <a:ext cx="843413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18373F-3DBA-4A45-A861-4928A27F3756}"/>
              </a:ext>
            </a:extLst>
          </p:cNvPr>
          <p:cNvPicPr>
            <a:picLocks noChangeAspect="1"/>
          </p:cNvPicPr>
          <p:nvPr/>
        </p:nvPicPr>
        <p:blipFill>
          <a:blip r:embed="rId2"/>
          <a:stretch>
            <a:fillRect/>
          </a:stretch>
        </p:blipFill>
        <p:spPr>
          <a:xfrm>
            <a:off x="594268" y="2221"/>
            <a:ext cx="11129701" cy="685577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5">
            <a:extLst>
              <a:ext uri="{FF2B5EF4-FFF2-40B4-BE49-F238E27FC236}">
                <a16:creationId xmlns:a16="http://schemas.microsoft.com/office/drawing/2014/main" id="{86AAFBB7-EE85-4854-9EA5-F7339351E012}"/>
              </a:ext>
            </a:extLst>
          </p:cNvPr>
          <p:cNvPicPr>
            <a:picLocks noChangeAspect="1"/>
          </p:cNvPicPr>
          <p:nvPr/>
        </p:nvPicPr>
        <p:blipFill>
          <a:blip r:embed="rId2"/>
          <a:stretch>
            <a:fillRect/>
          </a:stretch>
        </p:blipFill>
        <p:spPr>
          <a:xfrm>
            <a:off x="37371"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26FAA3-3F6C-4FDE-AD37-0E162526FCF3}"/>
              </a:ext>
            </a:extLst>
          </p:cNvPr>
          <p:cNvPicPr>
            <a:picLocks noChangeAspect="1"/>
          </p:cNvPicPr>
          <p:nvPr/>
        </p:nvPicPr>
        <p:blipFill>
          <a:blip r:embed="rId2"/>
          <a:stretch>
            <a:fillRect/>
          </a:stretch>
        </p:blipFill>
        <p:spPr>
          <a:xfrm>
            <a:off x="1493544" y="0"/>
            <a:ext cx="9156627"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26924A-57ED-4616-82EE-05BB5575D605}"/>
              </a:ext>
            </a:extLst>
          </p:cNvPr>
          <p:cNvPicPr>
            <a:picLocks noChangeAspect="1"/>
          </p:cNvPicPr>
          <p:nvPr/>
        </p:nvPicPr>
        <p:blipFill>
          <a:blip r:embed="rId2"/>
          <a:stretch>
            <a:fillRect/>
          </a:stretch>
        </p:blipFill>
        <p:spPr>
          <a:xfrm>
            <a:off x="6517971" y="0"/>
            <a:ext cx="4569311" cy="6858000"/>
          </a:xfrm>
          <a:prstGeom prst="rect">
            <a:avLst/>
          </a:prstGeom>
          <a:noFill/>
          <a:ln cap="flat">
            <a:noFill/>
          </a:ln>
        </p:spPr>
      </p:pic>
      <p:pic>
        <p:nvPicPr>
          <p:cNvPr id="3" name="Imagen 4">
            <a:extLst>
              <a:ext uri="{FF2B5EF4-FFF2-40B4-BE49-F238E27FC236}">
                <a16:creationId xmlns:a16="http://schemas.microsoft.com/office/drawing/2014/main" id="{9DA439CF-8728-4D7C-B952-83228334BA1E}"/>
              </a:ext>
            </a:extLst>
          </p:cNvPr>
          <p:cNvPicPr>
            <a:picLocks noChangeAspect="1"/>
          </p:cNvPicPr>
          <p:nvPr/>
        </p:nvPicPr>
        <p:blipFill>
          <a:blip r:embed="rId3"/>
          <a:stretch>
            <a:fillRect/>
          </a:stretch>
        </p:blipFill>
        <p:spPr>
          <a:xfrm>
            <a:off x="964692" y="-22860"/>
            <a:ext cx="4563377"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C3992D-F460-4F51-8B33-76F7DE64AF89}"/>
              </a:ext>
            </a:extLst>
          </p:cNvPr>
          <p:cNvPicPr>
            <a:picLocks noChangeAspect="1"/>
          </p:cNvPicPr>
          <p:nvPr/>
        </p:nvPicPr>
        <p:blipFill>
          <a:blip r:embed="rId2"/>
          <a:stretch>
            <a:fillRect/>
          </a:stretch>
        </p:blipFill>
        <p:spPr>
          <a:xfrm>
            <a:off x="527800" y="18214"/>
            <a:ext cx="11221297" cy="683978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623E58-1DD6-4A52-8059-39F1F98664FF}"/>
              </a:ext>
            </a:extLst>
          </p:cNvPr>
          <p:cNvPicPr>
            <a:picLocks noChangeAspect="1"/>
          </p:cNvPicPr>
          <p:nvPr/>
        </p:nvPicPr>
        <p:blipFill>
          <a:blip r:embed="rId2"/>
          <a:stretch>
            <a:fillRect/>
          </a:stretch>
        </p:blipFill>
        <p:spPr>
          <a:xfrm>
            <a:off x="1545701" y="0"/>
            <a:ext cx="911193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EC8DA4-8CA2-4B13-A61F-04384340566F}"/>
              </a:ext>
            </a:extLst>
          </p:cNvPr>
          <p:cNvPicPr>
            <a:picLocks noChangeAspect="1"/>
          </p:cNvPicPr>
          <p:nvPr/>
        </p:nvPicPr>
        <p:blipFill>
          <a:blip r:embed="rId2"/>
          <a:stretch>
            <a:fillRect/>
          </a:stretch>
        </p:blipFill>
        <p:spPr>
          <a:xfrm>
            <a:off x="1495144"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07C6EF-D518-4EC8-B1E9-BB4FAE11EEDA}"/>
              </a:ext>
            </a:extLst>
          </p:cNvPr>
          <p:cNvPicPr>
            <a:picLocks noChangeAspect="1"/>
          </p:cNvPicPr>
          <p:nvPr/>
        </p:nvPicPr>
        <p:blipFill>
          <a:blip r:embed="rId2"/>
          <a:stretch>
            <a:fillRect/>
          </a:stretch>
        </p:blipFill>
        <p:spPr>
          <a:xfrm>
            <a:off x="724415" y="8878"/>
            <a:ext cx="5140637" cy="6858000"/>
          </a:xfrm>
          <a:prstGeom prst="rect">
            <a:avLst/>
          </a:prstGeom>
          <a:noFill/>
          <a:ln cap="flat">
            <a:noFill/>
          </a:ln>
        </p:spPr>
      </p:pic>
      <p:pic>
        <p:nvPicPr>
          <p:cNvPr id="3" name="Imagen 4">
            <a:extLst>
              <a:ext uri="{FF2B5EF4-FFF2-40B4-BE49-F238E27FC236}">
                <a16:creationId xmlns:a16="http://schemas.microsoft.com/office/drawing/2014/main" id="{A2CB4B41-B035-4690-A687-4C0D1EB44330}"/>
              </a:ext>
            </a:extLst>
          </p:cNvPr>
          <p:cNvPicPr>
            <a:picLocks noChangeAspect="1"/>
          </p:cNvPicPr>
          <p:nvPr/>
        </p:nvPicPr>
        <p:blipFill>
          <a:blip r:embed="rId3"/>
          <a:stretch>
            <a:fillRect/>
          </a:stretch>
        </p:blipFill>
        <p:spPr>
          <a:xfrm>
            <a:off x="6641534" y="0"/>
            <a:ext cx="4856963"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576C9F-B054-44AE-AE94-D32FFFDEDD6D}"/>
              </a:ext>
            </a:extLst>
          </p:cNvPr>
          <p:cNvPicPr>
            <a:picLocks noChangeAspect="1"/>
          </p:cNvPicPr>
          <p:nvPr/>
        </p:nvPicPr>
        <p:blipFill>
          <a:blip r:embed="rId2"/>
          <a:stretch>
            <a:fillRect/>
          </a:stretch>
        </p:blipFill>
        <p:spPr>
          <a:xfrm>
            <a:off x="6468447" y="0"/>
            <a:ext cx="4560570" cy="6858000"/>
          </a:xfrm>
          <a:prstGeom prst="rect">
            <a:avLst/>
          </a:prstGeom>
          <a:noFill/>
          <a:ln cap="flat">
            <a:noFill/>
          </a:ln>
        </p:spPr>
      </p:pic>
      <p:pic>
        <p:nvPicPr>
          <p:cNvPr id="3" name="Imagen 3">
            <a:extLst>
              <a:ext uri="{FF2B5EF4-FFF2-40B4-BE49-F238E27FC236}">
                <a16:creationId xmlns:a16="http://schemas.microsoft.com/office/drawing/2014/main" id="{0580EF46-B1F2-46F6-A02A-E9724EFF61C0}"/>
              </a:ext>
            </a:extLst>
          </p:cNvPr>
          <p:cNvPicPr>
            <a:picLocks noChangeAspect="1"/>
          </p:cNvPicPr>
          <p:nvPr/>
        </p:nvPicPr>
        <p:blipFill>
          <a:blip r:embed="rId3"/>
          <a:stretch>
            <a:fillRect/>
          </a:stretch>
        </p:blipFill>
        <p:spPr>
          <a:xfrm>
            <a:off x="1317641" y="31071"/>
            <a:ext cx="4248659" cy="6795601"/>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CE2965-2E54-4B61-BFCA-3BC4F781B52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7951B3-EEEA-4F34-9AC5-D909E37813E3}"/>
              </a:ext>
            </a:extLst>
          </p:cNvPr>
          <p:cNvPicPr>
            <a:picLocks noChangeAspect="1"/>
          </p:cNvPicPr>
          <p:nvPr/>
        </p:nvPicPr>
        <p:blipFill>
          <a:blip r:embed="rId2"/>
          <a:stretch>
            <a:fillRect/>
          </a:stretch>
        </p:blipFill>
        <p:spPr>
          <a:xfrm>
            <a:off x="1512655" y="0"/>
            <a:ext cx="913957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551840-0A61-497A-B06F-35E9ABB338D2}"/>
              </a:ext>
            </a:extLst>
          </p:cNvPr>
          <p:cNvPicPr>
            <a:picLocks noChangeAspect="1"/>
          </p:cNvPicPr>
          <p:nvPr/>
        </p:nvPicPr>
        <p:blipFill>
          <a:blip r:embed="rId2"/>
          <a:stretch>
            <a:fillRect/>
          </a:stretch>
        </p:blipFill>
        <p:spPr>
          <a:xfrm>
            <a:off x="1583256" y="0"/>
            <a:ext cx="914001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B3E926A9-8C89-42C5-9CEC-591EECD1326A}"/>
              </a:ext>
            </a:extLst>
          </p:cNvPr>
          <p:cNvPicPr>
            <a:picLocks noChangeAspect="1"/>
          </p:cNvPicPr>
          <p:nvPr/>
        </p:nvPicPr>
        <p:blipFill>
          <a:blip r:embed="rId2"/>
          <a:stretch>
            <a:fillRect/>
          </a:stretch>
        </p:blipFill>
        <p:spPr>
          <a:xfrm>
            <a:off x="1454481" y="0"/>
            <a:ext cx="915802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3A7E54-F9EF-4016-B133-EBB29673AE8A}"/>
              </a:ext>
            </a:extLst>
          </p:cNvPr>
          <p:cNvPicPr>
            <a:picLocks noChangeAspect="1"/>
          </p:cNvPicPr>
          <p:nvPr/>
        </p:nvPicPr>
        <p:blipFill>
          <a:blip r:embed="rId2"/>
          <a:stretch>
            <a:fillRect/>
          </a:stretch>
        </p:blipFill>
        <p:spPr>
          <a:xfrm>
            <a:off x="1012789" y="0"/>
            <a:ext cx="4572000" cy="6858000"/>
          </a:xfrm>
          <a:prstGeom prst="rect">
            <a:avLst/>
          </a:prstGeom>
          <a:noFill/>
          <a:ln cap="flat">
            <a:noFill/>
          </a:ln>
        </p:spPr>
      </p:pic>
      <p:pic>
        <p:nvPicPr>
          <p:cNvPr id="3" name="Imagen 3">
            <a:extLst>
              <a:ext uri="{FF2B5EF4-FFF2-40B4-BE49-F238E27FC236}">
                <a16:creationId xmlns:a16="http://schemas.microsoft.com/office/drawing/2014/main" id="{C3553D23-752B-4B26-81C1-1E086BA945EE}"/>
              </a:ext>
            </a:extLst>
          </p:cNvPr>
          <p:cNvPicPr>
            <a:picLocks noChangeAspect="1"/>
          </p:cNvPicPr>
          <p:nvPr/>
        </p:nvPicPr>
        <p:blipFill>
          <a:blip r:embed="rId3"/>
          <a:stretch>
            <a:fillRect/>
          </a:stretch>
        </p:blipFill>
        <p:spPr>
          <a:xfrm>
            <a:off x="6549179" y="0"/>
            <a:ext cx="4572000" cy="687518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B61A38F-3147-4100-A832-A95BFDF36855}"/>
              </a:ext>
            </a:extLst>
          </p:cNvPr>
          <p:cNvPicPr>
            <a:picLocks noChangeAspect="1"/>
          </p:cNvPicPr>
          <p:nvPr/>
        </p:nvPicPr>
        <p:blipFill>
          <a:blip r:embed="rId2"/>
          <a:stretch>
            <a:fillRect/>
          </a:stretch>
        </p:blipFill>
        <p:spPr>
          <a:xfrm>
            <a:off x="945891" y="0"/>
            <a:ext cx="4583429" cy="6858000"/>
          </a:xfrm>
          <a:prstGeom prst="rect">
            <a:avLst/>
          </a:prstGeom>
          <a:noFill/>
          <a:ln cap="flat">
            <a:noFill/>
          </a:ln>
        </p:spPr>
      </p:pic>
      <p:pic>
        <p:nvPicPr>
          <p:cNvPr id="3" name="Imagen 6">
            <a:extLst>
              <a:ext uri="{FF2B5EF4-FFF2-40B4-BE49-F238E27FC236}">
                <a16:creationId xmlns:a16="http://schemas.microsoft.com/office/drawing/2014/main" id="{BB5C3A4A-C889-4905-B2F1-FB81149485AD}"/>
              </a:ext>
            </a:extLst>
          </p:cNvPr>
          <p:cNvPicPr>
            <a:picLocks noChangeAspect="1"/>
          </p:cNvPicPr>
          <p:nvPr/>
        </p:nvPicPr>
        <p:blipFill>
          <a:blip r:embed="rId3"/>
          <a:stretch>
            <a:fillRect/>
          </a:stretch>
        </p:blipFill>
        <p:spPr>
          <a:xfrm>
            <a:off x="6569470" y="-97648"/>
            <a:ext cx="4671989" cy="695581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8B9E8F0-0D94-4471-86A1-E4C738747AF9}"/>
              </a:ext>
            </a:extLst>
          </p:cNvPr>
          <p:cNvPicPr>
            <a:picLocks noChangeAspect="1"/>
          </p:cNvPicPr>
          <p:nvPr/>
        </p:nvPicPr>
        <p:blipFill>
          <a:blip r:embed="rId2"/>
          <a:stretch>
            <a:fillRect/>
          </a:stretch>
        </p:blipFill>
        <p:spPr>
          <a:xfrm>
            <a:off x="1531345" y="11091"/>
            <a:ext cx="9121542" cy="6846899"/>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22EA2E-7E7F-46E8-AF5B-D536B9E46027}"/>
              </a:ext>
            </a:extLst>
          </p:cNvPr>
          <p:cNvPicPr>
            <a:picLocks noChangeAspect="1"/>
          </p:cNvPicPr>
          <p:nvPr/>
        </p:nvPicPr>
        <p:blipFill>
          <a:blip r:embed="rId2"/>
          <a:stretch>
            <a:fillRect/>
          </a:stretch>
        </p:blipFill>
        <p:spPr>
          <a:xfrm>
            <a:off x="3498960" y="0"/>
            <a:ext cx="4677375" cy="6864199"/>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4C0C5171-168E-4A82-A79C-72496C466334}"/>
              </a:ext>
            </a:extLst>
          </p:cNvPr>
          <p:cNvPicPr>
            <a:picLocks noChangeAspect="1"/>
          </p:cNvPicPr>
          <p:nvPr/>
        </p:nvPicPr>
        <p:blipFill>
          <a:blip r:embed="rId2"/>
          <a:stretch>
            <a:fillRect/>
          </a:stretch>
        </p:blipFill>
        <p:spPr>
          <a:xfrm>
            <a:off x="1532927" y="0"/>
            <a:ext cx="915264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100545-FB85-4B52-87BE-4454BC0BACA8}"/>
              </a:ext>
            </a:extLst>
          </p:cNvPr>
          <p:cNvPicPr>
            <a:picLocks noChangeAspect="1"/>
          </p:cNvPicPr>
          <p:nvPr/>
        </p:nvPicPr>
        <p:blipFill>
          <a:blip r:embed="rId2"/>
          <a:stretch>
            <a:fillRect/>
          </a:stretch>
        </p:blipFill>
        <p:spPr>
          <a:xfrm>
            <a:off x="2169679" y="0"/>
            <a:ext cx="791935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D30DCE-6DB9-4BBA-97D9-98DED3F5C4CF}"/>
              </a:ext>
            </a:extLst>
          </p:cNvPr>
          <p:cNvPicPr>
            <a:picLocks noChangeAspect="1"/>
          </p:cNvPicPr>
          <p:nvPr/>
        </p:nvPicPr>
        <p:blipFill>
          <a:blip r:embed="rId2"/>
          <a:stretch>
            <a:fillRect/>
          </a:stretch>
        </p:blipFill>
        <p:spPr>
          <a:xfrm>
            <a:off x="998735" y="0"/>
            <a:ext cx="10287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047CF4-04DB-4120-8E1D-446B26FF198C}"/>
              </a:ext>
            </a:extLst>
          </p:cNvPr>
          <p:cNvPicPr>
            <a:picLocks noChangeAspect="1"/>
          </p:cNvPicPr>
          <p:nvPr/>
        </p:nvPicPr>
        <p:blipFill>
          <a:blip r:embed="rId2"/>
          <a:stretch>
            <a:fillRect/>
          </a:stretch>
        </p:blipFill>
        <p:spPr>
          <a:xfrm>
            <a:off x="-62142" y="0"/>
            <a:ext cx="12231023" cy="7324078"/>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0087A4-8144-400E-8BEA-03441F612A3C}"/>
              </a:ext>
            </a:extLst>
          </p:cNvPr>
          <p:cNvPicPr>
            <a:picLocks noChangeAspect="1"/>
          </p:cNvPicPr>
          <p:nvPr/>
        </p:nvPicPr>
        <p:blipFill>
          <a:blip r:embed="rId2"/>
          <a:stretch>
            <a:fillRect/>
          </a:stretch>
        </p:blipFill>
        <p:spPr>
          <a:xfrm>
            <a:off x="0" y="0"/>
            <a:ext cx="12191996" cy="7838986"/>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D1B6E1-C369-47E8-BD03-9123D8340F2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F984AC-28B7-4234-8742-F7D7E146A370}"/>
              </a:ext>
            </a:extLst>
          </p:cNvPr>
          <p:cNvPicPr>
            <a:picLocks noChangeAspect="1"/>
          </p:cNvPicPr>
          <p:nvPr/>
        </p:nvPicPr>
        <p:blipFill>
          <a:blip r:embed="rId2"/>
          <a:stretch>
            <a:fillRect/>
          </a:stretch>
        </p:blipFill>
        <p:spPr>
          <a:xfrm>
            <a:off x="1826706" y="0"/>
            <a:ext cx="8430191"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7F5157-4616-45B2-AED3-9753ECB671E4}"/>
              </a:ext>
            </a:extLst>
          </p:cNvPr>
          <p:cNvPicPr>
            <a:picLocks noChangeAspect="1"/>
          </p:cNvPicPr>
          <p:nvPr/>
        </p:nvPicPr>
        <p:blipFill>
          <a:blip r:embed="rId2"/>
          <a:stretch>
            <a:fillRect/>
          </a:stretch>
        </p:blipFill>
        <p:spPr>
          <a:xfrm>
            <a:off x="1862212" y="0"/>
            <a:ext cx="8430191"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3E235D-6A0F-431E-A3B3-0C51C336B6CF}"/>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095BA4-BC11-4204-9585-CD2C853AE31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E024CA38-857F-4E0F-A706-FB7F703788C8}"/>
              </a:ext>
            </a:extLst>
          </p:cNvPr>
          <p:cNvPicPr>
            <a:picLocks noChangeAspect="1"/>
          </p:cNvPicPr>
          <p:nvPr/>
        </p:nvPicPr>
        <p:blipFill>
          <a:blip r:embed="rId2"/>
          <a:stretch>
            <a:fillRect/>
          </a:stretch>
        </p:blipFill>
        <p:spPr>
          <a:xfrm>
            <a:off x="792931" y="0"/>
            <a:ext cx="10544467"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AFE561-D67E-487C-8146-5CE7ADA3E40A}"/>
              </a:ext>
            </a:extLst>
          </p:cNvPr>
          <p:cNvPicPr>
            <a:picLocks noChangeAspect="1"/>
          </p:cNvPicPr>
          <p:nvPr/>
        </p:nvPicPr>
        <p:blipFill>
          <a:blip r:embed="rId2"/>
          <a:stretch>
            <a:fillRect/>
          </a:stretch>
        </p:blipFill>
        <p:spPr>
          <a:xfrm>
            <a:off x="0" y="-727972"/>
            <a:ext cx="12191996" cy="7593269"/>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5BB522-D1E2-46B1-87D5-57FB203C2CF4}"/>
              </a:ext>
            </a:extLst>
          </p:cNvPr>
          <p:cNvPicPr>
            <a:picLocks noChangeAspect="1"/>
          </p:cNvPicPr>
          <p:nvPr/>
        </p:nvPicPr>
        <p:blipFill>
          <a:blip r:embed="rId2"/>
          <a:stretch>
            <a:fillRect/>
          </a:stretch>
        </p:blipFill>
        <p:spPr>
          <a:xfrm>
            <a:off x="1570518" y="17757"/>
            <a:ext cx="9007873" cy="6755907"/>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AF120B-907E-4ADA-B700-36F4E78270F2}"/>
              </a:ext>
            </a:extLst>
          </p:cNvPr>
          <p:cNvPicPr>
            <a:picLocks noChangeAspect="1"/>
          </p:cNvPicPr>
          <p:nvPr/>
        </p:nvPicPr>
        <p:blipFill>
          <a:blip r:embed="rId2"/>
          <a:stretch>
            <a:fillRect/>
          </a:stretch>
        </p:blipFill>
        <p:spPr>
          <a:xfrm>
            <a:off x="1179868" y="0"/>
            <a:ext cx="9832259"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486406-89A9-4F5F-B44F-F05934A910FA}"/>
              </a:ext>
            </a:extLst>
          </p:cNvPr>
          <p:cNvPicPr>
            <a:picLocks noChangeAspect="1"/>
          </p:cNvPicPr>
          <p:nvPr/>
        </p:nvPicPr>
        <p:blipFill>
          <a:blip r:embed="rId2"/>
          <a:stretch>
            <a:fillRect/>
          </a:stretch>
        </p:blipFill>
        <p:spPr>
          <a:xfrm>
            <a:off x="35506" y="-929432"/>
            <a:ext cx="12082506" cy="7775024"/>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3256695-EA0D-4856-B02C-66743B56C8C7}"/>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235AA40-E76F-4829-9FD0-4CE5902D1C5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9A9D29D-D710-4C4C-9E60-73593EF90CC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036CD0A-953A-4288-86F6-7B2CCD7A02A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EFE370F-B574-4B6E-9FC2-2B792CE47DD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1114563-90E4-4AEC-9E03-EF5BAF9E2A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5425543-FDC7-4A83-A47F-D595B6B64F8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2E3CE9E-2B26-4A30-9AF6-979AF13F71A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4753B3B-5E88-4E73-8C8A-A359B1CAB0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DC7AFBF-ADB6-4368-BC47-A9F37AB7B8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CF9A115-E893-4EFF-A489-B4728A9480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F36D016-4F38-42E4-BA01-591E8A2B0EB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15A6819-2C20-48FC-9AAE-BC6D756623F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3DFA068-F90E-4D57-8AC6-681F428266B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99878"/>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173</TotalTime>
  <Words>344</Words>
  <Application>Microsoft Office PowerPoint</Application>
  <PresentationFormat>Panorámica</PresentationFormat>
  <Paragraphs>17</Paragraphs>
  <Slides>58</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58</vt:i4>
      </vt:variant>
    </vt:vector>
  </HeadingPairs>
  <TitlesOfParts>
    <vt:vector size="65" baseType="lpstr">
      <vt:lpstr>Arial</vt:lpstr>
      <vt:lpstr>Calibri</vt:lpstr>
      <vt:lpstr>Kristen ITC</vt:lpstr>
      <vt:lpstr>Sylfaen</vt:lpstr>
      <vt:lpstr>Times New Roman</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2021-08-13T14:16:08Z</dcterms:modified>
</cp:coreProperties>
</file>