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5"/>
  </p:notesMasterIdLst>
  <p:sldIdLst>
    <p:sldId id="256" r:id="rId4"/>
    <p:sldId id="257" r:id="rId5"/>
    <p:sldId id="258" r:id="rId6"/>
    <p:sldId id="259" r:id="rId7"/>
    <p:sldId id="260" r:id="rId8"/>
    <p:sldId id="261" r:id="rId9"/>
    <p:sldId id="262" r:id="rId10"/>
    <p:sldId id="263" r:id="rId11"/>
    <p:sldId id="265" r:id="rId12"/>
    <p:sldId id="264" r:id="rId13"/>
    <p:sldId id="266" r:id="rId14"/>
    <p:sldId id="267" r:id="rId15"/>
    <p:sldId id="272" r:id="rId16"/>
    <p:sldId id="268" r:id="rId17"/>
    <p:sldId id="269" r:id="rId18"/>
    <p:sldId id="270" r:id="rId19"/>
    <p:sldId id="271" r:id="rId20"/>
    <p:sldId id="273" r:id="rId21"/>
    <p:sldId id="274" r:id="rId22"/>
    <p:sldId id="276" r:id="rId23"/>
    <p:sldId id="275" r:id="rId24"/>
    <p:sldId id="277" r:id="rId25"/>
    <p:sldId id="278" r:id="rId26"/>
    <p:sldId id="281" r:id="rId27"/>
    <p:sldId id="282" r:id="rId28"/>
    <p:sldId id="290" r:id="rId29"/>
    <p:sldId id="283" r:id="rId30"/>
    <p:sldId id="284" r:id="rId31"/>
    <p:sldId id="285" r:id="rId32"/>
    <p:sldId id="286" r:id="rId33"/>
    <p:sldId id="287" r:id="rId34"/>
    <p:sldId id="288" r:id="rId35"/>
    <p:sldId id="289"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27" r:id="rId53"/>
    <p:sldId id="328" r:id="rId5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EA764DC-DC6C-4B61-AFBA-9A0F6B9BD9A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5003E33-6AA5-40E1-BF11-765096EE5B3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FDC799C-5322-4BBF-9155-9CFE0F06D3BC}" type="datetime1">
              <a:rPr lang="es-ES"/>
              <a:pPr lvl="0"/>
              <a:t>05/02/2021</a:t>
            </a:fld>
            <a:endParaRPr lang="es-ES"/>
          </a:p>
        </p:txBody>
      </p:sp>
      <p:sp>
        <p:nvSpPr>
          <p:cNvPr id="4" name="Marcador de imagen de diapositiva 3">
            <a:extLst>
              <a:ext uri="{FF2B5EF4-FFF2-40B4-BE49-F238E27FC236}">
                <a16:creationId xmlns:a16="http://schemas.microsoft.com/office/drawing/2014/main" id="{82D4E4A4-3850-4E8D-B4BD-30DAF16B745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056CF8E-FBFD-493B-A329-29BE584B9A0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C571D8D-AD50-46DB-8F60-FD6C2BC36AE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5898D39-21BB-4B83-A3DA-1C32BC2EF94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974088E-CBE3-499A-A3B5-E6D2F33E02AA}" type="slidenum">
              <a:t>‹Nº›</a:t>
            </a:fld>
            <a:endParaRPr lang="es-ES"/>
          </a:p>
        </p:txBody>
      </p:sp>
    </p:spTree>
    <p:extLst>
      <p:ext uri="{BB962C8B-B14F-4D97-AF65-F5344CB8AC3E}">
        <p14:creationId xmlns:p14="http://schemas.microsoft.com/office/powerpoint/2010/main" val="174177113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B4A7C79-C761-4437-9F86-95F0410CB45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1E3A64B-1B34-49E7-B98F-DD25CE92098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91970DB-DFC9-4F88-87D9-90878491DF6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E433F14-AD6A-402D-AA18-F81C310F628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29AA57C-FC60-4FC5-8A6C-74AB947962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AA3D3F0-9949-4476-ADA6-DD0AD5F8B7D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E3AD472-5D49-46B6-A950-9FB238C4C53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126D25E-D235-4E41-8E5D-B5843EAFDF4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03EFF2-360C-42D2-BCA9-06811920DB3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96F9070-B6A5-4544-AC65-F5ED4670A8B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66E25C4-A629-4138-A27F-57AC5D113368}"/>
              </a:ext>
            </a:extLst>
          </p:cNvPr>
          <p:cNvSpPr txBox="1">
            <a:spLocks noGrp="1"/>
          </p:cNvSpPr>
          <p:nvPr>
            <p:ph type="dt" sz="half" idx="7"/>
          </p:nvPr>
        </p:nvSpPr>
        <p:spPr/>
        <p:txBody>
          <a:bodyPr/>
          <a:lstStyle>
            <a:lvl1pPr>
              <a:defRPr/>
            </a:lvl1pPr>
          </a:lstStyle>
          <a:p>
            <a:pPr lvl="0"/>
            <a:fld id="{3EB85070-0DF9-41EF-9D61-A4D9BAB21912}" type="datetime1">
              <a:rPr lang="es-ES"/>
              <a:pPr lvl="0"/>
              <a:t>05/02/2021</a:t>
            </a:fld>
            <a:endParaRPr lang="es-ES"/>
          </a:p>
        </p:txBody>
      </p:sp>
      <p:sp>
        <p:nvSpPr>
          <p:cNvPr id="5" name="Marcador de pie de página 4">
            <a:extLst>
              <a:ext uri="{FF2B5EF4-FFF2-40B4-BE49-F238E27FC236}">
                <a16:creationId xmlns:a16="http://schemas.microsoft.com/office/drawing/2014/main" id="{C73031F2-AD97-4A5E-972E-DF2F33265E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2E58991-A920-45EF-AA7C-2BA7AB2F5577}"/>
              </a:ext>
            </a:extLst>
          </p:cNvPr>
          <p:cNvSpPr txBox="1">
            <a:spLocks noGrp="1"/>
          </p:cNvSpPr>
          <p:nvPr>
            <p:ph type="sldNum" sz="quarter" idx="8"/>
          </p:nvPr>
        </p:nvSpPr>
        <p:spPr/>
        <p:txBody>
          <a:bodyPr/>
          <a:lstStyle>
            <a:lvl1pPr>
              <a:defRPr/>
            </a:lvl1pPr>
          </a:lstStyle>
          <a:p>
            <a:pPr lvl="0"/>
            <a:fld id="{79747F8C-ED39-4B74-8383-16A1FBD07659}" type="slidenum">
              <a:t>‹Nº›</a:t>
            </a:fld>
            <a:endParaRPr lang="es-ES"/>
          </a:p>
        </p:txBody>
      </p:sp>
    </p:spTree>
    <p:extLst>
      <p:ext uri="{BB962C8B-B14F-4D97-AF65-F5344CB8AC3E}">
        <p14:creationId xmlns:p14="http://schemas.microsoft.com/office/powerpoint/2010/main" val="13153091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1BEB00-422B-49C2-9789-1F6219785D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5D49A46-600B-4BC4-9724-928303376AE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B2CAA4A-2132-42AA-A38B-9A2FB7B9B46F}"/>
              </a:ext>
            </a:extLst>
          </p:cNvPr>
          <p:cNvSpPr txBox="1">
            <a:spLocks noGrp="1"/>
          </p:cNvSpPr>
          <p:nvPr>
            <p:ph type="dt" sz="half" idx="7"/>
          </p:nvPr>
        </p:nvSpPr>
        <p:spPr/>
        <p:txBody>
          <a:bodyPr/>
          <a:lstStyle>
            <a:lvl1pPr>
              <a:defRPr/>
            </a:lvl1pPr>
          </a:lstStyle>
          <a:p>
            <a:pPr lvl="0"/>
            <a:fld id="{0EFED875-9F7A-4409-993C-8BC87739B84D}" type="datetime1">
              <a:rPr lang="es-ES"/>
              <a:pPr lvl="0"/>
              <a:t>05/02/2021</a:t>
            </a:fld>
            <a:endParaRPr lang="es-ES"/>
          </a:p>
        </p:txBody>
      </p:sp>
      <p:sp>
        <p:nvSpPr>
          <p:cNvPr id="5" name="Marcador de pie de página 4">
            <a:extLst>
              <a:ext uri="{FF2B5EF4-FFF2-40B4-BE49-F238E27FC236}">
                <a16:creationId xmlns:a16="http://schemas.microsoft.com/office/drawing/2014/main" id="{43252CDD-0741-42FB-B7D9-F8B45FBADC7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E0CD39-A435-4430-9E85-9ACBB7D63BE2}"/>
              </a:ext>
            </a:extLst>
          </p:cNvPr>
          <p:cNvSpPr txBox="1">
            <a:spLocks noGrp="1"/>
          </p:cNvSpPr>
          <p:nvPr>
            <p:ph type="sldNum" sz="quarter" idx="8"/>
          </p:nvPr>
        </p:nvSpPr>
        <p:spPr/>
        <p:txBody>
          <a:bodyPr/>
          <a:lstStyle>
            <a:lvl1pPr>
              <a:defRPr/>
            </a:lvl1pPr>
          </a:lstStyle>
          <a:p>
            <a:pPr lvl="0"/>
            <a:fld id="{C9E857D9-5C9D-442B-8371-EC3FD69CC30D}" type="slidenum">
              <a:t>‹Nº›</a:t>
            </a:fld>
            <a:endParaRPr lang="es-ES"/>
          </a:p>
        </p:txBody>
      </p:sp>
    </p:spTree>
    <p:extLst>
      <p:ext uri="{BB962C8B-B14F-4D97-AF65-F5344CB8AC3E}">
        <p14:creationId xmlns:p14="http://schemas.microsoft.com/office/powerpoint/2010/main" val="3878204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AAA20A-757A-4708-A36B-0D3A2D00B41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EEA0F4B-366B-4301-A329-C51F499E5AC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5F0E6C5-2BB8-492A-9635-FD1A915A5622}"/>
              </a:ext>
            </a:extLst>
          </p:cNvPr>
          <p:cNvSpPr txBox="1">
            <a:spLocks noGrp="1"/>
          </p:cNvSpPr>
          <p:nvPr>
            <p:ph type="dt" sz="half" idx="7"/>
          </p:nvPr>
        </p:nvSpPr>
        <p:spPr/>
        <p:txBody>
          <a:bodyPr/>
          <a:lstStyle>
            <a:lvl1pPr>
              <a:defRPr/>
            </a:lvl1pPr>
          </a:lstStyle>
          <a:p>
            <a:pPr lvl="0"/>
            <a:fld id="{085E0BE0-53C4-4947-816F-B5942DE63BB3}" type="datetime1">
              <a:rPr lang="es-ES"/>
              <a:pPr lvl="0"/>
              <a:t>05/02/2021</a:t>
            </a:fld>
            <a:endParaRPr lang="es-ES"/>
          </a:p>
        </p:txBody>
      </p:sp>
      <p:sp>
        <p:nvSpPr>
          <p:cNvPr id="5" name="Marcador de pie de página 4">
            <a:extLst>
              <a:ext uri="{FF2B5EF4-FFF2-40B4-BE49-F238E27FC236}">
                <a16:creationId xmlns:a16="http://schemas.microsoft.com/office/drawing/2014/main" id="{3AD93D04-0CBA-412A-8E9E-BE54510A08B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F21BDAC-6236-4F8B-BA7E-0908B94E6AE0}"/>
              </a:ext>
            </a:extLst>
          </p:cNvPr>
          <p:cNvSpPr txBox="1">
            <a:spLocks noGrp="1"/>
          </p:cNvSpPr>
          <p:nvPr>
            <p:ph type="sldNum" sz="quarter" idx="8"/>
          </p:nvPr>
        </p:nvSpPr>
        <p:spPr/>
        <p:txBody>
          <a:bodyPr/>
          <a:lstStyle>
            <a:lvl1pPr>
              <a:defRPr/>
            </a:lvl1pPr>
          </a:lstStyle>
          <a:p>
            <a:pPr lvl="0"/>
            <a:fld id="{8032A1CC-57A9-4F9E-AA77-D417DDA320F1}" type="slidenum">
              <a:t>‹Nº›</a:t>
            </a:fld>
            <a:endParaRPr lang="es-ES"/>
          </a:p>
        </p:txBody>
      </p:sp>
    </p:spTree>
    <p:extLst>
      <p:ext uri="{BB962C8B-B14F-4D97-AF65-F5344CB8AC3E}">
        <p14:creationId xmlns:p14="http://schemas.microsoft.com/office/powerpoint/2010/main" val="235349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2FD3D4-4146-40BA-8363-92BA3513CF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E2C84BC-4610-475C-BDA8-243BE221E1F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690559A-ED54-432A-A44A-FAD78261C17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5905FC3-6C06-4708-80C4-B56505B08A99}"/>
              </a:ext>
            </a:extLst>
          </p:cNvPr>
          <p:cNvSpPr txBox="1">
            <a:spLocks noGrp="1"/>
          </p:cNvSpPr>
          <p:nvPr>
            <p:ph type="dt" sz="half" idx="7"/>
          </p:nvPr>
        </p:nvSpPr>
        <p:spPr/>
        <p:txBody>
          <a:bodyPr/>
          <a:lstStyle>
            <a:lvl1pPr>
              <a:defRPr/>
            </a:lvl1pPr>
          </a:lstStyle>
          <a:p>
            <a:pPr lvl="0"/>
            <a:fld id="{381F94DF-2556-446B-A2A3-393678D30132}" type="datetime1">
              <a:rPr lang="es-ES"/>
              <a:pPr lvl="0"/>
              <a:t>05/02/2021</a:t>
            </a:fld>
            <a:endParaRPr lang="es-ES"/>
          </a:p>
        </p:txBody>
      </p:sp>
      <p:sp>
        <p:nvSpPr>
          <p:cNvPr id="6" name="Marcador de pie de página 5">
            <a:extLst>
              <a:ext uri="{FF2B5EF4-FFF2-40B4-BE49-F238E27FC236}">
                <a16:creationId xmlns:a16="http://schemas.microsoft.com/office/drawing/2014/main" id="{7A61A54B-DA4E-4716-AF6F-8A4B8CBBA4F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554870D-FB1A-48EB-97C0-6954D8C6A6D9}"/>
              </a:ext>
            </a:extLst>
          </p:cNvPr>
          <p:cNvSpPr txBox="1">
            <a:spLocks noGrp="1"/>
          </p:cNvSpPr>
          <p:nvPr>
            <p:ph type="sldNum" sz="quarter" idx="8"/>
          </p:nvPr>
        </p:nvSpPr>
        <p:spPr/>
        <p:txBody>
          <a:bodyPr/>
          <a:lstStyle>
            <a:lvl1pPr>
              <a:defRPr/>
            </a:lvl1pPr>
          </a:lstStyle>
          <a:p>
            <a:pPr lvl="0"/>
            <a:fld id="{08B52935-E5C8-4C40-AC95-DDB833165EB7}" type="slidenum">
              <a:t>‹Nº›</a:t>
            </a:fld>
            <a:endParaRPr lang="es-ES"/>
          </a:p>
        </p:txBody>
      </p:sp>
    </p:spTree>
    <p:extLst>
      <p:ext uri="{BB962C8B-B14F-4D97-AF65-F5344CB8AC3E}">
        <p14:creationId xmlns:p14="http://schemas.microsoft.com/office/powerpoint/2010/main" val="2367998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B6930F-B66B-4EE4-8F1C-D2A605A61DE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51579AF-7BAE-4C42-9BFB-DD14C1BE2C0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3E43B7E-F4F4-4A02-8114-26DCAD981BF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B1FE05E-C630-41C5-9F29-C7CD9CE9096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7D1F572-8343-4B41-83BF-A94D7F37E3C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2993ACB-716B-48CE-89A2-A487A4263B99}"/>
              </a:ext>
            </a:extLst>
          </p:cNvPr>
          <p:cNvSpPr txBox="1">
            <a:spLocks noGrp="1"/>
          </p:cNvSpPr>
          <p:nvPr>
            <p:ph type="dt" sz="half" idx="7"/>
          </p:nvPr>
        </p:nvSpPr>
        <p:spPr/>
        <p:txBody>
          <a:bodyPr/>
          <a:lstStyle>
            <a:lvl1pPr>
              <a:defRPr/>
            </a:lvl1pPr>
          </a:lstStyle>
          <a:p>
            <a:pPr lvl="0"/>
            <a:fld id="{F877D7C7-ED5F-47FA-9F23-2E4263609A79}" type="datetime1">
              <a:rPr lang="es-ES"/>
              <a:pPr lvl="0"/>
              <a:t>05/02/2021</a:t>
            </a:fld>
            <a:endParaRPr lang="es-ES"/>
          </a:p>
        </p:txBody>
      </p:sp>
      <p:sp>
        <p:nvSpPr>
          <p:cNvPr id="8" name="Marcador de pie de página 7">
            <a:extLst>
              <a:ext uri="{FF2B5EF4-FFF2-40B4-BE49-F238E27FC236}">
                <a16:creationId xmlns:a16="http://schemas.microsoft.com/office/drawing/2014/main" id="{E8B43C74-8684-443F-B9F1-DE5ABA3B45E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5C2B943-643E-4118-BF5E-F7E644D8E4F7}"/>
              </a:ext>
            </a:extLst>
          </p:cNvPr>
          <p:cNvSpPr txBox="1">
            <a:spLocks noGrp="1"/>
          </p:cNvSpPr>
          <p:nvPr>
            <p:ph type="sldNum" sz="quarter" idx="8"/>
          </p:nvPr>
        </p:nvSpPr>
        <p:spPr/>
        <p:txBody>
          <a:bodyPr/>
          <a:lstStyle>
            <a:lvl1pPr>
              <a:defRPr/>
            </a:lvl1pPr>
          </a:lstStyle>
          <a:p>
            <a:pPr lvl="0"/>
            <a:fld id="{62A131E0-2091-4E50-9801-53966E59CE3B}" type="slidenum">
              <a:t>‹Nº›</a:t>
            </a:fld>
            <a:endParaRPr lang="es-ES"/>
          </a:p>
        </p:txBody>
      </p:sp>
    </p:spTree>
    <p:extLst>
      <p:ext uri="{BB962C8B-B14F-4D97-AF65-F5344CB8AC3E}">
        <p14:creationId xmlns:p14="http://schemas.microsoft.com/office/powerpoint/2010/main" val="2642273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ECA283-2165-465B-B3F5-22401678976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375CF41-52CB-4878-BC08-B312466CBA08}"/>
              </a:ext>
            </a:extLst>
          </p:cNvPr>
          <p:cNvSpPr txBox="1">
            <a:spLocks noGrp="1"/>
          </p:cNvSpPr>
          <p:nvPr>
            <p:ph type="dt" sz="half" idx="7"/>
          </p:nvPr>
        </p:nvSpPr>
        <p:spPr/>
        <p:txBody>
          <a:bodyPr/>
          <a:lstStyle>
            <a:lvl1pPr>
              <a:defRPr/>
            </a:lvl1pPr>
          </a:lstStyle>
          <a:p>
            <a:pPr lvl="0"/>
            <a:fld id="{4E6F1844-DD13-4602-9570-B453901E722D}" type="datetime1">
              <a:rPr lang="es-ES"/>
              <a:pPr lvl="0"/>
              <a:t>05/02/2021</a:t>
            </a:fld>
            <a:endParaRPr lang="es-ES"/>
          </a:p>
        </p:txBody>
      </p:sp>
      <p:sp>
        <p:nvSpPr>
          <p:cNvPr id="4" name="Marcador de pie de página 3">
            <a:extLst>
              <a:ext uri="{FF2B5EF4-FFF2-40B4-BE49-F238E27FC236}">
                <a16:creationId xmlns:a16="http://schemas.microsoft.com/office/drawing/2014/main" id="{222A4758-FC54-4F00-B6A3-EBAB78056E7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378335A-C8E7-4D7B-B5B5-8E11F555BD75}"/>
              </a:ext>
            </a:extLst>
          </p:cNvPr>
          <p:cNvSpPr txBox="1">
            <a:spLocks noGrp="1"/>
          </p:cNvSpPr>
          <p:nvPr>
            <p:ph type="sldNum" sz="quarter" idx="8"/>
          </p:nvPr>
        </p:nvSpPr>
        <p:spPr/>
        <p:txBody>
          <a:bodyPr/>
          <a:lstStyle>
            <a:lvl1pPr>
              <a:defRPr/>
            </a:lvl1pPr>
          </a:lstStyle>
          <a:p>
            <a:pPr lvl="0"/>
            <a:fld id="{CCCBB069-6D7B-420B-93FA-44960245DB77}" type="slidenum">
              <a:t>‹Nº›</a:t>
            </a:fld>
            <a:endParaRPr lang="es-ES"/>
          </a:p>
        </p:txBody>
      </p:sp>
    </p:spTree>
    <p:extLst>
      <p:ext uri="{BB962C8B-B14F-4D97-AF65-F5344CB8AC3E}">
        <p14:creationId xmlns:p14="http://schemas.microsoft.com/office/powerpoint/2010/main" val="4167291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4F70478-D276-411C-B054-A19429EA2ED2}"/>
              </a:ext>
            </a:extLst>
          </p:cNvPr>
          <p:cNvSpPr txBox="1">
            <a:spLocks noGrp="1"/>
          </p:cNvSpPr>
          <p:nvPr>
            <p:ph type="dt" sz="half" idx="7"/>
          </p:nvPr>
        </p:nvSpPr>
        <p:spPr/>
        <p:txBody>
          <a:bodyPr/>
          <a:lstStyle>
            <a:lvl1pPr>
              <a:defRPr/>
            </a:lvl1pPr>
          </a:lstStyle>
          <a:p>
            <a:pPr lvl="0"/>
            <a:fld id="{ECDD2E3D-4D8C-4A8F-8CAA-0222EB2AF442}" type="datetime1">
              <a:rPr lang="es-ES"/>
              <a:pPr lvl="0"/>
              <a:t>05/02/2021</a:t>
            </a:fld>
            <a:endParaRPr lang="es-ES"/>
          </a:p>
        </p:txBody>
      </p:sp>
      <p:sp>
        <p:nvSpPr>
          <p:cNvPr id="3" name="Marcador de pie de página 2">
            <a:extLst>
              <a:ext uri="{FF2B5EF4-FFF2-40B4-BE49-F238E27FC236}">
                <a16:creationId xmlns:a16="http://schemas.microsoft.com/office/drawing/2014/main" id="{AD861469-F5CB-493D-96D9-D639D1012FF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ED967ED-429B-457C-9EDA-27DE5EDD3A48}"/>
              </a:ext>
            </a:extLst>
          </p:cNvPr>
          <p:cNvSpPr txBox="1">
            <a:spLocks noGrp="1"/>
          </p:cNvSpPr>
          <p:nvPr>
            <p:ph type="sldNum" sz="quarter" idx="8"/>
          </p:nvPr>
        </p:nvSpPr>
        <p:spPr/>
        <p:txBody>
          <a:bodyPr/>
          <a:lstStyle>
            <a:lvl1pPr>
              <a:defRPr/>
            </a:lvl1pPr>
          </a:lstStyle>
          <a:p>
            <a:pPr lvl="0"/>
            <a:fld id="{BA386445-0ED7-4BA4-8D48-B01FFE9136DB}" type="slidenum">
              <a:t>‹Nº›</a:t>
            </a:fld>
            <a:endParaRPr lang="es-ES"/>
          </a:p>
        </p:txBody>
      </p:sp>
    </p:spTree>
    <p:extLst>
      <p:ext uri="{BB962C8B-B14F-4D97-AF65-F5344CB8AC3E}">
        <p14:creationId xmlns:p14="http://schemas.microsoft.com/office/powerpoint/2010/main" val="423620680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FAF10E-A332-4DE3-8F45-5C600D3FCBD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A0995B0-4F84-479A-8A07-CFEB2878539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D8D445D-1A3C-4A1D-9401-749D912C552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D378A47-48C2-4E22-AC34-8584F0CE946C}"/>
              </a:ext>
            </a:extLst>
          </p:cNvPr>
          <p:cNvSpPr txBox="1">
            <a:spLocks noGrp="1"/>
          </p:cNvSpPr>
          <p:nvPr>
            <p:ph type="dt" sz="half" idx="7"/>
          </p:nvPr>
        </p:nvSpPr>
        <p:spPr/>
        <p:txBody>
          <a:bodyPr/>
          <a:lstStyle>
            <a:lvl1pPr>
              <a:defRPr/>
            </a:lvl1pPr>
          </a:lstStyle>
          <a:p>
            <a:pPr lvl="0"/>
            <a:fld id="{FEE8DC6B-3490-435C-B7D0-3D1B52FF7BFB}" type="datetime1">
              <a:rPr lang="es-ES"/>
              <a:pPr lvl="0"/>
              <a:t>05/02/2021</a:t>
            </a:fld>
            <a:endParaRPr lang="es-ES"/>
          </a:p>
        </p:txBody>
      </p:sp>
      <p:sp>
        <p:nvSpPr>
          <p:cNvPr id="6" name="Marcador de pie de página 5">
            <a:extLst>
              <a:ext uri="{FF2B5EF4-FFF2-40B4-BE49-F238E27FC236}">
                <a16:creationId xmlns:a16="http://schemas.microsoft.com/office/drawing/2014/main" id="{87D8F9F7-AA2A-4B87-BEE0-6F73FCB78F6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ACE818B-A41F-4A34-9072-2B7BAA04BF97}"/>
              </a:ext>
            </a:extLst>
          </p:cNvPr>
          <p:cNvSpPr txBox="1">
            <a:spLocks noGrp="1"/>
          </p:cNvSpPr>
          <p:nvPr>
            <p:ph type="sldNum" sz="quarter" idx="8"/>
          </p:nvPr>
        </p:nvSpPr>
        <p:spPr/>
        <p:txBody>
          <a:bodyPr/>
          <a:lstStyle>
            <a:lvl1pPr>
              <a:defRPr/>
            </a:lvl1pPr>
          </a:lstStyle>
          <a:p>
            <a:pPr lvl="0"/>
            <a:fld id="{168BD059-16DD-45BB-97B9-B07BF17E7268}" type="slidenum">
              <a:t>‹Nº›</a:t>
            </a:fld>
            <a:endParaRPr lang="es-ES"/>
          </a:p>
        </p:txBody>
      </p:sp>
    </p:spTree>
    <p:extLst>
      <p:ext uri="{BB962C8B-B14F-4D97-AF65-F5344CB8AC3E}">
        <p14:creationId xmlns:p14="http://schemas.microsoft.com/office/powerpoint/2010/main" val="4206462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C844F3-F0D7-4217-B09D-2BB55FE8575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E2EE5A5-6E7A-4E05-A907-9E377B9BE23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E9C5C07-214C-4996-9D3B-1C579E889E4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B0BD834-EFA8-45B1-A332-C2C9614F00D3}"/>
              </a:ext>
            </a:extLst>
          </p:cNvPr>
          <p:cNvSpPr txBox="1">
            <a:spLocks noGrp="1"/>
          </p:cNvSpPr>
          <p:nvPr>
            <p:ph type="dt" sz="half" idx="7"/>
          </p:nvPr>
        </p:nvSpPr>
        <p:spPr/>
        <p:txBody>
          <a:bodyPr/>
          <a:lstStyle>
            <a:lvl1pPr>
              <a:defRPr/>
            </a:lvl1pPr>
          </a:lstStyle>
          <a:p>
            <a:pPr lvl="0"/>
            <a:fld id="{1C5E1C97-3072-4C6A-9032-36E3703C527B}" type="datetime1">
              <a:rPr lang="es-ES"/>
              <a:pPr lvl="0"/>
              <a:t>05/02/2021</a:t>
            </a:fld>
            <a:endParaRPr lang="es-ES"/>
          </a:p>
        </p:txBody>
      </p:sp>
      <p:sp>
        <p:nvSpPr>
          <p:cNvPr id="6" name="Marcador de pie de página 5">
            <a:extLst>
              <a:ext uri="{FF2B5EF4-FFF2-40B4-BE49-F238E27FC236}">
                <a16:creationId xmlns:a16="http://schemas.microsoft.com/office/drawing/2014/main" id="{1258B638-7202-45BD-95A1-364F8280E5F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78F8E06-3B3B-4678-B217-9DC829208C0C}"/>
              </a:ext>
            </a:extLst>
          </p:cNvPr>
          <p:cNvSpPr txBox="1">
            <a:spLocks noGrp="1"/>
          </p:cNvSpPr>
          <p:nvPr>
            <p:ph type="sldNum" sz="quarter" idx="8"/>
          </p:nvPr>
        </p:nvSpPr>
        <p:spPr/>
        <p:txBody>
          <a:bodyPr/>
          <a:lstStyle>
            <a:lvl1pPr>
              <a:defRPr/>
            </a:lvl1pPr>
          </a:lstStyle>
          <a:p>
            <a:pPr lvl="0"/>
            <a:fld id="{020895ED-4689-48CE-8265-AEF7DC7D09DD}" type="slidenum">
              <a:t>‹Nº›</a:t>
            </a:fld>
            <a:endParaRPr lang="es-ES"/>
          </a:p>
        </p:txBody>
      </p:sp>
    </p:spTree>
    <p:extLst>
      <p:ext uri="{BB962C8B-B14F-4D97-AF65-F5344CB8AC3E}">
        <p14:creationId xmlns:p14="http://schemas.microsoft.com/office/powerpoint/2010/main" val="3316987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0C73E1-B837-4B99-B5DD-308BEF8B449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92A38B0-37CB-4BFF-9FFD-FCD21A0771F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DA659F3-23CC-4870-8BFA-591D774535D8}"/>
              </a:ext>
            </a:extLst>
          </p:cNvPr>
          <p:cNvSpPr txBox="1">
            <a:spLocks noGrp="1"/>
          </p:cNvSpPr>
          <p:nvPr>
            <p:ph type="dt" sz="half" idx="7"/>
          </p:nvPr>
        </p:nvSpPr>
        <p:spPr/>
        <p:txBody>
          <a:bodyPr/>
          <a:lstStyle>
            <a:lvl1pPr>
              <a:defRPr/>
            </a:lvl1pPr>
          </a:lstStyle>
          <a:p>
            <a:pPr lvl="0"/>
            <a:fld id="{6611FED0-7C9B-45E2-896F-6E951E7C2B48}" type="datetime1">
              <a:rPr lang="es-ES"/>
              <a:pPr lvl="0"/>
              <a:t>05/02/2021</a:t>
            </a:fld>
            <a:endParaRPr lang="es-ES"/>
          </a:p>
        </p:txBody>
      </p:sp>
      <p:sp>
        <p:nvSpPr>
          <p:cNvPr id="5" name="Marcador de pie de página 4">
            <a:extLst>
              <a:ext uri="{FF2B5EF4-FFF2-40B4-BE49-F238E27FC236}">
                <a16:creationId xmlns:a16="http://schemas.microsoft.com/office/drawing/2014/main" id="{C84EBF2D-B1F6-4BF8-8890-AC31C740F93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E4459FA-65FC-4BCD-87E5-3058AFB34DE9}"/>
              </a:ext>
            </a:extLst>
          </p:cNvPr>
          <p:cNvSpPr txBox="1">
            <a:spLocks noGrp="1"/>
          </p:cNvSpPr>
          <p:nvPr>
            <p:ph type="sldNum" sz="quarter" idx="8"/>
          </p:nvPr>
        </p:nvSpPr>
        <p:spPr/>
        <p:txBody>
          <a:bodyPr/>
          <a:lstStyle>
            <a:lvl1pPr>
              <a:defRPr/>
            </a:lvl1pPr>
          </a:lstStyle>
          <a:p>
            <a:pPr lvl="0"/>
            <a:fld id="{70928121-CCA3-4EF1-AD34-C36EC9C4205C}" type="slidenum">
              <a:t>‹Nº›</a:t>
            </a:fld>
            <a:endParaRPr lang="es-ES"/>
          </a:p>
        </p:txBody>
      </p:sp>
    </p:spTree>
    <p:extLst>
      <p:ext uri="{BB962C8B-B14F-4D97-AF65-F5344CB8AC3E}">
        <p14:creationId xmlns:p14="http://schemas.microsoft.com/office/powerpoint/2010/main" val="2088957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3164CB7-805D-40AA-82F4-6F3D7D6B826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7DDC81B-1D42-4EA8-BD1F-F1D4283C0E4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09AC31-B4F0-4183-8871-D5C1D09F75BE}"/>
              </a:ext>
            </a:extLst>
          </p:cNvPr>
          <p:cNvSpPr txBox="1">
            <a:spLocks noGrp="1"/>
          </p:cNvSpPr>
          <p:nvPr>
            <p:ph type="dt" sz="half" idx="7"/>
          </p:nvPr>
        </p:nvSpPr>
        <p:spPr/>
        <p:txBody>
          <a:bodyPr/>
          <a:lstStyle>
            <a:lvl1pPr>
              <a:defRPr/>
            </a:lvl1pPr>
          </a:lstStyle>
          <a:p>
            <a:pPr lvl="0"/>
            <a:fld id="{1C45373C-818F-475D-B52C-D8199088428A}" type="datetime1">
              <a:rPr lang="es-ES"/>
              <a:pPr lvl="0"/>
              <a:t>05/02/2021</a:t>
            </a:fld>
            <a:endParaRPr lang="es-ES"/>
          </a:p>
        </p:txBody>
      </p:sp>
      <p:sp>
        <p:nvSpPr>
          <p:cNvPr id="5" name="Marcador de pie de página 4">
            <a:extLst>
              <a:ext uri="{FF2B5EF4-FFF2-40B4-BE49-F238E27FC236}">
                <a16:creationId xmlns:a16="http://schemas.microsoft.com/office/drawing/2014/main" id="{F8F25F98-B72F-46B3-8B3D-267D34904FB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15FBD7A-B844-4355-9710-20D427A10722}"/>
              </a:ext>
            </a:extLst>
          </p:cNvPr>
          <p:cNvSpPr txBox="1">
            <a:spLocks noGrp="1"/>
          </p:cNvSpPr>
          <p:nvPr>
            <p:ph type="sldNum" sz="quarter" idx="8"/>
          </p:nvPr>
        </p:nvSpPr>
        <p:spPr/>
        <p:txBody>
          <a:bodyPr/>
          <a:lstStyle>
            <a:lvl1pPr>
              <a:defRPr/>
            </a:lvl1pPr>
          </a:lstStyle>
          <a:p>
            <a:pPr lvl="0"/>
            <a:fld id="{815A32F7-01AF-4B7E-9596-50B37DF8BEBC}" type="slidenum">
              <a:t>‹Nº›</a:t>
            </a:fld>
            <a:endParaRPr lang="es-ES"/>
          </a:p>
        </p:txBody>
      </p:sp>
    </p:spTree>
    <p:extLst>
      <p:ext uri="{BB962C8B-B14F-4D97-AF65-F5344CB8AC3E}">
        <p14:creationId xmlns:p14="http://schemas.microsoft.com/office/powerpoint/2010/main" val="6664765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FACFC2-062C-4DAD-9A3C-6B25A50EDB9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4F661A2-1CC6-454C-B40F-067C327C63D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A70B53E-A0E3-4B4A-89AE-1D093CD35C7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9E0A5CE-E7E0-4135-BF32-EACC6D5C22F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19984EE-9681-4244-99F0-AA7B100D3EAA}"/>
              </a:ext>
            </a:extLst>
          </p:cNvPr>
          <p:cNvSpPr txBox="1">
            <a:spLocks noGrp="1"/>
          </p:cNvSpPr>
          <p:nvPr>
            <p:ph type="sldNum" sz="quarter" idx="8"/>
          </p:nvPr>
        </p:nvSpPr>
        <p:spPr/>
        <p:txBody>
          <a:bodyPr/>
          <a:lstStyle>
            <a:lvl1pPr>
              <a:defRPr sz="1400"/>
            </a:lvl1pPr>
          </a:lstStyle>
          <a:p>
            <a:pPr lvl="0"/>
            <a:fld id="{A19D6066-B1C7-481A-9EDB-B5001C13436F}" type="slidenum">
              <a:t>‹Nº›</a:t>
            </a:fld>
            <a:endParaRPr lang="es-ES"/>
          </a:p>
        </p:txBody>
      </p:sp>
    </p:spTree>
    <p:extLst>
      <p:ext uri="{BB962C8B-B14F-4D97-AF65-F5344CB8AC3E}">
        <p14:creationId xmlns:p14="http://schemas.microsoft.com/office/powerpoint/2010/main" val="99133807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88DE21-F735-4AAA-9FF5-50CD8BC17C3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6D5DA2D-F239-4AEC-BFF1-403C33251E1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C2B51C7-90C7-4AAF-A157-44805ABB199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09484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B7FC671-2B8C-4299-8181-31E85A144EC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0A8F140-9C6D-4B07-9CF0-63E93D184A4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F2FF314-13D3-41AC-B0E9-9962956D28C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BAF248C-72AB-4BC2-B50D-5A454718C42E}" type="datetime1">
              <a:rPr lang="es-ES"/>
              <a:pPr lvl="0"/>
              <a:t>05/02/2021</a:t>
            </a:fld>
            <a:endParaRPr lang="es-ES"/>
          </a:p>
        </p:txBody>
      </p:sp>
      <p:sp>
        <p:nvSpPr>
          <p:cNvPr id="5" name="Marcador de pie de página 4">
            <a:extLst>
              <a:ext uri="{FF2B5EF4-FFF2-40B4-BE49-F238E27FC236}">
                <a16:creationId xmlns:a16="http://schemas.microsoft.com/office/drawing/2014/main" id="{35F5F45B-AF53-4E0C-B979-24AFF9C925B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BC10921-8393-4095-A6F8-9903C6913FD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6FFFB4D-A93E-4DBB-A8FB-F799D062DFC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CAD0430-5C00-40B1-849B-A2FD1857334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AFF4292-190D-4E22-AD89-83283DE2283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3BF8152-8A57-4203-BAF2-49A3C8904EB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CB7232D-F528-4AF8-826F-44864B78F41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F7D7DF3-B89E-4728-96DD-9B4B6A701D1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215726A-B860-411C-A336-BA256C0B262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A3F8727-48C7-45A2-A6D8-A0732DCAC2D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3601014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B06876F-A25C-4CF5-9AFA-81AD79063A65}"/>
              </a:ext>
            </a:extLst>
          </p:cNvPr>
          <p:cNvSpPr txBox="1"/>
          <p:nvPr/>
        </p:nvSpPr>
        <p:spPr>
          <a:xfrm>
            <a:off x="26636" y="2601157"/>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cs typeface="Calibri" pitchFamily="34"/>
              </a:rPr>
              <a:t>IGLESIA DE SAN ESTEBAN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cs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SOS DEL REY CATÓLICO · ZARAGOZA · ARAGÓN · ESPAÑA</a:t>
            </a:r>
            <a:endParaRPr lang="es-ES" sz="2800" b="0" i="0" u="none" strike="noStrike" kern="1200" cap="none" spc="0" baseline="0">
              <a:solidFill>
                <a:srgbClr val="000000"/>
              </a:solidFill>
              <a:uFillTx/>
              <a:latin typeface="Calibri"/>
            </a:endParaRPr>
          </a:p>
        </p:txBody>
      </p:sp>
      <p:pic>
        <p:nvPicPr>
          <p:cNvPr id="3" name="02 Jesus Alegria De Los Hombres-Bach">
            <a:extLst>
              <a:ext uri="{FF2B5EF4-FFF2-40B4-BE49-F238E27FC236}">
                <a16:creationId xmlns:a16="http://schemas.microsoft.com/office/drawing/2014/main" id="{ECC4955D-9B5F-4F57-9220-857A9359CAA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17118" y="55339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384179B-0A1C-451A-B4EA-433286C93777}"/>
              </a:ext>
            </a:extLst>
          </p:cNvPr>
          <p:cNvPicPr>
            <a:picLocks noChangeAspect="1"/>
          </p:cNvPicPr>
          <p:nvPr/>
        </p:nvPicPr>
        <p:blipFill>
          <a:blip r:embed="rId3"/>
          <a:stretch>
            <a:fillRect/>
          </a:stretch>
        </p:blipFill>
        <p:spPr>
          <a:xfrm>
            <a:off x="22750" y="141905"/>
            <a:ext cx="12169246" cy="660458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CEBCE2E-DE6F-4B42-80B7-EC1954B89D6B}"/>
              </a:ext>
            </a:extLst>
          </p:cNvPr>
          <p:cNvSpPr txBox="1"/>
          <p:nvPr/>
        </p:nvSpPr>
        <p:spPr>
          <a:xfrm>
            <a:off x="1118585" y="1056442"/>
            <a:ext cx="10040642"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 iglesia de San Esteban está situada junto al castillo. El conjunto está formado por la iglesia en sí, destinada al culto, la cripta y el claustro, que da acceso desde la calle que sube de la plaza de la villa, a la portada principal de la iglesia. La estructura más primitiva es la cripta de Santa María del Perdón, cuya construcción comienza a mediados del siglo XI y donde se conservan pinturas murales góticas. El acceso a la iglesia de San Esteban se realiza a través de la portada románica del siglo XII. La exposición al viento y la lluvia dañó muy rápidamente la piedra, y por ello, en el siglo XVI se construyó el pórtico para tratar de proteger las tallas. En el interior destacan la pila bautismal del siglo VIII, el románico Cristo del Perdón, la sillería del coro de mediados del XVI y el órgano rococó.</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En el año 1055 la Reina Estefanía, viuda del Rey García de Nájera promovió la edificación del templo de San Esteban con subvenciones piadosas; que entre 1059 y 1081 un clérigo de la comunidad, García Garcés anotaba en un cartulario junto a muchas otras.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En 1094 se refugió en Aragón -acogido por el rey Sancho Ramírez- el obispo de Santiago de Compostela don Diego Peláez, desterrado de su diócesis por el rey castellano Alfonso VI. Al prelado le acompañaba el Maestro Esteban a cuya mano corresponden los dos bellos capiteles de su cripta. Este afamado Maestro se halla trabajando en el inicio de la catedral de Pamplona en 1100. Desde la muerte del de Sancho IV Garcés "el de Peñalén", Sancho Ramírez asumió el título de rey de aragoneses y pamploneses, continuando Navarra bajo dominio aragonés hasta la subida al trono del rey Monje Ramiro II en 1134 circunstancia de debilidad en Aragón que propició la asunción del reino de Navarra por parte de García IV Ramírez "El Restaurador".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C9CB2B-E5D5-4B54-B432-107CD65ADC73}"/>
              </a:ext>
            </a:extLst>
          </p:cNvPr>
          <p:cNvPicPr>
            <a:picLocks noChangeAspect="1"/>
          </p:cNvPicPr>
          <p:nvPr/>
        </p:nvPicPr>
        <p:blipFill>
          <a:blip r:embed="rId3"/>
          <a:stretch>
            <a:fillRect/>
          </a:stretch>
        </p:blipFill>
        <p:spPr>
          <a:xfrm>
            <a:off x="0" y="0"/>
            <a:ext cx="12191996" cy="679700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9F380F-2089-4195-896F-CB568AD594F5}"/>
              </a:ext>
            </a:extLst>
          </p:cNvPr>
          <p:cNvPicPr>
            <a:picLocks noChangeAspect="1"/>
          </p:cNvPicPr>
          <p:nvPr/>
        </p:nvPicPr>
        <p:blipFill>
          <a:blip r:embed="rId2"/>
          <a:stretch>
            <a:fillRect/>
          </a:stretch>
        </p:blipFill>
        <p:spPr>
          <a:xfrm>
            <a:off x="1296143" y="40599"/>
            <a:ext cx="9516864" cy="682041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726D67-C738-45ED-B641-7999F5244A52}"/>
              </a:ext>
            </a:extLst>
          </p:cNvPr>
          <p:cNvPicPr>
            <a:picLocks noChangeAspect="1"/>
          </p:cNvPicPr>
          <p:nvPr/>
        </p:nvPicPr>
        <p:blipFill>
          <a:blip r:embed="rId2"/>
          <a:stretch>
            <a:fillRect/>
          </a:stretch>
        </p:blipFill>
        <p:spPr>
          <a:xfrm>
            <a:off x="1241343" y="0"/>
            <a:ext cx="9553898" cy="6845811"/>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06CD2D-0B7C-4112-B92F-92E6DFEAA2D5}"/>
              </a:ext>
            </a:extLst>
          </p:cNvPr>
          <p:cNvPicPr>
            <a:picLocks noChangeAspect="1"/>
          </p:cNvPicPr>
          <p:nvPr/>
        </p:nvPicPr>
        <p:blipFill>
          <a:blip r:embed="rId2"/>
          <a:stretch>
            <a:fillRect/>
          </a:stretch>
        </p:blipFill>
        <p:spPr>
          <a:xfrm>
            <a:off x="1083079" y="0"/>
            <a:ext cx="10199309" cy="678254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2843CF-6B4F-4D61-8F94-B6381A7EEAEB}"/>
              </a:ext>
            </a:extLst>
          </p:cNvPr>
          <p:cNvPicPr>
            <a:picLocks noChangeAspect="1"/>
          </p:cNvPicPr>
          <p:nvPr/>
        </p:nvPicPr>
        <p:blipFill>
          <a:blip r:embed="rId2"/>
          <a:stretch>
            <a:fillRect/>
          </a:stretch>
        </p:blipFill>
        <p:spPr>
          <a:xfrm>
            <a:off x="599242" y="0"/>
            <a:ext cx="109728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42E72C-CD3D-45DB-877D-97AA23B104AC}"/>
              </a:ext>
            </a:extLst>
          </p:cNvPr>
          <p:cNvPicPr>
            <a:picLocks noChangeAspect="1"/>
          </p:cNvPicPr>
          <p:nvPr/>
        </p:nvPicPr>
        <p:blipFill>
          <a:blip r:embed="rId2"/>
          <a:stretch>
            <a:fillRect/>
          </a:stretch>
        </p:blipFill>
        <p:spPr>
          <a:xfrm>
            <a:off x="581485" y="0"/>
            <a:ext cx="109728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C5698A-4B70-41B6-A776-8D515EA9F887}"/>
              </a:ext>
            </a:extLst>
          </p:cNvPr>
          <p:cNvPicPr>
            <a:picLocks noChangeAspect="1"/>
          </p:cNvPicPr>
          <p:nvPr/>
        </p:nvPicPr>
        <p:blipFill>
          <a:blip r:embed="rId2"/>
          <a:stretch>
            <a:fillRect/>
          </a:stretch>
        </p:blipFill>
        <p:spPr>
          <a:xfrm>
            <a:off x="954103" y="0"/>
            <a:ext cx="1028379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1164BC-80B5-4892-B364-1E8A69DE1481}"/>
              </a:ext>
            </a:extLst>
          </p:cNvPr>
          <p:cNvPicPr>
            <a:picLocks noChangeAspect="1"/>
          </p:cNvPicPr>
          <p:nvPr/>
        </p:nvPicPr>
        <p:blipFill>
          <a:blip r:embed="rId2"/>
          <a:stretch>
            <a:fillRect/>
          </a:stretch>
        </p:blipFill>
        <p:spPr>
          <a:xfrm>
            <a:off x="3163503" y="0"/>
            <a:ext cx="5678652" cy="756034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472CB6-6BAF-4BE4-8F18-ACAE53B6F1FE}"/>
              </a:ext>
            </a:extLst>
          </p:cNvPr>
          <p:cNvPicPr>
            <a:picLocks noChangeAspect="1"/>
          </p:cNvPicPr>
          <p:nvPr/>
        </p:nvPicPr>
        <p:blipFill>
          <a:blip r:embed="rId2"/>
          <a:stretch>
            <a:fillRect/>
          </a:stretch>
        </p:blipFill>
        <p:spPr>
          <a:xfrm>
            <a:off x="1682322"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086F71D-73D7-452E-9E61-C2C0F64EA8B7}"/>
              </a:ext>
            </a:extLst>
          </p:cNvPr>
          <p:cNvPicPr>
            <a:picLocks noChangeAspect="1"/>
          </p:cNvPicPr>
          <p:nvPr/>
        </p:nvPicPr>
        <p:blipFill>
          <a:blip r:embed="rId2"/>
          <a:stretch>
            <a:fillRect/>
          </a:stretch>
        </p:blipFill>
        <p:spPr>
          <a:xfrm>
            <a:off x="970626" y="0"/>
            <a:ext cx="10348401" cy="690432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6C9261-4BB1-4FD9-87EF-397E27567FCB}"/>
              </a:ext>
            </a:extLst>
          </p:cNvPr>
          <p:cNvPicPr>
            <a:picLocks noChangeAspect="1"/>
          </p:cNvPicPr>
          <p:nvPr/>
        </p:nvPicPr>
        <p:blipFill>
          <a:blip r:embed="rId2"/>
          <a:stretch>
            <a:fillRect/>
          </a:stretch>
        </p:blipFill>
        <p:spPr>
          <a:xfrm>
            <a:off x="1522521"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D85BD1-AFBF-414D-A253-37B1DB46F8D2}"/>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09BDC0-18FF-4E47-B0F0-88493C7ED4F9}"/>
              </a:ext>
            </a:extLst>
          </p:cNvPr>
          <p:cNvPicPr>
            <a:picLocks noChangeAspect="1"/>
          </p:cNvPicPr>
          <p:nvPr/>
        </p:nvPicPr>
        <p:blipFill>
          <a:blip r:embed="rId2"/>
          <a:stretch>
            <a:fillRect/>
          </a:stretch>
        </p:blipFill>
        <p:spPr>
          <a:xfrm>
            <a:off x="3627589" y="0"/>
            <a:ext cx="5090281" cy="765456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A0FBBA-D7EC-4856-9778-4930ED80AF31}"/>
              </a:ext>
            </a:extLst>
          </p:cNvPr>
          <p:cNvPicPr>
            <a:picLocks noChangeAspect="1"/>
          </p:cNvPicPr>
          <p:nvPr/>
        </p:nvPicPr>
        <p:blipFill>
          <a:blip r:embed="rId2"/>
          <a:stretch>
            <a:fillRect/>
          </a:stretch>
        </p:blipFill>
        <p:spPr>
          <a:xfrm>
            <a:off x="1044601" y="0"/>
            <a:ext cx="1023582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29E7BB-56AD-4EFE-9123-5EB64E162B91}"/>
              </a:ext>
            </a:extLst>
          </p:cNvPr>
          <p:cNvPicPr>
            <a:picLocks noChangeAspect="1"/>
          </p:cNvPicPr>
          <p:nvPr/>
        </p:nvPicPr>
        <p:blipFill>
          <a:blip r:embed="rId2"/>
          <a:stretch>
            <a:fillRect/>
          </a:stretch>
        </p:blipFill>
        <p:spPr>
          <a:xfrm>
            <a:off x="946952" y="0"/>
            <a:ext cx="1031278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565E85-2FB4-4205-9762-8328D11C0D01}"/>
              </a:ext>
            </a:extLst>
          </p:cNvPr>
          <p:cNvPicPr>
            <a:picLocks noChangeAspect="1"/>
          </p:cNvPicPr>
          <p:nvPr/>
        </p:nvPicPr>
        <p:blipFill>
          <a:blip r:embed="rId2"/>
          <a:stretch>
            <a:fillRect/>
          </a:stretch>
        </p:blipFill>
        <p:spPr>
          <a:xfrm>
            <a:off x="545979" y="8878"/>
            <a:ext cx="109728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2D3DBB-7630-406B-AE06-F97E422C37E1}"/>
              </a:ext>
            </a:extLst>
          </p:cNvPr>
          <p:cNvPicPr>
            <a:picLocks noChangeAspect="1"/>
          </p:cNvPicPr>
          <p:nvPr/>
        </p:nvPicPr>
        <p:blipFill>
          <a:blip r:embed="rId2"/>
          <a:stretch>
            <a:fillRect/>
          </a:stretch>
        </p:blipFill>
        <p:spPr>
          <a:xfrm>
            <a:off x="964710" y="0"/>
            <a:ext cx="1023582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7304D11-41B1-4881-B5B1-9492387849A7}"/>
              </a:ext>
            </a:extLst>
          </p:cNvPr>
          <p:cNvPicPr>
            <a:picLocks noChangeAspect="1"/>
          </p:cNvPicPr>
          <p:nvPr/>
        </p:nvPicPr>
        <p:blipFill>
          <a:blip r:embed="rId2"/>
          <a:stretch>
            <a:fillRect/>
          </a:stretch>
        </p:blipFill>
        <p:spPr>
          <a:xfrm>
            <a:off x="1528995"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A68824-75FE-4C60-9604-C403CCDD32EB}"/>
              </a:ext>
            </a:extLst>
          </p:cNvPr>
          <p:cNvPicPr>
            <a:picLocks noChangeAspect="1"/>
          </p:cNvPicPr>
          <p:nvPr/>
        </p:nvPicPr>
        <p:blipFill>
          <a:blip r:embed="rId2"/>
          <a:stretch>
            <a:fillRect/>
          </a:stretch>
        </p:blipFill>
        <p:spPr>
          <a:xfrm>
            <a:off x="929194" y="0"/>
            <a:ext cx="1023582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D061E7-AEC9-418F-A7C5-7BFBCCE6BE4C}"/>
              </a:ext>
            </a:extLst>
          </p:cNvPr>
          <p:cNvPicPr>
            <a:picLocks noChangeAspect="1"/>
          </p:cNvPicPr>
          <p:nvPr/>
        </p:nvPicPr>
        <p:blipFill>
          <a:blip r:embed="rId2"/>
          <a:stretch>
            <a:fillRect/>
          </a:stretch>
        </p:blipFill>
        <p:spPr>
          <a:xfrm>
            <a:off x="3092482" y="0"/>
            <a:ext cx="5829574" cy="776127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86AE15-968A-4AF2-A47D-4E866559B79E}"/>
              </a:ext>
            </a:extLst>
          </p:cNvPr>
          <p:cNvPicPr>
            <a:picLocks noChangeAspect="1"/>
          </p:cNvPicPr>
          <p:nvPr/>
        </p:nvPicPr>
        <p:blipFill>
          <a:blip r:embed="rId2"/>
          <a:stretch>
            <a:fillRect/>
          </a:stretch>
        </p:blipFill>
        <p:spPr>
          <a:xfrm>
            <a:off x="903948" y="0"/>
            <a:ext cx="1034008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76A76E-A2F3-4062-BD13-4D9AE8155071}"/>
              </a:ext>
            </a:extLst>
          </p:cNvPr>
          <p:cNvPicPr>
            <a:picLocks noChangeAspect="1"/>
          </p:cNvPicPr>
          <p:nvPr/>
        </p:nvPicPr>
        <p:blipFill>
          <a:blip r:embed="rId2"/>
          <a:stretch>
            <a:fillRect/>
          </a:stretch>
        </p:blipFill>
        <p:spPr>
          <a:xfrm>
            <a:off x="608121" y="0"/>
            <a:ext cx="109728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DE3E2F-AF06-458E-8B52-57CF959A8B74}"/>
              </a:ext>
            </a:extLst>
          </p:cNvPr>
          <p:cNvPicPr>
            <a:picLocks noChangeAspect="1"/>
          </p:cNvPicPr>
          <p:nvPr/>
        </p:nvPicPr>
        <p:blipFill>
          <a:blip r:embed="rId2"/>
          <a:stretch>
            <a:fillRect/>
          </a:stretch>
        </p:blipFill>
        <p:spPr>
          <a:xfrm>
            <a:off x="0" y="0"/>
            <a:ext cx="12140845" cy="678254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E3BF3B-E848-4B84-84D4-F7FFDA03CEC8}"/>
              </a:ext>
            </a:extLst>
          </p:cNvPr>
          <p:cNvPicPr>
            <a:picLocks noChangeAspect="1"/>
          </p:cNvPicPr>
          <p:nvPr/>
        </p:nvPicPr>
        <p:blipFill>
          <a:blip r:embed="rId2"/>
          <a:stretch>
            <a:fillRect/>
          </a:stretch>
        </p:blipFill>
        <p:spPr>
          <a:xfrm>
            <a:off x="599242" y="0"/>
            <a:ext cx="109728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1367B2-C8A7-4777-BE59-7CBFD15C9F8F}"/>
              </a:ext>
            </a:extLst>
          </p:cNvPr>
          <p:cNvPicPr>
            <a:picLocks noChangeAspect="1"/>
          </p:cNvPicPr>
          <p:nvPr/>
        </p:nvPicPr>
        <p:blipFill>
          <a:blip r:embed="rId2"/>
          <a:stretch>
            <a:fillRect/>
          </a:stretch>
        </p:blipFill>
        <p:spPr>
          <a:xfrm>
            <a:off x="1226411" y="0"/>
            <a:ext cx="9635233" cy="722642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2864F7-E7BF-47F8-AF74-666C519F0A0C}"/>
              </a:ext>
            </a:extLst>
          </p:cNvPr>
          <p:cNvPicPr>
            <a:picLocks noChangeAspect="1"/>
          </p:cNvPicPr>
          <p:nvPr/>
        </p:nvPicPr>
        <p:blipFill>
          <a:blip r:embed="rId2"/>
          <a:stretch>
            <a:fillRect/>
          </a:stretch>
        </p:blipFill>
        <p:spPr>
          <a:xfrm>
            <a:off x="1270805" y="8878"/>
            <a:ext cx="9506138"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9C4B18-5542-4BFF-BEFA-8F9742E2D799}"/>
              </a:ext>
            </a:extLst>
          </p:cNvPr>
          <p:cNvPicPr>
            <a:picLocks noChangeAspect="1"/>
          </p:cNvPicPr>
          <p:nvPr/>
        </p:nvPicPr>
        <p:blipFill>
          <a:blip r:embed="rId2"/>
          <a:stretch>
            <a:fillRect/>
          </a:stretch>
        </p:blipFill>
        <p:spPr>
          <a:xfrm>
            <a:off x="1261917" y="0"/>
            <a:ext cx="971781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CB2BC7-9136-4B2E-8070-DCEC892C398F}"/>
              </a:ext>
            </a:extLst>
          </p:cNvPr>
          <p:cNvPicPr>
            <a:picLocks noChangeAspect="1"/>
          </p:cNvPicPr>
          <p:nvPr/>
        </p:nvPicPr>
        <p:blipFill>
          <a:blip r:embed="rId2"/>
          <a:stretch>
            <a:fillRect/>
          </a:stretch>
        </p:blipFill>
        <p:spPr>
          <a:xfrm>
            <a:off x="1315190" y="0"/>
            <a:ext cx="9620438"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F1FA60-245B-40D9-9231-78DCF82D6287}"/>
              </a:ext>
            </a:extLst>
          </p:cNvPr>
          <p:cNvPicPr>
            <a:picLocks noChangeAspect="1"/>
          </p:cNvPicPr>
          <p:nvPr/>
        </p:nvPicPr>
        <p:blipFill>
          <a:blip r:embed="rId2"/>
          <a:stretch>
            <a:fillRect/>
          </a:stretch>
        </p:blipFill>
        <p:spPr>
          <a:xfrm>
            <a:off x="1280324" y="0"/>
            <a:ext cx="9690052"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11A142-6779-4834-AE4A-4DA25D438CAE}"/>
              </a:ext>
            </a:extLst>
          </p:cNvPr>
          <p:cNvPicPr>
            <a:picLocks noChangeAspect="1"/>
          </p:cNvPicPr>
          <p:nvPr/>
        </p:nvPicPr>
        <p:blipFill>
          <a:blip r:embed="rId2"/>
          <a:stretch>
            <a:fillRect/>
          </a:stretch>
        </p:blipFill>
        <p:spPr>
          <a:xfrm>
            <a:off x="1315190" y="0"/>
            <a:ext cx="9757315"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783F46-1138-49D1-98F7-FDD509BD8A5C}"/>
              </a:ext>
            </a:extLst>
          </p:cNvPr>
          <p:cNvPicPr>
            <a:picLocks noChangeAspect="1"/>
          </p:cNvPicPr>
          <p:nvPr/>
        </p:nvPicPr>
        <p:blipFill>
          <a:blip r:embed="rId2"/>
          <a:stretch>
            <a:fillRect/>
          </a:stretch>
        </p:blipFill>
        <p:spPr>
          <a:xfrm>
            <a:off x="-12399" y="0"/>
            <a:ext cx="12400763"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972DF6-2F57-4E63-9936-B05A2DC15FEB}"/>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AC52F2-DD29-480D-A714-9F0A30CA245C}"/>
              </a:ext>
            </a:extLst>
          </p:cNvPr>
          <p:cNvPicPr>
            <a:picLocks noChangeAspect="1"/>
          </p:cNvPicPr>
          <p:nvPr/>
        </p:nvPicPr>
        <p:blipFill>
          <a:blip r:embed="rId2"/>
          <a:stretch>
            <a:fillRect/>
          </a:stretch>
        </p:blipFill>
        <p:spPr>
          <a:xfrm>
            <a:off x="0" y="0"/>
            <a:ext cx="1235771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D07EBA-73A1-49F1-AD0B-96DB6C1C6583}"/>
              </a:ext>
            </a:extLst>
          </p:cNvPr>
          <p:cNvPicPr>
            <a:picLocks noChangeAspect="1"/>
          </p:cNvPicPr>
          <p:nvPr/>
        </p:nvPicPr>
        <p:blipFill>
          <a:blip r:embed="rId2"/>
          <a:stretch>
            <a:fillRect/>
          </a:stretch>
        </p:blipFill>
        <p:spPr>
          <a:xfrm>
            <a:off x="608121" y="0"/>
            <a:ext cx="109728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2F343E-EE05-4DA0-A30D-BC3A5868F575}"/>
              </a:ext>
            </a:extLst>
          </p:cNvPr>
          <p:cNvPicPr>
            <a:picLocks noChangeAspect="1"/>
          </p:cNvPicPr>
          <p:nvPr/>
        </p:nvPicPr>
        <p:blipFill>
          <a:blip r:embed="rId2"/>
          <a:stretch>
            <a:fillRect/>
          </a:stretch>
        </p:blipFill>
        <p:spPr>
          <a:xfrm>
            <a:off x="617265" y="-17748"/>
            <a:ext cx="5169222" cy="6858000"/>
          </a:xfrm>
          <a:prstGeom prst="rect">
            <a:avLst/>
          </a:prstGeom>
          <a:noFill/>
          <a:ln cap="flat">
            <a:noFill/>
          </a:ln>
        </p:spPr>
      </p:pic>
      <p:pic>
        <p:nvPicPr>
          <p:cNvPr id="3" name="Imagen 4">
            <a:extLst>
              <a:ext uri="{FF2B5EF4-FFF2-40B4-BE49-F238E27FC236}">
                <a16:creationId xmlns:a16="http://schemas.microsoft.com/office/drawing/2014/main" id="{FB2B98F3-D094-48B9-A4C8-D69EE8F12F20}"/>
              </a:ext>
            </a:extLst>
          </p:cNvPr>
          <p:cNvPicPr>
            <a:picLocks noChangeAspect="1"/>
          </p:cNvPicPr>
          <p:nvPr/>
        </p:nvPicPr>
        <p:blipFill>
          <a:blip r:embed="rId3"/>
          <a:stretch>
            <a:fillRect/>
          </a:stretch>
        </p:blipFill>
        <p:spPr>
          <a:xfrm>
            <a:off x="6405518" y="0"/>
            <a:ext cx="5169222"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0EA74F-10BC-417F-9F48-EA236CA2C692}"/>
              </a:ext>
            </a:extLst>
          </p:cNvPr>
          <p:cNvPicPr>
            <a:picLocks noChangeAspect="1"/>
          </p:cNvPicPr>
          <p:nvPr/>
        </p:nvPicPr>
        <p:blipFill>
          <a:blip r:embed="rId2"/>
          <a:stretch>
            <a:fillRect/>
          </a:stretch>
        </p:blipFill>
        <p:spPr>
          <a:xfrm>
            <a:off x="714923" y="0"/>
            <a:ext cx="5169222" cy="6858000"/>
          </a:xfrm>
          <a:prstGeom prst="rect">
            <a:avLst/>
          </a:prstGeom>
          <a:noFill/>
          <a:ln cap="flat">
            <a:noFill/>
          </a:ln>
        </p:spPr>
      </p:pic>
      <p:pic>
        <p:nvPicPr>
          <p:cNvPr id="3" name="Imagen 4">
            <a:extLst>
              <a:ext uri="{FF2B5EF4-FFF2-40B4-BE49-F238E27FC236}">
                <a16:creationId xmlns:a16="http://schemas.microsoft.com/office/drawing/2014/main" id="{93632567-51AE-49A2-914B-BCD078C9D239}"/>
              </a:ext>
            </a:extLst>
          </p:cNvPr>
          <p:cNvPicPr>
            <a:picLocks noChangeAspect="1"/>
          </p:cNvPicPr>
          <p:nvPr/>
        </p:nvPicPr>
        <p:blipFill>
          <a:blip r:embed="rId3"/>
          <a:stretch>
            <a:fillRect/>
          </a:stretch>
        </p:blipFill>
        <p:spPr>
          <a:xfrm>
            <a:off x="6376202" y="0"/>
            <a:ext cx="5143499"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8B9475-DB38-43C3-97B3-EA1C320D6592}"/>
              </a:ext>
            </a:extLst>
          </p:cNvPr>
          <p:cNvPicPr>
            <a:picLocks noChangeAspect="1"/>
          </p:cNvPicPr>
          <p:nvPr/>
        </p:nvPicPr>
        <p:blipFill>
          <a:blip r:embed="rId2"/>
          <a:stretch>
            <a:fillRect/>
          </a:stretch>
        </p:blipFill>
        <p:spPr>
          <a:xfrm>
            <a:off x="2496933" y="0"/>
            <a:ext cx="7366150" cy="736615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81317F-833E-4AF1-9F4C-B71E3757C5B0}"/>
              </a:ext>
            </a:extLst>
          </p:cNvPr>
          <p:cNvPicPr>
            <a:picLocks noChangeAspect="1"/>
          </p:cNvPicPr>
          <p:nvPr/>
        </p:nvPicPr>
        <p:blipFill>
          <a:blip r:embed="rId2"/>
          <a:stretch>
            <a:fillRect/>
          </a:stretch>
        </p:blipFill>
        <p:spPr>
          <a:xfrm>
            <a:off x="1495885" y="0"/>
            <a:ext cx="9113623"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2C08DF0-FE1F-4C7D-9739-D21712B0B51D}"/>
              </a:ext>
            </a:extLst>
          </p:cNvPr>
          <p:cNvPicPr>
            <a:picLocks noChangeAspect="1"/>
          </p:cNvPicPr>
          <p:nvPr/>
        </p:nvPicPr>
        <p:blipFill>
          <a:blip r:embed="rId2"/>
          <a:stretch>
            <a:fillRect/>
          </a:stretch>
        </p:blipFill>
        <p:spPr>
          <a:xfrm>
            <a:off x="652506" y="0"/>
            <a:ext cx="109728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479435-3D14-4C0A-BBA5-996B7F9B7400}"/>
              </a:ext>
            </a:extLst>
          </p:cNvPr>
          <p:cNvPicPr>
            <a:picLocks noChangeAspect="1"/>
          </p:cNvPicPr>
          <p:nvPr/>
        </p:nvPicPr>
        <p:blipFill>
          <a:blip r:embed="rId2"/>
          <a:stretch>
            <a:fillRect/>
          </a:stretch>
        </p:blipFill>
        <p:spPr>
          <a:xfrm>
            <a:off x="652506" y="0"/>
            <a:ext cx="109728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66E580-81FB-4E90-9C8F-5A72587B4510}"/>
              </a:ext>
            </a:extLst>
          </p:cNvPr>
          <p:cNvPicPr>
            <a:picLocks noChangeAspect="1"/>
          </p:cNvPicPr>
          <p:nvPr/>
        </p:nvPicPr>
        <p:blipFill>
          <a:blip r:embed="rId2"/>
          <a:stretch>
            <a:fillRect/>
          </a:stretch>
        </p:blipFill>
        <p:spPr>
          <a:xfrm>
            <a:off x="1629049" y="44394"/>
            <a:ext cx="8962006" cy="674391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8404F-3F5E-4365-BF8F-1F3E4DE5605F}"/>
              </a:ext>
            </a:extLst>
          </p:cNvPr>
          <p:cNvPicPr>
            <a:picLocks noChangeAspect="1"/>
          </p:cNvPicPr>
          <p:nvPr/>
        </p:nvPicPr>
        <p:blipFill>
          <a:blip r:embed="rId2"/>
          <a:stretch>
            <a:fillRect/>
          </a:stretch>
        </p:blipFill>
        <p:spPr>
          <a:xfrm>
            <a:off x="1496900" y="0"/>
            <a:ext cx="9132926"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C8FC1C-FDB8-4B39-B132-AFAA5E441A04}"/>
              </a:ext>
            </a:extLst>
          </p:cNvPr>
          <p:cNvPicPr>
            <a:picLocks noChangeAspect="1"/>
          </p:cNvPicPr>
          <p:nvPr/>
        </p:nvPicPr>
        <p:blipFill>
          <a:blip r:embed="rId2"/>
          <a:stretch>
            <a:fillRect/>
          </a:stretch>
        </p:blipFill>
        <p:spPr>
          <a:xfrm>
            <a:off x="1020516" y="0"/>
            <a:ext cx="10326191"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9BC293C-A1DF-4958-8F26-FEF3817724E7}"/>
              </a:ext>
            </a:extLst>
          </p:cNvPr>
          <p:cNvPicPr>
            <a:picLocks noChangeAspect="1"/>
          </p:cNvPicPr>
          <p:nvPr/>
        </p:nvPicPr>
        <p:blipFill>
          <a:blip r:embed="rId2"/>
          <a:stretch>
            <a:fillRect/>
          </a:stretch>
        </p:blipFill>
        <p:spPr>
          <a:xfrm>
            <a:off x="3320479" y="0"/>
            <a:ext cx="5397977"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FABD2D-620D-498B-B768-0CA6C4E5D28C}"/>
              </a:ext>
            </a:extLst>
          </p:cNvPr>
          <p:cNvPicPr>
            <a:picLocks noChangeAspect="1"/>
          </p:cNvPicPr>
          <p:nvPr/>
        </p:nvPicPr>
        <p:blipFill>
          <a:blip r:embed="rId2"/>
          <a:stretch>
            <a:fillRect/>
          </a:stretch>
        </p:blipFill>
        <p:spPr>
          <a:xfrm>
            <a:off x="3276094" y="0"/>
            <a:ext cx="5441777" cy="6841092"/>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FC963F-CA71-47AD-82DE-1954803764EC}"/>
              </a:ext>
            </a:extLst>
          </p:cNvPr>
          <p:cNvPicPr>
            <a:picLocks noChangeAspect="1"/>
          </p:cNvPicPr>
          <p:nvPr/>
        </p:nvPicPr>
        <p:blipFill>
          <a:blip r:embed="rId2"/>
          <a:stretch>
            <a:fillRect/>
          </a:stretch>
        </p:blipFill>
        <p:spPr>
          <a:xfrm>
            <a:off x="159800" y="958977"/>
            <a:ext cx="5543549" cy="4762496"/>
          </a:xfrm>
          <a:prstGeom prst="rect">
            <a:avLst/>
          </a:prstGeom>
          <a:noFill/>
          <a:ln cap="flat">
            <a:noFill/>
          </a:ln>
        </p:spPr>
      </p:pic>
      <p:pic>
        <p:nvPicPr>
          <p:cNvPr id="3" name="Imagen 4">
            <a:extLst>
              <a:ext uri="{FF2B5EF4-FFF2-40B4-BE49-F238E27FC236}">
                <a16:creationId xmlns:a16="http://schemas.microsoft.com/office/drawing/2014/main" id="{2FED7FCC-2A37-4649-BFFB-44861C34C617}"/>
              </a:ext>
            </a:extLst>
          </p:cNvPr>
          <p:cNvPicPr>
            <a:picLocks noChangeAspect="1"/>
          </p:cNvPicPr>
          <p:nvPr/>
        </p:nvPicPr>
        <p:blipFill>
          <a:blip r:embed="rId3"/>
          <a:stretch>
            <a:fillRect/>
          </a:stretch>
        </p:blipFill>
        <p:spPr>
          <a:xfrm>
            <a:off x="6276971" y="1005949"/>
            <a:ext cx="5915025" cy="4686299"/>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D9A0E38-174C-46C4-93A5-76F910C773A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B7A8329-7E39-4E49-BD67-57B12489530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D42B191-8702-4924-A2A3-FFB92D4771A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4184CC4-71B3-408B-A0D7-13941792B10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CB21890-1FC6-44F4-B4E5-120E3FD2EA0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69FB7C1-F306-44C5-896E-A5A9D6A1A5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FE606AD-29BF-4A75-8079-3287B8758FB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36D2C58-EF0A-4B81-8141-D4B59428459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F530975-1BB3-4664-9C6F-6C3C04EAE0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4221F3C-9213-4EF8-A489-D6BBC5C963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F547403-8E51-48CE-8748-D26EFC89B6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D00E5D5-BD19-4A4A-85FA-37063E03337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53DE489-C378-4C28-8D45-40461C90D41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254C7C5-C92E-4384-91AA-E6D1D78C793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66851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TotalTime>
  <Words>401</Words>
  <Application>Microsoft Office PowerPoint</Application>
  <PresentationFormat>Panorámica</PresentationFormat>
  <Paragraphs>15</Paragraphs>
  <Slides>51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51</vt:i4>
      </vt:variant>
    </vt:vector>
  </HeadingPairs>
  <TitlesOfParts>
    <vt:vector size="6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2021-02-05T18:12:31Z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