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327" r:id="rId20"/>
    <p:sldId id="328" r:id="rId2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26E1B82D-5572-4007-931D-82A1763472B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D885B89-8F04-4F44-A6DD-26652899954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A50D533-36F2-4183-890C-72D4B2DDC2FD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07C3DCB0-3057-4003-9B45-BF55EFBFB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B00F07F0-DADD-47E7-9DBF-69B488B33D77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FBD45A-4C74-4D5D-9D8E-AAB17184037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3467EA5-0F79-4949-83A6-2EB96BF5A44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C048E78-6567-44C2-B05B-5F313AF58E6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7725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F9F873D-9DEC-4A1B-B523-6048109DA1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2958024-72E5-437F-8A48-BE1F73DFA40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E646BB7-5FFA-47A0-8862-2AAE8F2D95D1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76FA41F-76D7-4F5F-9F34-1588D3B68CC3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26D7AB9-3F28-46AD-A3CF-89F56FEF9A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34492CE-CB1F-4907-8113-49E4A4FAF99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60382BC-A826-46E7-817B-02F620369C9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038E3FF-2407-4474-9B6E-6DC47141AD4C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4F2E8E-0466-4F1E-8E71-29F34A4112E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707151-C6EA-450B-9A20-58C57A5827D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2596A8-5270-4D57-A183-3585DD7B42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C7C801-908B-43CB-B787-9A2985DA47E6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C83009-5957-4983-B57C-C1F89C1F7DA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507632-36BD-4132-AA75-E54D71C6D8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0F603D-0012-46DB-9143-EC046D55C23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31068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11619B-07F2-4548-8020-F95407B8C15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2560C3-A18B-4394-B5D7-B56423AAB751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7BA921-1FEF-4044-AD20-C3EAE044CD7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372152-C6B3-4B6B-9357-B428573F7E2E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362A4B-0554-4791-B188-2B047457EE4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9E2B0E-D020-4968-8112-FE55C7AC53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BF00C1-7223-4A6A-9326-7F429CB632C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408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6D9659-F696-485B-91BA-CF3AA88822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AD1EFD7-7FE1-462E-81A6-61790D3259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312B1F-3033-470E-9D32-918CF52309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7782F7-0C67-402B-A30D-0909331435E8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C3E00-A40F-43C9-A154-95ABF839C3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99286B-06C1-451F-9464-D0501ECF158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38E01E-AE33-457F-B1C2-45A9CEB99CA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845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F064B6-B229-4BCF-A6E0-88A9C5B085C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81B090-35F2-4A0B-947F-10DD1D9DA9D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7CACFD7-09CD-4147-9C5A-F3610ABDB34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670362-8C23-4503-B046-1B5CA0FFB3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B0ECDD-D14E-45EF-8697-7AA1B20774CB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8D1ACC5-2443-45C9-9227-D64FC60C6D9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B973EBA-08E5-4CC0-ADBE-E4E0C2BF954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B0EBB3-CF86-4875-A594-3ED7DA02625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5561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E70131-BA90-443D-9A3C-CB44D555A70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29E945-35F2-4A0E-A1C7-F703A21C12C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843B4A9-35BC-4540-BAB1-0E7D96F7FDE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61D1CF7-9E02-43D2-BD2C-55513348E2E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CA4E181-5B29-45EC-861B-CD4B835FFBC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6E5F081-794A-4CE3-82FF-DF9493DC299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6D4446-70B8-4458-A6C3-C1F929444918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F0539E4-E38E-4650-BE49-70FC5836C6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995D598-AEFA-4E54-B863-E1CDDDC7C4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0FF8DB-9F3A-4691-B91B-B55C087949A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6989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0DEC57-1668-4CFD-B7DC-37AE851549E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074BF8F-CC9B-47AC-9EFD-FF4B58B502F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C93CF7-C0E7-4E9D-80F4-77F200CEF552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F4AFBB6-C778-43FF-AB37-4759E6D7EB9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AE4328B-8729-4726-9F8E-7B140903E8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58A2BE-A214-4637-AD94-7E396E0863A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3531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C8E1074-D49F-4073-A9EE-611B74DE4B2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872E84-A4CD-4FCF-985E-23AB6DC99876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7F8436-844B-44F7-A1EA-59160CC1BC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5BF4A0-CAFE-4E5E-A0BD-FAE81E289C5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BF05AC-95F3-43F9-94CC-7884F0A921F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583379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7AAFCD-07D5-4772-B9EA-FF95A5200F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5E0B87-FF54-43CF-9AB8-0432FC73280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441671C-6577-4254-A091-F49D0E1E65A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F301301-7441-4719-AB5A-510F3C11C10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5E0F48-C9DC-4F2C-A29A-0FDB79476987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3A0F47D-66F4-4BA2-AAF5-83CDF09057F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2D9C23-EB84-4117-A9EA-A8D76D3A675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69BFF5-C92A-4324-94F7-0681FA162FE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67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449A93-48CD-4E6F-B240-FB672934DA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E0EF93-4F1E-4A17-81B8-65A4CBF01C9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569160E-702F-4FF7-AC27-7A24E831AE8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D246BD-5FE5-4935-B5DB-C32AE07510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090BDE-FEF1-4CE8-AF21-906F49D0E8D5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5FDAC1-B8E1-467E-8A4E-ED0FBC61FE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8AD1A1-E4C2-4AF0-B407-FF505CE5F9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F095A4-E527-4A4D-9F23-D37152BE531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2233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CB6A3-A38D-45B2-961D-53B5738910E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08B6302-C5DA-4B86-9B03-577FD874A28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698BA5-25C9-47FA-8414-6D90512C4B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78B0FF-76EF-486D-8009-8C8AC38BBE6B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E2CA7C-24B2-4D98-A0B7-94B2E1C7A48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B7CD17-1CD2-4B6B-BD3F-1A4783F8AF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9A0B1C-EF5F-4CDF-97E8-4D359DC670A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63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7BC17BC-3F63-49FC-8AFC-D00C77BAF11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17D9BE7-3D0F-45BF-8AB7-F9463753ED3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89D6CB-C26A-47A6-844A-DE417DB9855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30F909-D845-4E9F-A8F5-950F10E3BFA2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C7546C-04A7-4CD2-8AD7-329E2AF96E1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870FD0B-5A2A-495C-882D-D9A39A8BC5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317FF2-8654-4F38-B3BE-49DB177B5C4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9281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4C6656-7F32-40DB-AA07-BDAE920C63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FCDD64F-F0EA-4153-8B58-85377740B3B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9C4AC31-762D-4C18-8969-05BFF45B0B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03E14B-A46B-4981-9ABC-CE60CBDCE53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5BC845-84D5-4BB8-835F-3A17B0F00F0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9848449B-2126-4A0A-A06B-4545EE7600B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798937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A575D7-BA15-4220-B4DE-E2028F240B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103BF74-DF38-4C16-BFBD-8E2176E741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F7024F-B4D2-444E-8A13-53B50561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095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B6B2CEE-64F7-4D9C-8068-E4B458FFBE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4AB860-470E-4E0B-8C5B-F962202DB7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9C916B-87EF-46EE-A2DF-4CD05877730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825CBBD-A334-4C23-9E26-59E2C31DDB71}" type="datetime1">
              <a:rPr lang="es-ES"/>
              <a:pPr lvl="0"/>
              <a:t>06/09/2020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D0C098-C085-4815-9DC5-3CE20B07A4C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05B6FC-1EBC-4B0C-A7BA-A21C6D8D0294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7E80822D-AD82-4E06-8925-BBE36ADE08FC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9C22F264-8A0F-489B-B6F2-A1DFFDC46B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07E0E3A-A041-44BE-A7ED-FCF24301F1A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8E59A45-FF95-49B5-A13C-817A6393D2E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8FC61F-0597-4C0E-866C-8DAFDC17B22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F798969-4FE3-42F9-A011-AED287B12C7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4ECA0431-909C-404E-8616-037332D43FEE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37DA74-026C-4289-882A-43F2D725095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54108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5BBFA00-2352-452A-92A5-664738BFD89A}"/>
              </a:ext>
            </a:extLst>
          </p:cNvPr>
          <p:cNvSpPr txBox="1"/>
          <p:nvPr/>
        </p:nvSpPr>
        <p:spPr>
          <a:xfrm>
            <a:off x="0" y="2641601"/>
            <a:ext cx="12191996" cy="1969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IGLESIA DE NUESTRA SEÑORA DE LA DEFENSA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MONTREAL · CANADÁ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40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Bach - Guillou - Goldberg Variations - 22">
            <a:extLst>
              <a:ext uri="{FF2B5EF4-FFF2-40B4-BE49-F238E27FC236}">
                <a16:creationId xmlns:a16="http://schemas.microsoft.com/office/drawing/2014/main" id="{85D4FB13-A6C6-4521-9C0F-9AA4ECAD9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0238" y="5632437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0BB0E7B-EACA-48F5-8EA0-FDF6AD5DE0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947" y="0"/>
            <a:ext cx="1030573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5E2679-89A0-4298-87F4-C2E9825B80BE}"/>
              </a:ext>
            </a:extLst>
          </p:cNvPr>
          <p:cNvSpPr txBox="1"/>
          <p:nvPr/>
        </p:nvSpPr>
        <p:spPr>
          <a:xfrm>
            <a:off x="1371600" y="2326635"/>
            <a:ext cx="9428478" cy="255454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La iglesia de Nuestra Señora de la Defensa es una iglesia en Little Italy en Montreal . La iglesia fue construida por inmigrantes italianos de Montreal, especialmente los de Molise, para recordar la aparición de la Virgen en La Difesa , una contrada en la pequeña ciudad de Casacalenda ( Campobasso , Molise). Los arquitectos que dibujaron los planos son Roch Montbriant y Guido Nincheri . El estilo arquitectónico, todo en ladrillo, de la iglesia es románico y de tipo plano con cruz griega. Fue inaugurado en 1919. La decoración interior de la iglesia fue compuesta por el famoso pintor italiano-quebequense y maestro vidriero Guido Nincheri en estilo neorrenacentista. Estas obras se completaron en 1927. La iglesia es famosa por su gran cúpula, su fachada de ladrillo y sus frescos de Guido Nincheri. Un fresco particularmente conocido representa a Benito Mussolini pintado antes de la Segunda Guerra Mundial, conmemora los acuerdos de Letrán.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B7DF7E0-CA7C-4C6F-ACD0-87CFE6CF0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235" y="0"/>
            <a:ext cx="9083036" cy="681228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8456C4F-6219-4E7A-AC54-5019AD582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004" y="-20317"/>
            <a:ext cx="8592059" cy="708151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A37C843-B2AF-4CC6-A515-8B28479B85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976" y="0"/>
            <a:ext cx="997233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E9DB99F-43F1-4D76-BF09-DE34941FD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801" y="0"/>
            <a:ext cx="6807195" cy="68886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D9020B9C-FA93-4C5A-AC77-647EED490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72" y="30614"/>
            <a:ext cx="514556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C34304F-AED9-4F93-AFEA-2CDE00AB98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198" y="0"/>
            <a:ext cx="9123682" cy="68427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01E76FA-25CA-4FDC-BD0F-24565FE55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416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F078C90-75C3-4036-AAFA-2196BB103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3" y="0"/>
            <a:ext cx="85725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A92C342-1BA3-472E-91B9-E5EE09C7AA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638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2030E41-9CA0-435C-A060-5F23DDE93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357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FFC98D5-51F7-494F-BFF4-64EA4437D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661" y="0"/>
            <a:ext cx="914268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AC04AE0-6D72-4850-9BA3-465C70C67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857" y="0"/>
            <a:ext cx="915029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44F417B-CF16-4F2F-8F53-F70B8AA64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563" y="0"/>
            <a:ext cx="704088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072F565-8A11-4CBA-8F23-5317E19C4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90" y="0"/>
            <a:ext cx="1103027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7290A65D-2CA4-4E8E-9D6C-35C422717007}"/>
              </a:ext>
            </a:extLst>
          </p:cNvPr>
          <p:cNvSpPr txBox="1"/>
          <p:nvPr/>
        </p:nvSpPr>
        <p:spPr>
          <a:xfrm>
            <a:off x="7040880" y="6339836"/>
            <a:ext cx="406399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MUSOLINI A CABALLO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5062A7-C5FC-402B-B579-A839E3A9694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E50C908-E99C-4771-9A41-99DB57D613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9422DCA5-5A07-4D56-8274-800AFC31C2DD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AFC5BF6-3368-482A-84B5-B85293058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B4C125E-E061-4B68-B862-AE5606831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AAEE880-48D2-433A-91A0-BD28DCA25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F94D88D-D9E9-45E1-8A38-93F230549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472DC3D-C850-4F65-8829-43563DECA5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B0053A85-6B67-4AD5-A360-99F47DD79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D9AFFD0-8AE2-4FB8-A694-B7270CC2D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5C79C6C-C8FE-4E05-9311-4166D8E3C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F172F22-F9F5-4FDE-B654-452D983EA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E2021A4-B985-4605-951A-0B41ACE4F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42B177E-B946-4560-98A5-E28F806EC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91117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216</Words>
  <Application>Microsoft Office PowerPoint</Application>
  <PresentationFormat>Panorámica</PresentationFormat>
  <Paragraphs>12</Paragraphs>
  <Slides>18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28" baseType="lpstr">
      <vt:lpstr>Arial</vt:lpstr>
      <vt:lpstr>Calibri</vt:lpstr>
      <vt:lpstr>Calibri Light</vt:lpstr>
      <vt:lpstr>Kristen ITC</vt:lpstr>
      <vt:lpstr>Sylfaen</vt:lpstr>
      <vt:lpstr>Tahoma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2020-09-06T09:11:07Z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