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7" r:id="rId21"/>
    <p:sldId id="273" r:id="rId22"/>
    <p:sldId id="274" r:id="rId23"/>
    <p:sldId id="275" r:id="rId24"/>
    <p:sldId id="276"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27" r:id="rId53"/>
    <p:sldId id="328" r:id="rId5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8AAB07B-8E57-4BB2-B770-ED42781877F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AB3831C-F978-4C5E-8A4D-D73C8D38A6E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A426B89-4E17-40E0-ADDC-692ED4162043}" type="datetime1">
              <a:rPr lang="es-ES"/>
              <a:pPr lvl="0"/>
              <a:t>29/09/2020</a:t>
            </a:fld>
            <a:endParaRPr lang="es-ES"/>
          </a:p>
        </p:txBody>
      </p:sp>
      <p:sp>
        <p:nvSpPr>
          <p:cNvPr id="4" name="Marcador de imagen de diapositiva 3">
            <a:extLst>
              <a:ext uri="{FF2B5EF4-FFF2-40B4-BE49-F238E27FC236}">
                <a16:creationId xmlns:a16="http://schemas.microsoft.com/office/drawing/2014/main" id="{FB2863CA-C4C7-4EE9-82F5-C1E500081EC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0508DE4-D556-45FD-B853-6F7B86F5346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BA3FF14-D7A7-4AD3-927D-7D92E8FD85F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B8F91A7-D912-42DB-B0F3-250446ED108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E3D1CF0-EDE9-4414-865A-5C5305572B88}" type="slidenum">
              <a:t>‹Nº›</a:t>
            </a:fld>
            <a:endParaRPr lang="es-ES"/>
          </a:p>
        </p:txBody>
      </p:sp>
    </p:spTree>
    <p:extLst>
      <p:ext uri="{BB962C8B-B14F-4D97-AF65-F5344CB8AC3E}">
        <p14:creationId xmlns:p14="http://schemas.microsoft.com/office/powerpoint/2010/main" val="288796448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49A9E87-25CE-4562-B6B3-496E79D0AB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9F7CF42-F28E-4B00-9585-864632AAF1D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C5CA053-E436-4B41-BCC5-0F0203A69E8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863C02E-CBEB-4D55-BCA5-CEF7992CBE5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0B330E-7E3C-4AE9-A610-D867503D967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0D5B838-BA56-4991-B542-AE97E0567F7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AC14535-C893-442E-8986-4C2286CE817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F9E7F5-81E0-4F87-B462-14D01427690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3740BB-20A1-4924-9687-9CECF40809F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534477F-01A2-4D3C-819A-09124C14ADC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0B2308C-2F37-48FE-A5DF-5BC93AB8EAD3}"/>
              </a:ext>
            </a:extLst>
          </p:cNvPr>
          <p:cNvSpPr txBox="1">
            <a:spLocks noGrp="1"/>
          </p:cNvSpPr>
          <p:nvPr>
            <p:ph type="dt" sz="half" idx="7"/>
          </p:nvPr>
        </p:nvSpPr>
        <p:spPr/>
        <p:txBody>
          <a:bodyPr/>
          <a:lstStyle>
            <a:lvl1pPr>
              <a:defRPr/>
            </a:lvl1pPr>
          </a:lstStyle>
          <a:p>
            <a:pPr lvl="0"/>
            <a:fld id="{76A9DA54-1D81-41EC-91CC-3C29A0199B21}" type="datetime1">
              <a:rPr lang="es-ES"/>
              <a:pPr lvl="0"/>
              <a:t>29/09/2020</a:t>
            </a:fld>
            <a:endParaRPr lang="es-ES"/>
          </a:p>
        </p:txBody>
      </p:sp>
      <p:sp>
        <p:nvSpPr>
          <p:cNvPr id="5" name="Marcador de pie de página 4">
            <a:extLst>
              <a:ext uri="{FF2B5EF4-FFF2-40B4-BE49-F238E27FC236}">
                <a16:creationId xmlns:a16="http://schemas.microsoft.com/office/drawing/2014/main" id="{D9B5B4E9-E085-48DD-A2F8-B70D6A356E7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DAB138-86C1-488D-A89E-A806E691BD3E}"/>
              </a:ext>
            </a:extLst>
          </p:cNvPr>
          <p:cNvSpPr txBox="1">
            <a:spLocks noGrp="1"/>
          </p:cNvSpPr>
          <p:nvPr>
            <p:ph type="sldNum" sz="quarter" idx="8"/>
          </p:nvPr>
        </p:nvSpPr>
        <p:spPr/>
        <p:txBody>
          <a:bodyPr/>
          <a:lstStyle>
            <a:lvl1pPr>
              <a:defRPr/>
            </a:lvl1pPr>
          </a:lstStyle>
          <a:p>
            <a:pPr lvl="0"/>
            <a:fld id="{E6712804-4A75-4410-B44B-A2540587253A}" type="slidenum">
              <a:t>‹Nº›</a:t>
            </a:fld>
            <a:endParaRPr lang="es-ES"/>
          </a:p>
        </p:txBody>
      </p:sp>
    </p:spTree>
    <p:extLst>
      <p:ext uri="{BB962C8B-B14F-4D97-AF65-F5344CB8AC3E}">
        <p14:creationId xmlns:p14="http://schemas.microsoft.com/office/powerpoint/2010/main" val="280590963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9BB154-45EC-42F0-A90A-2F4451B3F5E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01BD032-3999-47B8-BFB9-C47E3037F14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91196F9-E6C5-4CF8-81AF-526235B29237}"/>
              </a:ext>
            </a:extLst>
          </p:cNvPr>
          <p:cNvSpPr txBox="1">
            <a:spLocks noGrp="1"/>
          </p:cNvSpPr>
          <p:nvPr>
            <p:ph type="dt" sz="half" idx="7"/>
          </p:nvPr>
        </p:nvSpPr>
        <p:spPr/>
        <p:txBody>
          <a:bodyPr/>
          <a:lstStyle>
            <a:lvl1pPr>
              <a:defRPr/>
            </a:lvl1pPr>
          </a:lstStyle>
          <a:p>
            <a:pPr lvl="0"/>
            <a:fld id="{AA6B5112-0B82-4DCB-8883-EB96E6FF998E}" type="datetime1">
              <a:rPr lang="es-ES"/>
              <a:pPr lvl="0"/>
              <a:t>29/09/2020</a:t>
            </a:fld>
            <a:endParaRPr lang="es-ES"/>
          </a:p>
        </p:txBody>
      </p:sp>
      <p:sp>
        <p:nvSpPr>
          <p:cNvPr id="5" name="Marcador de pie de página 4">
            <a:extLst>
              <a:ext uri="{FF2B5EF4-FFF2-40B4-BE49-F238E27FC236}">
                <a16:creationId xmlns:a16="http://schemas.microsoft.com/office/drawing/2014/main" id="{BAF06510-F3FE-4939-BEA6-526C905F75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2F91B2F-9A25-4A7C-B806-C65989FAA6AF}"/>
              </a:ext>
            </a:extLst>
          </p:cNvPr>
          <p:cNvSpPr txBox="1">
            <a:spLocks noGrp="1"/>
          </p:cNvSpPr>
          <p:nvPr>
            <p:ph type="sldNum" sz="quarter" idx="8"/>
          </p:nvPr>
        </p:nvSpPr>
        <p:spPr/>
        <p:txBody>
          <a:bodyPr/>
          <a:lstStyle>
            <a:lvl1pPr>
              <a:defRPr/>
            </a:lvl1pPr>
          </a:lstStyle>
          <a:p>
            <a:pPr lvl="0"/>
            <a:fld id="{7F292BB4-ACA2-4A94-96DA-EC487477ABFE}" type="slidenum">
              <a:t>‹Nº›</a:t>
            </a:fld>
            <a:endParaRPr lang="es-ES"/>
          </a:p>
        </p:txBody>
      </p:sp>
    </p:spTree>
    <p:extLst>
      <p:ext uri="{BB962C8B-B14F-4D97-AF65-F5344CB8AC3E}">
        <p14:creationId xmlns:p14="http://schemas.microsoft.com/office/powerpoint/2010/main" val="2452176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D1EFF6-C5D9-48E2-8534-8238BAC774F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72DE00E-5528-4412-A113-1C457F264FA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95380E1-B013-4956-ABFC-A8E31C88FE93}"/>
              </a:ext>
            </a:extLst>
          </p:cNvPr>
          <p:cNvSpPr txBox="1">
            <a:spLocks noGrp="1"/>
          </p:cNvSpPr>
          <p:nvPr>
            <p:ph type="dt" sz="half" idx="7"/>
          </p:nvPr>
        </p:nvSpPr>
        <p:spPr/>
        <p:txBody>
          <a:bodyPr/>
          <a:lstStyle>
            <a:lvl1pPr>
              <a:defRPr/>
            </a:lvl1pPr>
          </a:lstStyle>
          <a:p>
            <a:pPr lvl="0"/>
            <a:fld id="{3621126B-57FD-475F-A992-1B355E3B5916}" type="datetime1">
              <a:rPr lang="es-ES"/>
              <a:pPr lvl="0"/>
              <a:t>29/09/2020</a:t>
            </a:fld>
            <a:endParaRPr lang="es-ES"/>
          </a:p>
        </p:txBody>
      </p:sp>
      <p:sp>
        <p:nvSpPr>
          <p:cNvPr id="5" name="Marcador de pie de página 4">
            <a:extLst>
              <a:ext uri="{FF2B5EF4-FFF2-40B4-BE49-F238E27FC236}">
                <a16:creationId xmlns:a16="http://schemas.microsoft.com/office/drawing/2014/main" id="{F1B14CFA-FAD4-4936-A888-5CF10ABFDC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3BE90C-5F78-4227-B313-EAD3D9C8B491}"/>
              </a:ext>
            </a:extLst>
          </p:cNvPr>
          <p:cNvSpPr txBox="1">
            <a:spLocks noGrp="1"/>
          </p:cNvSpPr>
          <p:nvPr>
            <p:ph type="sldNum" sz="quarter" idx="8"/>
          </p:nvPr>
        </p:nvSpPr>
        <p:spPr/>
        <p:txBody>
          <a:bodyPr/>
          <a:lstStyle>
            <a:lvl1pPr>
              <a:defRPr/>
            </a:lvl1pPr>
          </a:lstStyle>
          <a:p>
            <a:pPr lvl="0"/>
            <a:fld id="{40C986A2-FD7D-47C0-865F-F66F1387F2AD}" type="slidenum">
              <a:t>‹Nº›</a:t>
            </a:fld>
            <a:endParaRPr lang="es-ES"/>
          </a:p>
        </p:txBody>
      </p:sp>
    </p:spTree>
    <p:extLst>
      <p:ext uri="{BB962C8B-B14F-4D97-AF65-F5344CB8AC3E}">
        <p14:creationId xmlns:p14="http://schemas.microsoft.com/office/powerpoint/2010/main" val="3162342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9598FD-F43C-45E2-B0C1-AE8FD46A72F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9E8832C-6FC1-4E03-A1AE-5FFDA5213A0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8393B36-3528-407B-A59F-57DC8ADE3CB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1393076-E64C-4C02-BD7F-2751C31B6D42}"/>
              </a:ext>
            </a:extLst>
          </p:cNvPr>
          <p:cNvSpPr txBox="1">
            <a:spLocks noGrp="1"/>
          </p:cNvSpPr>
          <p:nvPr>
            <p:ph type="dt" sz="half" idx="7"/>
          </p:nvPr>
        </p:nvSpPr>
        <p:spPr/>
        <p:txBody>
          <a:bodyPr/>
          <a:lstStyle>
            <a:lvl1pPr>
              <a:defRPr/>
            </a:lvl1pPr>
          </a:lstStyle>
          <a:p>
            <a:pPr lvl="0"/>
            <a:fld id="{34107F18-F78D-494A-BFC7-477596B0BF50}" type="datetime1">
              <a:rPr lang="es-ES"/>
              <a:pPr lvl="0"/>
              <a:t>29/09/2020</a:t>
            </a:fld>
            <a:endParaRPr lang="es-ES"/>
          </a:p>
        </p:txBody>
      </p:sp>
      <p:sp>
        <p:nvSpPr>
          <p:cNvPr id="6" name="Marcador de pie de página 5">
            <a:extLst>
              <a:ext uri="{FF2B5EF4-FFF2-40B4-BE49-F238E27FC236}">
                <a16:creationId xmlns:a16="http://schemas.microsoft.com/office/drawing/2014/main" id="{2C347C3F-BBCB-43A8-84D8-17723FA6949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DAAFC24-21CD-473A-A1A3-9DA6367A6A80}"/>
              </a:ext>
            </a:extLst>
          </p:cNvPr>
          <p:cNvSpPr txBox="1">
            <a:spLocks noGrp="1"/>
          </p:cNvSpPr>
          <p:nvPr>
            <p:ph type="sldNum" sz="quarter" idx="8"/>
          </p:nvPr>
        </p:nvSpPr>
        <p:spPr/>
        <p:txBody>
          <a:bodyPr/>
          <a:lstStyle>
            <a:lvl1pPr>
              <a:defRPr/>
            </a:lvl1pPr>
          </a:lstStyle>
          <a:p>
            <a:pPr lvl="0"/>
            <a:fld id="{20AA3926-8196-48B7-9525-44FF8C08CF95}" type="slidenum">
              <a:t>‹Nº›</a:t>
            </a:fld>
            <a:endParaRPr lang="es-ES"/>
          </a:p>
        </p:txBody>
      </p:sp>
    </p:spTree>
    <p:extLst>
      <p:ext uri="{BB962C8B-B14F-4D97-AF65-F5344CB8AC3E}">
        <p14:creationId xmlns:p14="http://schemas.microsoft.com/office/powerpoint/2010/main" val="646996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761CBE-8899-4922-A59C-4ECCF86E55A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BB0DA4F-95CB-4364-836A-F0BA9FE6506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08F97A6-5D4B-4F5E-AED4-5FBC9E964AE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D9DE3BC-B8A4-4937-A7E8-1DC171D9AA2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FB47434-EDE7-495F-A2EA-850FA9F026B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3768199-D306-4F99-A675-FFD07D787B95}"/>
              </a:ext>
            </a:extLst>
          </p:cNvPr>
          <p:cNvSpPr txBox="1">
            <a:spLocks noGrp="1"/>
          </p:cNvSpPr>
          <p:nvPr>
            <p:ph type="dt" sz="half" idx="7"/>
          </p:nvPr>
        </p:nvSpPr>
        <p:spPr/>
        <p:txBody>
          <a:bodyPr/>
          <a:lstStyle>
            <a:lvl1pPr>
              <a:defRPr/>
            </a:lvl1pPr>
          </a:lstStyle>
          <a:p>
            <a:pPr lvl="0"/>
            <a:fld id="{B5F02A33-2C8A-4F89-9B1C-D4E50888C3A3}" type="datetime1">
              <a:rPr lang="es-ES"/>
              <a:pPr lvl="0"/>
              <a:t>29/09/2020</a:t>
            </a:fld>
            <a:endParaRPr lang="es-ES"/>
          </a:p>
        </p:txBody>
      </p:sp>
      <p:sp>
        <p:nvSpPr>
          <p:cNvPr id="8" name="Marcador de pie de página 7">
            <a:extLst>
              <a:ext uri="{FF2B5EF4-FFF2-40B4-BE49-F238E27FC236}">
                <a16:creationId xmlns:a16="http://schemas.microsoft.com/office/drawing/2014/main" id="{F1EE509A-F9A4-4BF6-91E8-78A321444C5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4AFABF5-DC18-4606-B361-5F6743FD65C1}"/>
              </a:ext>
            </a:extLst>
          </p:cNvPr>
          <p:cNvSpPr txBox="1">
            <a:spLocks noGrp="1"/>
          </p:cNvSpPr>
          <p:nvPr>
            <p:ph type="sldNum" sz="quarter" idx="8"/>
          </p:nvPr>
        </p:nvSpPr>
        <p:spPr/>
        <p:txBody>
          <a:bodyPr/>
          <a:lstStyle>
            <a:lvl1pPr>
              <a:defRPr/>
            </a:lvl1pPr>
          </a:lstStyle>
          <a:p>
            <a:pPr lvl="0"/>
            <a:fld id="{0B805B96-B7FA-4262-A9EE-0B6CEC6A0BA8}" type="slidenum">
              <a:t>‹Nº›</a:t>
            </a:fld>
            <a:endParaRPr lang="es-ES"/>
          </a:p>
        </p:txBody>
      </p:sp>
    </p:spTree>
    <p:extLst>
      <p:ext uri="{BB962C8B-B14F-4D97-AF65-F5344CB8AC3E}">
        <p14:creationId xmlns:p14="http://schemas.microsoft.com/office/powerpoint/2010/main" val="2500447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952996-03E2-447A-A51B-9F4AB1080BA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B4076B5-E94D-4814-9B57-8B5291C040CB}"/>
              </a:ext>
            </a:extLst>
          </p:cNvPr>
          <p:cNvSpPr txBox="1">
            <a:spLocks noGrp="1"/>
          </p:cNvSpPr>
          <p:nvPr>
            <p:ph type="dt" sz="half" idx="7"/>
          </p:nvPr>
        </p:nvSpPr>
        <p:spPr/>
        <p:txBody>
          <a:bodyPr/>
          <a:lstStyle>
            <a:lvl1pPr>
              <a:defRPr/>
            </a:lvl1pPr>
          </a:lstStyle>
          <a:p>
            <a:pPr lvl="0"/>
            <a:fld id="{088258B6-CA9F-4847-91B4-23C0AC80CFC8}" type="datetime1">
              <a:rPr lang="es-ES"/>
              <a:pPr lvl="0"/>
              <a:t>29/09/2020</a:t>
            </a:fld>
            <a:endParaRPr lang="es-ES"/>
          </a:p>
        </p:txBody>
      </p:sp>
      <p:sp>
        <p:nvSpPr>
          <p:cNvPr id="4" name="Marcador de pie de página 3">
            <a:extLst>
              <a:ext uri="{FF2B5EF4-FFF2-40B4-BE49-F238E27FC236}">
                <a16:creationId xmlns:a16="http://schemas.microsoft.com/office/drawing/2014/main" id="{06EE8B1F-5F64-45C4-94E5-D82553D1513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30813FA-B965-40C3-8D39-3A5A78610BE5}"/>
              </a:ext>
            </a:extLst>
          </p:cNvPr>
          <p:cNvSpPr txBox="1">
            <a:spLocks noGrp="1"/>
          </p:cNvSpPr>
          <p:nvPr>
            <p:ph type="sldNum" sz="quarter" idx="8"/>
          </p:nvPr>
        </p:nvSpPr>
        <p:spPr/>
        <p:txBody>
          <a:bodyPr/>
          <a:lstStyle>
            <a:lvl1pPr>
              <a:defRPr/>
            </a:lvl1pPr>
          </a:lstStyle>
          <a:p>
            <a:pPr lvl="0"/>
            <a:fld id="{54BDAC34-1004-4307-A291-04A47D3F0D6B}" type="slidenum">
              <a:t>‹Nº›</a:t>
            </a:fld>
            <a:endParaRPr lang="es-ES"/>
          </a:p>
        </p:txBody>
      </p:sp>
    </p:spTree>
    <p:extLst>
      <p:ext uri="{BB962C8B-B14F-4D97-AF65-F5344CB8AC3E}">
        <p14:creationId xmlns:p14="http://schemas.microsoft.com/office/powerpoint/2010/main" val="1025517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77A89F0-3361-4011-A80D-4B184C085210}"/>
              </a:ext>
            </a:extLst>
          </p:cNvPr>
          <p:cNvSpPr txBox="1">
            <a:spLocks noGrp="1"/>
          </p:cNvSpPr>
          <p:nvPr>
            <p:ph type="dt" sz="half" idx="7"/>
          </p:nvPr>
        </p:nvSpPr>
        <p:spPr/>
        <p:txBody>
          <a:bodyPr/>
          <a:lstStyle>
            <a:lvl1pPr>
              <a:defRPr/>
            </a:lvl1pPr>
          </a:lstStyle>
          <a:p>
            <a:pPr lvl="0"/>
            <a:fld id="{160322D6-C546-4D6D-8FEF-2FD02C3E2ED5}" type="datetime1">
              <a:rPr lang="es-ES"/>
              <a:pPr lvl="0"/>
              <a:t>29/09/2020</a:t>
            </a:fld>
            <a:endParaRPr lang="es-ES"/>
          </a:p>
        </p:txBody>
      </p:sp>
      <p:sp>
        <p:nvSpPr>
          <p:cNvPr id="3" name="Marcador de pie de página 2">
            <a:extLst>
              <a:ext uri="{FF2B5EF4-FFF2-40B4-BE49-F238E27FC236}">
                <a16:creationId xmlns:a16="http://schemas.microsoft.com/office/drawing/2014/main" id="{EE4F5EC9-7BA3-47EB-9925-16643851298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47562A7-4540-44D4-B241-29EA24639AC6}"/>
              </a:ext>
            </a:extLst>
          </p:cNvPr>
          <p:cNvSpPr txBox="1">
            <a:spLocks noGrp="1"/>
          </p:cNvSpPr>
          <p:nvPr>
            <p:ph type="sldNum" sz="quarter" idx="8"/>
          </p:nvPr>
        </p:nvSpPr>
        <p:spPr/>
        <p:txBody>
          <a:bodyPr/>
          <a:lstStyle>
            <a:lvl1pPr>
              <a:defRPr/>
            </a:lvl1pPr>
          </a:lstStyle>
          <a:p>
            <a:pPr lvl="0"/>
            <a:fld id="{D7740A6A-DF0D-4BFF-8218-EAEBDF24037B}" type="slidenum">
              <a:t>‹Nº›</a:t>
            </a:fld>
            <a:endParaRPr lang="es-ES"/>
          </a:p>
        </p:txBody>
      </p:sp>
    </p:spTree>
    <p:extLst>
      <p:ext uri="{BB962C8B-B14F-4D97-AF65-F5344CB8AC3E}">
        <p14:creationId xmlns:p14="http://schemas.microsoft.com/office/powerpoint/2010/main" val="35623108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C3FCD2-FC58-4CF9-A84A-D4F1527E26A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4AB2F5-A43D-497A-9D54-A21D59DFBB5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115F108-5660-4488-8544-0D5687ECBD6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66B1D03-ECD8-442F-84F0-A2FB5C0B9181}"/>
              </a:ext>
            </a:extLst>
          </p:cNvPr>
          <p:cNvSpPr txBox="1">
            <a:spLocks noGrp="1"/>
          </p:cNvSpPr>
          <p:nvPr>
            <p:ph type="dt" sz="half" idx="7"/>
          </p:nvPr>
        </p:nvSpPr>
        <p:spPr/>
        <p:txBody>
          <a:bodyPr/>
          <a:lstStyle>
            <a:lvl1pPr>
              <a:defRPr/>
            </a:lvl1pPr>
          </a:lstStyle>
          <a:p>
            <a:pPr lvl="0"/>
            <a:fld id="{0EC6FA41-4373-4EEA-A0D9-79D25705DE6B}" type="datetime1">
              <a:rPr lang="es-ES"/>
              <a:pPr lvl="0"/>
              <a:t>29/09/2020</a:t>
            </a:fld>
            <a:endParaRPr lang="es-ES"/>
          </a:p>
        </p:txBody>
      </p:sp>
      <p:sp>
        <p:nvSpPr>
          <p:cNvPr id="6" name="Marcador de pie de página 5">
            <a:extLst>
              <a:ext uri="{FF2B5EF4-FFF2-40B4-BE49-F238E27FC236}">
                <a16:creationId xmlns:a16="http://schemas.microsoft.com/office/drawing/2014/main" id="{7C832343-182E-40C4-8BAA-EB0062E034B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C78AB5C-EAA7-4BA6-96E5-FD0233E132CA}"/>
              </a:ext>
            </a:extLst>
          </p:cNvPr>
          <p:cNvSpPr txBox="1">
            <a:spLocks noGrp="1"/>
          </p:cNvSpPr>
          <p:nvPr>
            <p:ph type="sldNum" sz="quarter" idx="8"/>
          </p:nvPr>
        </p:nvSpPr>
        <p:spPr/>
        <p:txBody>
          <a:bodyPr/>
          <a:lstStyle>
            <a:lvl1pPr>
              <a:defRPr/>
            </a:lvl1pPr>
          </a:lstStyle>
          <a:p>
            <a:pPr lvl="0"/>
            <a:fld id="{AC94DABC-2552-4D3D-898E-9CD1E360D45F}" type="slidenum">
              <a:t>‹Nº›</a:t>
            </a:fld>
            <a:endParaRPr lang="es-ES"/>
          </a:p>
        </p:txBody>
      </p:sp>
    </p:spTree>
    <p:extLst>
      <p:ext uri="{BB962C8B-B14F-4D97-AF65-F5344CB8AC3E}">
        <p14:creationId xmlns:p14="http://schemas.microsoft.com/office/powerpoint/2010/main" val="3583045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F062C9-6440-4037-8673-C8702E69150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068CC9A-D761-4A27-A779-481D5F1DDDA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C5C32EF-046D-421B-BDBA-20CD96AA153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E92C3C3-1A6B-471E-A38A-C4DDA1B322D1}"/>
              </a:ext>
            </a:extLst>
          </p:cNvPr>
          <p:cNvSpPr txBox="1">
            <a:spLocks noGrp="1"/>
          </p:cNvSpPr>
          <p:nvPr>
            <p:ph type="dt" sz="half" idx="7"/>
          </p:nvPr>
        </p:nvSpPr>
        <p:spPr/>
        <p:txBody>
          <a:bodyPr/>
          <a:lstStyle>
            <a:lvl1pPr>
              <a:defRPr/>
            </a:lvl1pPr>
          </a:lstStyle>
          <a:p>
            <a:pPr lvl="0"/>
            <a:fld id="{29C0756D-0893-47FE-801A-2EA7AF07D07C}" type="datetime1">
              <a:rPr lang="es-ES"/>
              <a:pPr lvl="0"/>
              <a:t>29/09/2020</a:t>
            </a:fld>
            <a:endParaRPr lang="es-ES"/>
          </a:p>
        </p:txBody>
      </p:sp>
      <p:sp>
        <p:nvSpPr>
          <p:cNvPr id="6" name="Marcador de pie de página 5">
            <a:extLst>
              <a:ext uri="{FF2B5EF4-FFF2-40B4-BE49-F238E27FC236}">
                <a16:creationId xmlns:a16="http://schemas.microsoft.com/office/drawing/2014/main" id="{8C87A508-6B1D-4EA1-9FF3-379E2373295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828E365-03D5-4456-9983-9C287DF90614}"/>
              </a:ext>
            </a:extLst>
          </p:cNvPr>
          <p:cNvSpPr txBox="1">
            <a:spLocks noGrp="1"/>
          </p:cNvSpPr>
          <p:nvPr>
            <p:ph type="sldNum" sz="quarter" idx="8"/>
          </p:nvPr>
        </p:nvSpPr>
        <p:spPr/>
        <p:txBody>
          <a:bodyPr/>
          <a:lstStyle>
            <a:lvl1pPr>
              <a:defRPr/>
            </a:lvl1pPr>
          </a:lstStyle>
          <a:p>
            <a:pPr lvl="0"/>
            <a:fld id="{591496A0-C48B-47E2-9A94-60C0B11CEE67}" type="slidenum">
              <a:t>‹Nº›</a:t>
            </a:fld>
            <a:endParaRPr lang="es-ES"/>
          </a:p>
        </p:txBody>
      </p:sp>
    </p:spTree>
    <p:extLst>
      <p:ext uri="{BB962C8B-B14F-4D97-AF65-F5344CB8AC3E}">
        <p14:creationId xmlns:p14="http://schemas.microsoft.com/office/powerpoint/2010/main" val="3340946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05141F-C0CC-4382-977B-1AD0649EC1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1F77143-AC55-4298-92D6-3A0EC932DF1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01A4E4-CB8B-43A1-BE2A-A1D26BDD7CB1}"/>
              </a:ext>
            </a:extLst>
          </p:cNvPr>
          <p:cNvSpPr txBox="1">
            <a:spLocks noGrp="1"/>
          </p:cNvSpPr>
          <p:nvPr>
            <p:ph type="dt" sz="half" idx="7"/>
          </p:nvPr>
        </p:nvSpPr>
        <p:spPr/>
        <p:txBody>
          <a:bodyPr/>
          <a:lstStyle>
            <a:lvl1pPr>
              <a:defRPr/>
            </a:lvl1pPr>
          </a:lstStyle>
          <a:p>
            <a:pPr lvl="0"/>
            <a:fld id="{ABD9B930-F41A-43D1-814C-B419E09B54CB}" type="datetime1">
              <a:rPr lang="es-ES"/>
              <a:pPr lvl="0"/>
              <a:t>29/09/2020</a:t>
            </a:fld>
            <a:endParaRPr lang="es-ES"/>
          </a:p>
        </p:txBody>
      </p:sp>
      <p:sp>
        <p:nvSpPr>
          <p:cNvPr id="5" name="Marcador de pie de página 4">
            <a:extLst>
              <a:ext uri="{FF2B5EF4-FFF2-40B4-BE49-F238E27FC236}">
                <a16:creationId xmlns:a16="http://schemas.microsoft.com/office/drawing/2014/main" id="{28580497-18AA-442E-8939-3EF4CFD9D9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5BC579-04E7-4ACA-8EA7-9E3BFFC8761B}"/>
              </a:ext>
            </a:extLst>
          </p:cNvPr>
          <p:cNvSpPr txBox="1">
            <a:spLocks noGrp="1"/>
          </p:cNvSpPr>
          <p:nvPr>
            <p:ph type="sldNum" sz="quarter" idx="8"/>
          </p:nvPr>
        </p:nvSpPr>
        <p:spPr/>
        <p:txBody>
          <a:bodyPr/>
          <a:lstStyle>
            <a:lvl1pPr>
              <a:defRPr/>
            </a:lvl1pPr>
          </a:lstStyle>
          <a:p>
            <a:pPr lvl="0"/>
            <a:fld id="{56CF23C0-8D1D-4C28-8ED9-5ABB21140FB2}" type="slidenum">
              <a:t>‹Nº›</a:t>
            </a:fld>
            <a:endParaRPr lang="es-ES"/>
          </a:p>
        </p:txBody>
      </p:sp>
    </p:spTree>
    <p:extLst>
      <p:ext uri="{BB962C8B-B14F-4D97-AF65-F5344CB8AC3E}">
        <p14:creationId xmlns:p14="http://schemas.microsoft.com/office/powerpoint/2010/main" val="110889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1EB7C0A-012D-423A-A840-22A2F01F3F8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A407B2E-ADAE-41F2-9165-B7753CA08AF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DDAED21-E4A3-472E-AE4F-FF876D38B08E}"/>
              </a:ext>
            </a:extLst>
          </p:cNvPr>
          <p:cNvSpPr txBox="1">
            <a:spLocks noGrp="1"/>
          </p:cNvSpPr>
          <p:nvPr>
            <p:ph type="dt" sz="half" idx="7"/>
          </p:nvPr>
        </p:nvSpPr>
        <p:spPr/>
        <p:txBody>
          <a:bodyPr/>
          <a:lstStyle>
            <a:lvl1pPr>
              <a:defRPr/>
            </a:lvl1pPr>
          </a:lstStyle>
          <a:p>
            <a:pPr lvl="0"/>
            <a:fld id="{42DD3723-AE1A-4270-BCCB-719961089F5F}" type="datetime1">
              <a:rPr lang="es-ES"/>
              <a:pPr lvl="0"/>
              <a:t>29/09/2020</a:t>
            </a:fld>
            <a:endParaRPr lang="es-ES"/>
          </a:p>
        </p:txBody>
      </p:sp>
      <p:sp>
        <p:nvSpPr>
          <p:cNvPr id="5" name="Marcador de pie de página 4">
            <a:extLst>
              <a:ext uri="{FF2B5EF4-FFF2-40B4-BE49-F238E27FC236}">
                <a16:creationId xmlns:a16="http://schemas.microsoft.com/office/drawing/2014/main" id="{07E42F2A-4C16-4E1F-BE6B-743486AF92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11017E-13D3-4AF7-8D86-D9CA48FCEF9C}"/>
              </a:ext>
            </a:extLst>
          </p:cNvPr>
          <p:cNvSpPr txBox="1">
            <a:spLocks noGrp="1"/>
          </p:cNvSpPr>
          <p:nvPr>
            <p:ph type="sldNum" sz="quarter" idx="8"/>
          </p:nvPr>
        </p:nvSpPr>
        <p:spPr/>
        <p:txBody>
          <a:bodyPr/>
          <a:lstStyle>
            <a:lvl1pPr>
              <a:defRPr/>
            </a:lvl1pPr>
          </a:lstStyle>
          <a:p>
            <a:pPr lvl="0"/>
            <a:fld id="{BE44142D-4D53-4FF4-B7A6-8D01BE74DD4E}" type="slidenum">
              <a:t>‹Nº›</a:t>
            </a:fld>
            <a:endParaRPr lang="es-ES"/>
          </a:p>
        </p:txBody>
      </p:sp>
    </p:spTree>
    <p:extLst>
      <p:ext uri="{BB962C8B-B14F-4D97-AF65-F5344CB8AC3E}">
        <p14:creationId xmlns:p14="http://schemas.microsoft.com/office/powerpoint/2010/main" val="34552290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ED6948-D7FB-4AB4-AE9C-8C8BCDC3682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9F99073-E69A-4934-8FBE-8F77C6BAD2D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09ECAB6-D4E7-4BE9-B4EC-8F86AF68319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2D0D0AC-0808-41C5-8E87-49CC17E43C5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8B8863F-8224-4F40-B288-4B0F15D68DE4}"/>
              </a:ext>
            </a:extLst>
          </p:cNvPr>
          <p:cNvSpPr txBox="1">
            <a:spLocks noGrp="1"/>
          </p:cNvSpPr>
          <p:nvPr>
            <p:ph type="sldNum" sz="quarter" idx="8"/>
          </p:nvPr>
        </p:nvSpPr>
        <p:spPr/>
        <p:txBody>
          <a:bodyPr/>
          <a:lstStyle>
            <a:lvl1pPr>
              <a:defRPr sz="1400"/>
            </a:lvl1pPr>
          </a:lstStyle>
          <a:p>
            <a:pPr lvl="0"/>
            <a:fld id="{933E9043-04FB-4D71-B3CC-9FBE8CC7F016}" type="slidenum">
              <a:t>‹Nº›</a:t>
            </a:fld>
            <a:endParaRPr lang="es-ES"/>
          </a:p>
        </p:txBody>
      </p:sp>
    </p:spTree>
    <p:extLst>
      <p:ext uri="{BB962C8B-B14F-4D97-AF65-F5344CB8AC3E}">
        <p14:creationId xmlns:p14="http://schemas.microsoft.com/office/powerpoint/2010/main" val="369433063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4637D2-E6F9-4D5E-AD91-6DC1FAD9F2E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81A0166-2A78-4033-9BEB-8EF050BDFB2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F08D364-6AEE-4E96-AB41-4B0B7193429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13387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AB1134F-4BC4-4F02-A2C4-B26159612C5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5A8BDC8-4B12-4E3C-9129-7546357BF2C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8EA30F-3A1E-48A6-B6FA-135A5666D1E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8E5AEF6-0FCF-4CA5-A691-9FE1EB02BCAE}" type="datetime1">
              <a:rPr lang="es-ES"/>
              <a:pPr lvl="0"/>
              <a:t>29/09/2020</a:t>
            </a:fld>
            <a:endParaRPr lang="es-ES"/>
          </a:p>
        </p:txBody>
      </p:sp>
      <p:sp>
        <p:nvSpPr>
          <p:cNvPr id="5" name="Marcador de pie de página 4">
            <a:extLst>
              <a:ext uri="{FF2B5EF4-FFF2-40B4-BE49-F238E27FC236}">
                <a16:creationId xmlns:a16="http://schemas.microsoft.com/office/drawing/2014/main" id="{7EDF7DF3-17BC-41FD-87E1-B3F9D3AA0F2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0AA4418-F894-4E01-9FA7-629649A3E82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A7843D6-7356-4074-B3C4-46927587F3D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C0A88C1-EEA0-47AE-B467-939AA98EBED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27A595D-5C18-4833-B588-DFCBCB24FFD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444F8AF-DD73-4D94-94DE-64FB01CE445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A3B5612-1E70-4288-BD51-C652E295D97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570A160-9A16-4A8C-8103-EC99D53188C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F0C5B33-0289-45DA-AF7A-FDFADEBB847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501E6DC-9882-44B1-A3C9-85A1388A258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4686260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FEBF724-2435-4449-A54D-D6448C04CB21}"/>
              </a:ext>
            </a:extLst>
          </p:cNvPr>
          <p:cNvSpPr txBox="1"/>
          <p:nvPr/>
        </p:nvSpPr>
        <p:spPr>
          <a:xfrm>
            <a:off x="0" y="2618914"/>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IGLESIA DE NUESTRA SEÑORA DE LA ASUNCIÓN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BRIONES · LA RIOJA · ESPAÑA</a:t>
            </a:r>
          </a:p>
        </p:txBody>
      </p:sp>
      <p:pic>
        <p:nvPicPr>
          <p:cNvPr id="3" name="IGLESIA - Mozart- Ave Verum Corpus">
            <a:extLst>
              <a:ext uri="{FF2B5EF4-FFF2-40B4-BE49-F238E27FC236}">
                <a16:creationId xmlns:a16="http://schemas.microsoft.com/office/drawing/2014/main" id="{BCDF034C-0DCC-4304-AEED-E8AC2C2C308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2125" y="533868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17B6EC-48E1-4C2E-BB92-187D7E41B9FB}"/>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B62E490-845F-4199-AB43-D5B7D69524FF}"/>
              </a:ext>
            </a:extLst>
          </p:cNvPr>
          <p:cNvSpPr txBox="1"/>
          <p:nvPr/>
        </p:nvSpPr>
        <p:spPr>
          <a:xfrm>
            <a:off x="1136343" y="1642372"/>
            <a:ext cx="9978499"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iglesia de nuestra Señora de la Asunción es un templo católico de la localidad española de Briones, en La Rioja. Fue construida en el siglo XVI. En 1760 se dio por finalizada la edificación de la iglesia, con la construcción de la torre. La torre es el símbolo de la localidad, ya que puede verse buena parte de la Rioja Alta. La cabecera fue levantada en 1521 de la mano de Miguel de Ezquioga que se hizo cargo de la realización hasta 1536. En el mismo año fue sustituido por Juan Martínez de Mutio que en el año 1546 edificó los dos últimos tramos de la iglesia donde en ella se incluían el coro, la escalera y la portada. Por último en 1756 Martín de Beratúa y Martín de Arbe construyen la torre exterior que se dio por finalizada en 1760.</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Construida en el siglo XVI, de fábrica de sillería y concebida en planta de salón, según el estilo gótico isabelino. Tiene tres naves a misma altura, siendo la central poco más ancha que las laterales. Realizada en cinco tramos, se complementa con una cabecera ochavada de tres paños, coro alto con órgano barroco, capillas laterales y sacristía. La bóveda es de crucerías estrelladas de distinto trazado, con combados curvos y restos sobre arcos apuntalados, pilares cilíndricos fascisculados en base octogonal con capiteles con anillos decorados con motivos vegetales. La torre barroca, perteneciente al llamado "estilo riojano", fue construida por Martín de Beratúa y Martín de Arbe.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11A8AE-4974-4DD6-963A-A9F7270F425A}"/>
              </a:ext>
            </a:extLst>
          </p:cNvPr>
          <p:cNvPicPr>
            <a:picLocks noChangeAspect="1"/>
          </p:cNvPicPr>
          <p:nvPr/>
        </p:nvPicPr>
        <p:blipFill>
          <a:blip r:embed="rId3"/>
          <a:stretch>
            <a:fillRect/>
          </a:stretch>
        </p:blipFill>
        <p:spPr>
          <a:xfrm>
            <a:off x="1315373" y="0"/>
            <a:ext cx="961901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7C2AAC-F2CE-43B3-BB69-C6B665A68002}"/>
              </a:ext>
            </a:extLst>
          </p:cNvPr>
          <p:cNvPicPr>
            <a:picLocks noChangeAspect="1"/>
          </p:cNvPicPr>
          <p:nvPr/>
        </p:nvPicPr>
        <p:blipFill>
          <a:blip r:embed="rId2"/>
          <a:stretch>
            <a:fillRect/>
          </a:stretch>
        </p:blipFill>
        <p:spPr>
          <a:xfrm>
            <a:off x="0" y="0"/>
            <a:ext cx="12402107" cy="689851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AFE27-2D50-476E-A3B9-E712BCF513F9}"/>
              </a:ext>
            </a:extLst>
          </p:cNvPr>
          <p:cNvPicPr>
            <a:picLocks noChangeAspect="1"/>
          </p:cNvPicPr>
          <p:nvPr/>
        </p:nvPicPr>
        <p:blipFill>
          <a:blip r:embed="rId2"/>
          <a:stretch>
            <a:fillRect/>
          </a:stretch>
        </p:blipFill>
        <p:spPr>
          <a:xfrm>
            <a:off x="1447751" y="0"/>
            <a:ext cx="9178820" cy="691326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FCA131-759C-44A9-B050-8CF823AB3CE8}"/>
              </a:ext>
            </a:extLst>
          </p:cNvPr>
          <p:cNvPicPr>
            <a:picLocks noChangeAspect="1"/>
          </p:cNvPicPr>
          <p:nvPr/>
        </p:nvPicPr>
        <p:blipFill>
          <a:blip r:embed="rId2"/>
          <a:stretch>
            <a:fillRect/>
          </a:stretch>
        </p:blipFill>
        <p:spPr>
          <a:xfrm>
            <a:off x="827193" y="35515"/>
            <a:ext cx="5228749" cy="6858000"/>
          </a:xfrm>
          <a:prstGeom prst="rect">
            <a:avLst/>
          </a:prstGeom>
          <a:noFill/>
          <a:ln cap="flat">
            <a:noFill/>
          </a:ln>
        </p:spPr>
      </p:pic>
      <p:pic>
        <p:nvPicPr>
          <p:cNvPr id="3" name="Imagen 4">
            <a:extLst>
              <a:ext uri="{FF2B5EF4-FFF2-40B4-BE49-F238E27FC236}">
                <a16:creationId xmlns:a16="http://schemas.microsoft.com/office/drawing/2014/main" id="{859848E0-AF55-4208-B98B-18A71B3F4430}"/>
              </a:ext>
            </a:extLst>
          </p:cNvPr>
          <p:cNvPicPr>
            <a:picLocks noChangeAspect="1"/>
          </p:cNvPicPr>
          <p:nvPr/>
        </p:nvPicPr>
        <p:blipFill>
          <a:blip r:embed="rId3"/>
          <a:stretch>
            <a:fillRect/>
          </a:stretch>
        </p:blipFill>
        <p:spPr>
          <a:xfrm>
            <a:off x="6730843" y="0"/>
            <a:ext cx="468454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EEAD15-2A9B-49A2-90FB-AA64644444AE}"/>
              </a:ext>
            </a:extLst>
          </p:cNvPr>
          <p:cNvPicPr>
            <a:picLocks noChangeAspect="1"/>
          </p:cNvPicPr>
          <p:nvPr/>
        </p:nvPicPr>
        <p:blipFill>
          <a:blip r:embed="rId2"/>
          <a:stretch>
            <a:fillRect/>
          </a:stretch>
        </p:blipFill>
        <p:spPr>
          <a:xfrm>
            <a:off x="630131" y="67043"/>
            <a:ext cx="10853671" cy="679095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F1A0DD-660A-4551-A344-9A421E4DC61F}"/>
              </a:ext>
            </a:extLst>
          </p:cNvPr>
          <p:cNvPicPr>
            <a:picLocks noChangeAspect="1"/>
          </p:cNvPicPr>
          <p:nvPr/>
        </p:nvPicPr>
        <p:blipFill>
          <a:blip r:embed="rId2"/>
          <a:stretch>
            <a:fillRect/>
          </a:stretch>
        </p:blipFill>
        <p:spPr>
          <a:xfrm>
            <a:off x="1231495" y="900107"/>
            <a:ext cx="3905246" cy="5057775"/>
          </a:xfrm>
          <a:prstGeom prst="rect">
            <a:avLst/>
          </a:prstGeom>
          <a:noFill/>
          <a:ln cap="flat">
            <a:noFill/>
          </a:ln>
        </p:spPr>
      </p:pic>
      <p:pic>
        <p:nvPicPr>
          <p:cNvPr id="3" name="Imagen 4">
            <a:extLst>
              <a:ext uri="{FF2B5EF4-FFF2-40B4-BE49-F238E27FC236}">
                <a16:creationId xmlns:a16="http://schemas.microsoft.com/office/drawing/2014/main" id="{677646B3-2817-4C91-8396-286BA446976F}"/>
              </a:ext>
            </a:extLst>
          </p:cNvPr>
          <p:cNvPicPr>
            <a:picLocks noChangeAspect="1"/>
          </p:cNvPicPr>
          <p:nvPr/>
        </p:nvPicPr>
        <p:blipFill>
          <a:blip r:embed="rId3"/>
          <a:stretch>
            <a:fillRect/>
          </a:stretch>
        </p:blipFill>
        <p:spPr>
          <a:xfrm>
            <a:off x="6117363" y="942975"/>
            <a:ext cx="4857749" cy="497205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D7AC71-2EA6-43C6-9B56-A1513CF661B2}"/>
              </a:ext>
            </a:extLst>
          </p:cNvPr>
          <p:cNvPicPr>
            <a:picLocks noChangeAspect="1"/>
          </p:cNvPicPr>
          <p:nvPr/>
        </p:nvPicPr>
        <p:blipFill>
          <a:blip r:embed="rId2"/>
          <a:stretch>
            <a:fillRect/>
          </a:stretch>
        </p:blipFill>
        <p:spPr>
          <a:xfrm>
            <a:off x="6095015" y="0"/>
            <a:ext cx="5080004" cy="6858000"/>
          </a:xfrm>
          <a:prstGeom prst="rect">
            <a:avLst/>
          </a:prstGeom>
          <a:noFill/>
          <a:ln cap="flat">
            <a:noFill/>
          </a:ln>
        </p:spPr>
      </p:pic>
      <p:sp>
        <p:nvSpPr>
          <p:cNvPr id="3" name="CuadroTexto 4">
            <a:extLst>
              <a:ext uri="{FF2B5EF4-FFF2-40B4-BE49-F238E27FC236}">
                <a16:creationId xmlns:a16="http://schemas.microsoft.com/office/drawing/2014/main" id="{50878F83-84E3-43D9-B08E-16EF0F96913A}"/>
              </a:ext>
            </a:extLst>
          </p:cNvPr>
          <p:cNvSpPr txBox="1"/>
          <p:nvPr/>
        </p:nvSpPr>
        <p:spPr>
          <a:xfrm>
            <a:off x="834499" y="2162620"/>
            <a:ext cx="4731800" cy="243143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a:rPr>
              <a:t>LA TORRE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torre del campanario se alza al lado de la puerta principal. Se levantó sobre otra anterior del siglo XVI. Su construcción data de 1756 finalizándose cuatro años después. La obra corrió de las manos de Martín de Beratúa y Martín de Arbe. Es una pieza barroca del denominado "aestilo riojano similar a las de la catedral de Santo Domingo de la Calzada y de Logroño.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755385-791E-450B-AE1D-ABD94A71611F}"/>
              </a:ext>
            </a:extLst>
          </p:cNvPr>
          <p:cNvPicPr>
            <a:picLocks noChangeAspect="1"/>
          </p:cNvPicPr>
          <p:nvPr/>
        </p:nvPicPr>
        <p:blipFill>
          <a:blip r:embed="rId2"/>
          <a:stretch>
            <a:fillRect/>
          </a:stretch>
        </p:blipFill>
        <p:spPr>
          <a:xfrm>
            <a:off x="3322207" y="0"/>
            <a:ext cx="538779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4B3709-DB63-4DC8-8B90-8164A705C38D}"/>
              </a:ext>
            </a:extLst>
          </p:cNvPr>
          <p:cNvPicPr>
            <a:picLocks noChangeAspect="1"/>
          </p:cNvPicPr>
          <p:nvPr/>
        </p:nvPicPr>
        <p:blipFill>
          <a:blip r:embed="rId2"/>
          <a:stretch>
            <a:fillRect/>
          </a:stretch>
        </p:blipFill>
        <p:spPr>
          <a:xfrm>
            <a:off x="121971" y="0"/>
            <a:ext cx="11831595"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F2267-99E8-4FA9-9035-A5892E57F112}"/>
              </a:ext>
            </a:extLst>
          </p:cNvPr>
          <p:cNvPicPr>
            <a:picLocks noChangeAspect="1"/>
          </p:cNvPicPr>
          <p:nvPr/>
        </p:nvPicPr>
        <p:blipFill>
          <a:blip r:embed="rId2"/>
          <a:stretch>
            <a:fillRect/>
          </a:stretch>
        </p:blipFill>
        <p:spPr>
          <a:xfrm>
            <a:off x="0" y="84015"/>
            <a:ext cx="12191996" cy="699519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43933447-396F-4FF1-9E3D-ABA4D7C1C2D2}"/>
              </a:ext>
            </a:extLst>
          </p:cNvPr>
          <p:cNvSpPr txBox="1"/>
          <p:nvPr/>
        </p:nvSpPr>
        <p:spPr>
          <a:xfrm>
            <a:off x="1367156" y="2130643"/>
            <a:ext cx="9463591" cy="243143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a:rPr>
              <a:t>EL INTERIOR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conjunto principal interior es estilo renacentista, del siglo XVI. Del interior destaca el retablo mayor, que está fechado en el siglo XVII, corresponde Hernando de Murillas y en la obra también participó el escultor Juan de Bazcardo, uno de los artistas más conocidos de su época. El órgano barroco fue fabricado por el italiano Andres Gasparini en 1767 y fue recientemente restaurado, ya que se encontraba en mal estado.​ Dentro de la sacristía se encuentra una hermosa decoración de frescos, una cajonería romanista, del siglo XVI y varios lienzos realizados por Juan Gallardo en 1791. La sacristía es rectangular dividida en cuatro capillas por pilastras. Destacan otros retablos, como los de San Sebastián y Santiago.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36AE4BD-4B4A-4B51-86EA-549C45770022}"/>
              </a:ext>
            </a:extLst>
          </p:cNvPr>
          <p:cNvPicPr>
            <a:picLocks noChangeAspect="1"/>
          </p:cNvPicPr>
          <p:nvPr/>
        </p:nvPicPr>
        <p:blipFill>
          <a:blip r:embed="rId2"/>
          <a:stretch>
            <a:fillRect/>
          </a:stretch>
        </p:blipFill>
        <p:spPr>
          <a:xfrm>
            <a:off x="962213" y="28849"/>
            <a:ext cx="10436714" cy="683244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D6FB86-1CBD-407D-A17E-1C2E2A5507E8}"/>
              </a:ext>
            </a:extLst>
          </p:cNvPr>
          <p:cNvPicPr>
            <a:picLocks noChangeAspect="1"/>
          </p:cNvPicPr>
          <p:nvPr/>
        </p:nvPicPr>
        <p:blipFill>
          <a:blip r:embed="rId2"/>
          <a:stretch>
            <a:fillRect/>
          </a:stretch>
        </p:blipFill>
        <p:spPr>
          <a:xfrm>
            <a:off x="1404829" y="0"/>
            <a:ext cx="914934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9A7AD2-A5E9-4933-AC30-0BF764BE5FBD}"/>
              </a:ext>
            </a:extLst>
          </p:cNvPr>
          <p:cNvPicPr>
            <a:picLocks noChangeAspect="1"/>
          </p:cNvPicPr>
          <p:nvPr/>
        </p:nvPicPr>
        <p:blipFill>
          <a:blip r:embed="rId2"/>
          <a:stretch>
            <a:fillRect/>
          </a:stretch>
        </p:blipFill>
        <p:spPr>
          <a:xfrm>
            <a:off x="1554461" y="0"/>
            <a:ext cx="9125373" cy="685382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0956DB-50EE-490D-94C8-11035BB2A351}"/>
              </a:ext>
            </a:extLst>
          </p:cNvPr>
          <p:cNvPicPr>
            <a:picLocks noChangeAspect="1"/>
          </p:cNvPicPr>
          <p:nvPr/>
        </p:nvPicPr>
        <p:blipFill>
          <a:blip r:embed="rId2"/>
          <a:stretch>
            <a:fillRect/>
          </a:stretch>
        </p:blipFill>
        <p:spPr>
          <a:xfrm>
            <a:off x="1407197" y="0"/>
            <a:ext cx="9392570" cy="694233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1C8760-15BC-4EBF-A910-EF0690FD8FBE}"/>
              </a:ext>
            </a:extLst>
          </p:cNvPr>
          <p:cNvPicPr>
            <a:picLocks noChangeAspect="1"/>
          </p:cNvPicPr>
          <p:nvPr/>
        </p:nvPicPr>
        <p:blipFill>
          <a:blip r:embed="rId2"/>
          <a:stretch>
            <a:fillRect/>
          </a:stretch>
        </p:blipFill>
        <p:spPr>
          <a:xfrm>
            <a:off x="702213" y="0"/>
            <a:ext cx="10678957" cy="688531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A095BA-7386-488F-AE46-77C2E88B461E}"/>
              </a:ext>
            </a:extLst>
          </p:cNvPr>
          <p:cNvPicPr>
            <a:picLocks noChangeAspect="1"/>
          </p:cNvPicPr>
          <p:nvPr/>
        </p:nvPicPr>
        <p:blipFill>
          <a:blip r:embed="rId2"/>
          <a:stretch>
            <a:fillRect/>
          </a:stretch>
        </p:blipFill>
        <p:spPr>
          <a:xfrm>
            <a:off x="1510360" y="0"/>
            <a:ext cx="9357576" cy="702223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4D04EF3-4E88-4B6C-B1DF-B9282B1A477B}"/>
              </a:ext>
            </a:extLst>
          </p:cNvPr>
          <p:cNvPicPr>
            <a:picLocks noChangeAspect="1"/>
          </p:cNvPicPr>
          <p:nvPr/>
        </p:nvPicPr>
        <p:blipFill>
          <a:blip r:embed="rId2"/>
          <a:stretch>
            <a:fillRect/>
          </a:stretch>
        </p:blipFill>
        <p:spPr>
          <a:xfrm>
            <a:off x="1401830" y="0"/>
            <a:ext cx="9737902" cy="701335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3E61A6-EF91-4D4D-ACEC-6B4147B45796}"/>
              </a:ext>
            </a:extLst>
          </p:cNvPr>
          <p:cNvPicPr>
            <a:picLocks noChangeAspect="1"/>
          </p:cNvPicPr>
          <p:nvPr/>
        </p:nvPicPr>
        <p:blipFill>
          <a:blip r:embed="rId2"/>
          <a:stretch>
            <a:fillRect/>
          </a:stretch>
        </p:blipFill>
        <p:spPr>
          <a:xfrm>
            <a:off x="0" y="0"/>
            <a:ext cx="12191996" cy="674564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8B3905-1829-4B18-A8E1-9F5B70D66705}"/>
              </a:ext>
            </a:extLst>
          </p:cNvPr>
          <p:cNvPicPr>
            <a:picLocks noChangeAspect="1"/>
          </p:cNvPicPr>
          <p:nvPr/>
        </p:nvPicPr>
        <p:blipFill>
          <a:blip r:embed="rId2"/>
          <a:stretch>
            <a:fillRect/>
          </a:stretch>
        </p:blipFill>
        <p:spPr>
          <a:xfrm>
            <a:off x="925061" y="0"/>
            <a:ext cx="1032912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F2317E-01FD-4A37-9BCF-2368308909EF}"/>
              </a:ext>
            </a:extLst>
          </p:cNvPr>
          <p:cNvPicPr>
            <a:picLocks noChangeAspect="1"/>
          </p:cNvPicPr>
          <p:nvPr/>
        </p:nvPicPr>
        <p:blipFill>
          <a:blip r:embed="rId2"/>
          <a:stretch>
            <a:fillRect/>
          </a:stretch>
        </p:blipFill>
        <p:spPr>
          <a:xfrm>
            <a:off x="935111" y="0"/>
            <a:ext cx="1027897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BC2899-CBF5-46F7-8F82-B32B8A71B6DE}"/>
              </a:ext>
            </a:extLst>
          </p:cNvPr>
          <p:cNvPicPr>
            <a:picLocks noChangeAspect="1"/>
          </p:cNvPicPr>
          <p:nvPr/>
        </p:nvPicPr>
        <p:blipFill>
          <a:blip r:embed="rId2"/>
          <a:stretch>
            <a:fillRect/>
          </a:stretch>
        </p:blipFill>
        <p:spPr>
          <a:xfrm>
            <a:off x="951698" y="0"/>
            <a:ext cx="1027861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852440-77CA-4C7D-B26D-18BEB813EBBB}"/>
              </a:ext>
            </a:extLst>
          </p:cNvPr>
          <p:cNvPicPr>
            <a:picLocks noChangeAspect="1"/>
          </p:cNvPicPr>
          <p:nvPr/>
        </p:nvPicPr>
        <p:blipFill>
          <a:blip r:embed="rId2"/>
          <a:stretch>
            <a:fillRect/>
          </a:stretch>
        </p:blipFill>
        <p:spPr>
          <a:xfrm>
            <a:off x="6062161" y="0"/>
            <a:ext cx="5146453" cy="6858000"/>
          </a:xfrm>
          <a:prstGeom prst="rect">
            <a:avLst/>
          </a:prstGeom>
          <a:noFill/>
          <a:ln cap="flat">
            <a:noFill/>
          </a:ln>
        </p:spPr>
      </p:pic>
      <p:pic>
        <p:nvPicPr>
          <p:cNvPr id="3" name="Imagen 4">
            <a:extLst>
              <a:ext uri="{FF2B5EF4-FFF2-40B4-BE49-F238E27FC236}">
                <a16:creationId xmlns:a16="http://schemas.microsoft.com/office/drawing/2014/main" id="{32CF0442-106F-40E4-B9F7-5B3BB749E51F}"/>
              </a:ext>
            </a:extLst>
          </p:cNvPr>
          <p:cNvPicPr>
            <a:picLocks noChangeAspect="1"/>
          </p:cNvPicPr>
          <p:nvPr/>
        </p:nvPicPr>
        <p:blipFill>
          <a:blip r:embed="rId3"/>
          <a:stretch>
            <a:fillRect/>
          </a:stretch>
        </p:blipFill>
        <p:spPr>
          <a:xfrm>
            <a:off x="954999" y="64821"/>
            <a:ext cx="471630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C96489-A56F-4A96-B6FD-4D922F4848A6}"/>
              </a:ext>
            </a:extLst>
          </p:cNvPr>
          <p:cNvPicPr>
            <a:picLocks noChangeAspect="1"/>
          </p:cNvPicPr>
          <p:nvPr/>
        </p:nvPicPr>
        <p:blipFill>
          <a:blip r:embed="rId2"/>
          <a:stretch>
            <a:fillRect/>
          </a:stretch>
        </p:blipFill>
        <p:spPr>
          <a:xfrm>
            <a:off x="1422586" y="0"/>
            <a:ext cx="914934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49C0EA-72BC-4913-B544-DDA2BFC7FE4B}"/>
              </a:ext>
            </a:extLst>
          </p:cNvPr>
          <p:cNvPicPr>
            <a:picLocks noChangeAspect="1"/>
          </p:cNvPicPr>
          <p:nvPr/>
        </p:nvPicPr>
        <p:blipFill>
          <a:blip r:embed="rId2"/>
          <a:stretch>
            <a:fillRect/>
          </a:stretch>
        </p:blipFill>
        <p:spPr>
          <a:xfrm>
            <a:off x="6131490" y="0"/>
            <a:ext cx="5149086" cy="6858000"/>
          </a:xfrm>
          <a:prstGeom prst="rect">
            <a:avLst/>
          </a:prstGeom>
          <a:noFill/>
          <a:ln cap="flat">
            <a:noFill/>
          </a:ln>
        </p:spPr>
      </p:pic>
      <p:pic>
        <p:nvPicPr>
          <p:cNvPr id="3" name="Imagen 4">
            <a:extLst>
              <a:ext uri="{FF2B5EF4-FFF2-40B4-BE49-F238E27FC236}">
                <a16:creationId xmlns:a16="http://schemas.microsoft.com/office/drawing/2014/main" id="{94E2637E-7925-4266-B0F1-91B11027865B}"/>
              </a:ext>
            </a:extLst>
          </p:cNvPr>
          <p:cNvPicPr>
            <a:picLocks noChangeAspect="1"/>
          </p:cNvPicPr>
          <p:nvPr/>
        </p:nvPicPr>
        <p:blipFill>
          <a:blip r:embed="rId3"/>
          <a:stretch>
            <a:fillRect/>
          </a:stretch>
        </p:blipFill>
        <p:spPr>
          <a:xfrm>
            <a:off x="946623" y="9528"/>
            <a:ext cx="4581528" cy="683895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CC47FC-C42B-4E22-9E49-42FCA0ED1B71}"/>
              </a:ext>
            </a:extLst>
          </p:cNvPr>
          <p:cNvPicPr>
            <a:picLocks noChangeAspect="1"/>
          </p:cNvPicPr>
          <p:nvPr/>
        </p:nvPicPr>
        <p:blipFill>
          <a:blip r:embed="rId2"/>
          <a:stretch>
            <a:fillRect/>
          </a:stretch>
        </p:blipFill>
        <p:spPr>
          <a:xfrm>
            <a:off x="1467401" y="8878"/>
            <a:ext cx="913234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AB9921-7DE2-4B68-BCEA-0036CBB8C34B}"/>
              </a:ext>
            </a:extLst>
          </p:cNvPr>
          <p:cNvPicPr>
            <a:picLocks noChangeAspect="1"/>
          </p:cNvPicPr>
          <p:nvPr/>
        </p:nvPicPr>
        <p:blipFill>
          <a:blip r:embed="rId2"/>
          <a:stretch>
            <a:fillRect/>
          </a:stretch>
        </p:blipFill>
        <p:spPr>
          <a:xfrm>
            <a:off x="2504980" y="0"/>
            <a:ext cx="6881628" cy="7111014"/>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9C0F58-4D3F-4350-90CF-6756C7A82CB1}"/>
              </a:ext>
            </a:extLst>
          </p:cNvPr>
          <p:cNvPicPr>
            <a:picLocks noChangeAspect="1"/>
          </p:cNvPicPr>
          <p:nvPr/>
        </p:nvPicPr>
        <p:blipFill>
          <a:blip r:embed="rId2"/>
          <a:stretch>
            <a:fillRect/>
          </a:stretch>
        </p:blipFill>
        <p:spPr>
          <a:xfrm>
            <a:off x="624270" y="0"/>
            <a:ext cx="4516020" cy="6858000"/>
          </a:xfrm>
          <a:prstGeom prst="rect">
            <a:avLst/>
          </a:prstGeom>
          <a:noFill/>
          <a:ln cap="flat">
            <a:noFill/>
          </a:ln>
        </p:spPr>
      </p:pic>
      <p:pic>
        <p:nvPicPr>
          <p:cNvPr id="3" name="Imagen 4">
            <a:extLst>
              <a:ext uri="{FF2B5EF4-FFF2-40B4-BE49-F238E27FC236}">
                <a16:creationId xmlns:a16="http://schemas.microsoft.com/office/drawing/2014/main" id="{2BB8BE56-1851-4F12-AEBD-ADEFFE4508C7}"/>
              </a:ext>
            </a:extLst>
          </p:cNvPr>
          <p:cNvPicPr>
            <a:picLocks noChangeAspect="1"/>
          </p:cNvPicPr>
          <p:nvPr/>
        </p:nvPicPr>
        <p:blipFill>
          <a:blip r:embed="rId3"/>
          <a:stretch>
            <a:fillRect/>
          </a:stretch>
        </p:blipFill>
        <p:spPr>
          <a:xfrm>
            <a:off x="5440085" y="0"/>
            <a:ext cx="615225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E38B1B-A2FD-4F8D-8AF7-023D140CDE41}"/>
              </a:ext>
            </a:extLst>
          </p:cNvPr>
          <p:cNvPicPr>
            <a:picLocks noChangeAspect="1"/>
          </p:cNvPicPr>
          <p:nvPr/>
        </p:nvPicPr>
        <p:blipFill>
          <a:blip r:embed="rId2"/>
          <a:stretch>
            <a:fillRect/>
          </a:stretch>
        </p:blipFill>
        <p:spPr>
          <a:xfrm>
            <a:off x="0" y="0"/>
            <a:ext cx="12191996" cy="710665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8E2B4B-4531-42B4-AD46-BED6B221CD1D}"/>
              </a:ext>
            </a:extLst>
          </p:cNvPr>
          <p:cNvPicPr>
            <a:picLocks noChangeAspect="1"/>
          </p:cNvPicPr>
          <p:nvPr/>
        </p:nvPicPr>
        <p:blipFill>
          <a:blip r:embed="rId2"/>
          <a:stretch>
            <a:fillRect/>
          </a:stretch>
        </p:blipFill>
        <p:spPr>
          <a:xfrm>
            <a:off x="1360965" y="0"/>
            <a:ext cx="931156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5C7F0E-9864-405C-BCF5-C9BADC390546}"/>
              </a:ext>
            </a:extLst>
          </p:cNvPr>
          <p:cNvPicPr>
            <a:picLocks noChangeAspect="1"/>
          </p:cNvPicPr>
          <p:nvPr/>
        </p:nvPicPr>
        <p:blipFill>
          <a:blip r:embed="rId2"/>
          <a:stretch>
            <a:fillRect/>
          </a:stretch>
        </p:blipFill>
        <p:spPr>
          <a:xfrm>
            <a:off x="1374471" y="0"/>
            <a:ext cx="9305254"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CEF30-8BC5-4AE7-B14D-DFED7A245C50}"/>
              </a:ext>
            </a:extLst>
          </p:cNvPr>
          <p:cNvPicPr>
            <a:picLocks noChangeAspect="1"/>
          </p:cNvPicPr>
          <p:nvPr/>
        </p:nvPicPr>
        <p:blipFill>
          <a:blip r:embed="rId2"/>
          <a:stretch>
            <a:fillRect/>
          </a:stretch>
        </p:blipFill>
        <p:spPr>
          <a:xfrm>
            <a:off x="5814870" y="0"/>
            <a:ext cx="5989512" cy="6829159"/>
          </a:xfrm>
          <a:prstGeom prst="rect">
            <a:avLst/>
          </a:prstGeom>
          <a:noFill/>
          <a:ln cap="flat">
            <a:noFill/>
          </a:ln>
        </p:spPr>
      </p:pic>
      <p:pic>
        <p:nvPicPr>
          <p:cNvPr id="3" name="Imagen 4">
            <a:extLst>
              <a:ext uri="{FF2B5EF4-FFF2-40B4-BE49-F238E27FC236}">
                <a16:creationId xmlns:a16="http://schemas.microsoft.com/office/drawing/2014/main" id="{0E0982DB-71A4-40C2-AA68-F5F436980B7D}"/>
              </a:ext>
            </a:extLst>
          </p:cNvPr>
          <p:cNvPicPr>
            <a:picLocks noChangeAspect="1"/>
          </p:cNvPicPr>
          <p:nvPr/>
        </p:nvPicPr>
        <p:blipFill>
          <a:blip r:embed="rId3"/>
          <a:stretch>
            <a:fillRect/>
          </a:stretch>
        </p:blipFill>
        <p:spPr>
          <a:xfrm>
            <a:off x="399501" y="0"/>
            <a:ext cx="5095878" cy="683816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D5F0D4-CEAC-4E9A-B6AE-E83506406B25}"/>
              </a:ext>
            </a:extLst>
          </p:cNvPr>
          <p:cNvPicPr>
            <a:picLocks noChangeAspect="1"/>
          </p:cNvPicPr>
          <p:nvPr/>
        </p:nvPicPr>
        <p:blipFill>
          <a:blip r:embed="rId2"/>
          <a:stretch>
            <a:fillRect/>
          </a:stretch>
        </p:blipFill>
        <p:spPr>
          <a:xfrm>
            <a:off x="6108274" y="0"/>
            <a:ext cx="6260869" cy="6858000"/>
          </a:xfrm>
          <a:prstGeom prst="rect">
            <a:avLst/>
          </a:prstGeom>
          <a:noFill/>
          <a:ln cap="flat">
            <a:noFill/>
          </a:ln>
        </p:spPr>
      </p:pic>
      <p:pic>
        <p:nvPicPr>
          <p:cNvPr id="3" name="Imagen 4">
            <a:extLst>
              <a:ext uri="{FF2B5EF4-FFF2-40B4-BE49-F238E27FC236}">
                <a16:creationId xmlns:a16="http://schemas.microsoft.com/office/drawing/2014/main" id="{22C4AF5E-9F78-43D5-8F6D-526B40A51000}"/>
              </a:ext>
            </a:extLst>
          </p:cNvPr>
          <p:cNvPicPr>
            <a:picLocks noChangeAspect="1"/>
          </p:cNvPicPr>
          <p:nvPr/>
        </p:nvPicPr>
        <p:blipFill>
          <a:blip r:embed="rId3"/>
          <a:stretch>
            <a:fillRect/>
          </a:stretch>
        </p:blipFill>
        <p:spPr>
          <a:xfrm>
            <a:off x="0" y="0"/>
            <a:ext cx="597819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D121FC-48EE-44B4-AEC4-747D20F9C9EA}"/>
              </a:ext>
            </a:extLst>
          </p:cNvPr>
          <p:cNvPicPr>
            <a:picLocks noChangeAspect="1"/>
          </p:cNvPicPr>
          <p:nvPr/>
        </p:nvPicPr>
        <p:blipFill>
          <a:blip r:embed="rId2"/>
          <a:stretch>
            <a:fillRect/>
          </a:stretch>
        </p:blipFill>
        <p:spPr>
          <a:xfrm>
            <a:off x="6543912" y="0"/>
            <a:ext cx="4694575" cy="7013356"/>
          </a:xfrm>
          <a:prstGeom prst="rect">
            <a:avLst/>
          </a:prstGeom>
          <a:noFill/>
          <a:ln cap="flat">
            <a:noFill/>
          </a:ln>
        </p:spPr>
      </p:pic>
      <p:pic>
        <p:nvPicPr>
          <p:cNvPr id="3" name="Imagen 4">
            <a:extLst>
              <a:ext uri="{FF2B5EF4-FFF2-40B4-BE49-F238E27FC236}">
                <a16:creationId xmlns:a16="http://schemas.microsoft.com/office/drawing/2014/main" id="{DA6DF849-61AD-455E-9943-EDA896FE1043}"/>
              </a:ext>
            </a:extLst>
          </p:cNvPr>
          <p:cNvPicPr>
            <a:picLocks noChangeAspect="1"/>
          </p:cNvPicPr>
          <p:nvPr/>
        </p:nvPicPr>
        <p:blipFill>
          <a:blip r:embed="rId3"/>
          <a:stretch>
            <a:fillRect/>
          </a:stretch>
        </p:blipFill>
        <p:spPr>
          <a:xfrm>
            <a:off x="1008263" y="0"/>
            <a:ext cx="4791300" cy="701335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3ADB3E-DD0E-4C24-9BE6-4575B43AD152}"/>
              </a:ext>
            </a:extLst>
          </p:cNvPr>
          <p:cNvPicPr>
            <a:picLocks noChangeAspect="1"/>
          </p:cNvPicPr>
          <p:nvPr/>
        </p:nvPicPr>
        <p:blipFill>
          <a:blip r:embed="rId2"/>
          <a:stretch>
            <a:fillRect/>
          </a:stretch>
        </p:blipFill>
        <p:spPr>
          <a:xfrm>
            <a:off x="6587227" y="0"/>
            <a:ext cx="4586566" cy="6862517"/>
          </a:xfrm>
          <a:prstGeom prst="rect">
            <a:avLst/>
          </a:prstGeom>
          <a:noFill/>
          <a:ln cap="flat">
            <a:noFill/>
          </a:ln>
        </p:spPr>
      </p:pic>
      <p:pic>
        <p:nvPicPr>
          <p:cNvPr id="3" name="Imagen 4">
            <a:extLst>
              <a:ext uri="{FF2B5EF4-FFF2-40B4-BE49-F238E27FC236}">
                <a16:creationId xmlns:a16="http://schemas.microsoft.com/office/drawing/2014/main" id="{6037D59B-A4A9-47B9-B5CC-D6AEB8C429C4}"/>
              </a:ext>
            </a:extLst>
          </p:cNvPr>
          <p:cNvPicPr>
            <a:picLocks noChangeAspect="1"/>
          </p:cNvPicPr>
          <p:nvPr/>
        </p:nvPicPr>
        <p:blipFill>
          <a:blip r:embed="rId3"/>
          <a:stretch>
            <a:fillRect/>
          </a:stretch>
        </p:blipFill>
        <p:spPr>
          <a:xfrm>
            <a:off x="932669" y="0"/>
            <a:ext cx="512363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FC7341-84EA-43A5-A3DF-4F166B78EA65}"/>
              </a:ext>
            </a:extLst>
          </p:cNvPr>
          <p:cNvPicPr>
            <a:picLocks noChangeAspect="1"/>
          </p:cNvPicPr>
          <p:nvPr/>
        </p:nvPicPr>
        <p:blipFill>
          <a:blip r:embed="rId2"/>
          <a:stretch>
            <a:fillRect/>
          </a:stretch>
        </p:blipFill>
        <p:spPr>
          <a:xfrm>
            <a:off x="6104698" y="0"/>
            <a:ext cx="5655618" cy="6858000"/>
          </a:xfrm>
          <a:prstGeom prst="rect">
            <a:avLst/>
          </a:prstGeom>
          <a:noFill/>
          <a:ln cap="flat">
            <a:noFill/>
          </a:ln>
        </p:spPr>
      </p:pic>
      <p:pic>
        <p:nvPicPr>
          <p:cNvPr id="3" name="Imagen 4">
            <a:extLst>
              <a:ext uri="{FF2B5EF4-FFF2-40B4-BE49-F238E27FC236}">
                <a16:creationId xmlns:a16="http://schemas.microsoft.com/office/drawing/2014/main" id="{098AEE69-683C-4CB6-8C85-6B19A9A4CBD9}"/>
              </a:ext>
            </a:extLst>
          </p:cNvPr>
          <p:cNvPicPr>
            <a:picLocks noChangeAspect="1"/>
          </p:cNvPicPr>
          <p:nvPr/>
        </p:nvPicPr>
        <p:blipFill>
          <a:blip r:embed="rId3"/>
          <a:stretch>
            <a:fillRect/>
          </a:stretch>
        </p:blipFill>
        <p:spPr>
          <a:xfrm>
            <a:off x="563681" y="0"/>
            <a:ext cx="514349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D313F3-9A3B-4027-A777-DB2B05B1707D}"/>
              </a:ext>
            </a:extLst>
          </p:cNvPr>
          <p:cNvPicPr>
            <a:picLocks noChangeAspect="1"/>
          </p:cNvPicPr>
          <p:nvPr/>
        </p:nvPicPr>
        <p:blipFill>
          <a:blip r:embed="rId2"/>
          <a:stretch>
            <a:fillRect/>
          </a:stretch>
        </p:blipFill>
        <p:spPr>
          <a:xfrm>
            <a:off x="1252627" y="17757"/>
            <a:ext cx="974656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206BC9-E264-42E8-993F-70C5061CF1A4}"/>
              </a:ext>
            </a:extLst>
          </p:cNvPr>
          <p:cNvPicPr>
            <a:picLocks noChangeAspect="1"/>
          </p:cNvPicPr>
          <p:nvPr/>
        </p:nvPicPr>
        <p:blipFill>
          <a:blip r:embed="rId2"/>
          <a:stretch>
            <a:fillRect/>
          </a:stretch>
        </p:blipFill>
        <p:spPr>
          <a:xfrm>
            <a:off x="1213006" y="0"/>
            <a:ext cx="970156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666D67-2E7C-43FD-A3E5-ABEFEBFECD21}"/>
              </a:ext>
            </a:extLst>
          </p:cNvPr>
          <p:cNvPicPr>
            <a:picLocks noChangeAspect="1"/>
          </p:cNvPicPr>
          <p:nvPr/>
        </p:nvPicPr>
        <p:blipFill>
          <a:blip r:embed="rId2"/>
          <a:stretch>
            <a:fillRect/>
          </a:stretch>
        </p:blipFill>
        <p:spPr>
          <a:xfrm>
            <a:off x="1186507" y="0"/>
            <a:ext cx="9658103"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711BCB-0644-471D-904D-03ABEA2E94E4}"/>
              </a:ext>
            </a:extLst>
          </p:cNvPr>
          <p:cNvPicPr>
            <a:picLocks noChangeAspect="1"/>
          </p:cNvPicPr>
          <p:nvPr/>
        </p:nvPicPr>
        <p:blipFill>
          <a:blip r:embed="rId2"/>
          <a:stretch>
            <a:fillRect/>
          </a:stretch>
        </p:blipFill>
        <p:spPr>
          <a:xfrm>
            <a:off x="540703" y="0"/>
            <a:ext cx="11038975"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2E30FC-176E-4859-ADC8-A33CBF170651}"/>
              </a:ext>
            </a:extLst>
          </p:cNvPr>
          <p:cNvPicPr>
            <a:picLocks noChangeAspect="1"/>
          </p:cNvPicPr>
          <p:nvPr/>
        </p:nvPicPr>
        <p:blipFill>
          <a:blip r:embed="rId2"/>
          <a:stretch>
            <a:fillRect/>
          </a:stretch>
        </p:blipFill>
        <p:spPr>
          <a:xfrm>
            <a:off x="391262" y="0"/>
            <a:ext cx="11381363"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6722AA-0804-4C4A-A528-FE24D0D16EFE}"/>
              </a:ext>
            </a:extLst>
          </p:cNvPr>
          <p:cNvPicPr>
            <a:picLocks noChangeAspect="1"/>
          </p:cNvPicPr>
          <p:nvPr/>
        </p:nvPicPr>
        <p:blipFill>
          <a:blip r:embed="rId2"/>
          <a:stretch>
            <a:fillRect/>
          </a:stretch>
        </p:blipFill>
        <p:spPr>
          <a:xfrm>
            <a:off x="656118" y="0"/>
            <a:ext cx="11038975"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4438D2-6D52-4BE1-9DDE-3EA052C95E97}"/>
              </a:ext>
            </a:extLst>
          </p:cNvPr>
          <p:cNvPicPr>
            <a:picLocks noChangeAspect="1"/>
          </p:cNvPicPr>
          <p:nvPr/>
        </p:nvPicPr>
        <p:blipFill>
          <a:blip r:embed="rId2"/>
          <a:stretch>
            <a:fillRect/>
          </a:stretch>
        </p:blipFill>
        <p:spPr>
          <a:xfrm>
            <a:off x="1350193" y="0"/>
            <a:ext cx="9437202"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67DD11-E21F-42A7-A172-971C85DF6E9C}"/>
              </a:ext>
            </a:extLst>
          </p:cNvPr>
          <p:cNvPicPr>
            <a:picLocks noChangeAspect="1"/>
          </p:cNvPicPr>
          <p:nvPr/>
        </p:nvPicPr>
        <p:blipFill>
          <a:blip r:embed="rId2"/>
          <a:stretch>
            <a:fillRect/>
          </a:stretch>
        </p:blipFill>
        <p:spPr>
          <a:xfrm>
            <a:off x="1471379" y="0"/>
            <a:ext cx="9430819" cy="6933456"/>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01E180-BD70-4BA8-9302-D138D1BC0450}"/>
              </a:ext>
            </a:extLst>
          </p:cNvPr>
          <p:cNvPicPr>
            <a:picLocks noChangeAspect="1"/>
          </p:cNvPicPr>
          <p:nvPr/>
        </p:nvPicPr>
        <p:blipFill>
          <a:blip r:embed="rId2"/>
          <a:stretch>
            <a:fillRect/>
          </a:stretch>
        </p:blipFill>
        <p:spPr>
          <a:xfrm>
            <a:off x="3390485" y="0"/>
            <a:ext cx="5411035"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6A98E4-F4BC-4118-8D2C-AF76ACE9462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0784DBF-6DA6-444C-9FB2-51B9C6242CE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9C54F95-50F0-4B1F-BE9D-4AB8A8C482E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7589539-42AC-4E3D-819F-4E734C72D58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E809385-B25C-4A05-9F0E-D42CD50C697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9AD2857-F1A4-48AB-9194-FAAFFA74DA7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C9D2A57-29B2-4493-93A0-6FA39A0A33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0314B65-8614-45CD-878A-9B0617DBD0A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F14E945-9C3B-46E2-B56F-860D6136570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6307E95-BD1A-4CD1-9931-59B1551212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4677D05-632F-4218-B55F-9D0A5A08D6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E68C108-EBBB-4C74-98FA-9FF5258B94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43350C1-F1E1-4C4E-9157-26B0953D0B3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42F4372-BD14-4564-9460-DAFB773A2EE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3F471D4-32C6-48AE-A548-7B81D00436E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70089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535</Words>
  <Application>Microsoft Office PowerPoint</Application>
  <PresentationFormat>Panorámica</PresentationFormat>
  <Paragraphs>19</Paragraphs>
  <Slides>51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51</vt:i4>
      </vt:variant>
    </vt:vector>
  </HeadingPairs>
  <TitlesOfParts>
    <vt:vector size="6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2020-09-29T08:40:40Z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