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25"/>
  </p:notesMasterIdLst>
  <p:sldIdLst>
    <p:sldId id="256" r:id="rId4"/>
    <p:sldId id="259" r:id="rId5"/>
    <p:sldId id="258" r:id="rId6"/>
    <p:sldId id="257" r:id="rId7"/>
    <p:sldId id="260" r:id="rId8"/>
    <p:sldId id="261" r:id="rId9"/>
    <p:sldId id="262" r:id="rId10"/>
    <p:sldId id="263" r:id="rId11"/>
    <p:sldId id="264" r:id="rId12"/>
    <p:sldId id="265" r:id="rId13"/>
    <p:sldId id="266" r:id="rId14"/>
    <p:sldId id="267" r:id="rId15"/>
    <p:sldId id="273" r:id="rId16"/>
    <p:sldId id="268" r:id="rId17"/>
    <p:sldId id="269" r:id="rId18"/>
    <p:sldId id="271" r:id="rId19"/>
    <p:sldId id="272" r:id="rId20"/>
    <p:sldId id="274" r:id="rId21"/>
    <p:sldId id="275" r:id="rId22"/>
    <p:sldId id="327" r:id="rId23"/>
    <p:sldId id="328" r:id="rId24"/>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BF92C9E5-BE8F-48E4-9E0E-C9BC97271139}"/>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7A532CE2-388A-421D-AC9A-75FD9FA286EE}"/>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C264A2AC-4598-4D2C-9BBE-764376A88DD7}" type="datetime1">
              <a:rPr lang="es-ES"/>
              <a:pPr lvl="0"/>
              <a:t>02/08/2020</a:t>
            </a:fld>
            <a:endParaRPr lang="es-ES"/>
          </a:p>
        </p:txBody>
      </p:sp>
      <p:sp>
        <p:nvSpPr>
          <p:cNvPr id="4" name="Marcador de imagen de diapositiva 3">
            <a:extLst>
              <a:ext uri="{FF2B5EF4-FFF2-40B4-BE49-F238E27FC236}">
                <a16:creationId xmlns:a16="http://schemas.microsoft.com/office/drawing/2014/main" id="{AF787F2A-1783-4FC3-8E64-B2C50000938C}"/>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520B1585-0BE2-47B2-A3A1-A7342EF6D750}"/>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3B1A7AB5-8882-4DCF-A240-748EFCD47105}"/>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C66562C1-109F-47A8-944E-FBBBFA54D527}"/>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B87E12FE-5E70-4970-8AE1-30194884B8E5}" type="slidenum">
              <a:t>‹Nº›</a:t>
            </a:fld>
            <a:endParaRPr lang="es-ES"/>
          </a:p>
        </p:txBody>
      </p:sp>
    </p:spTree>
    <p:extLst>
      <p:ext uri="{BB962C8B-B14F-4D97-AF65-F5344CB8AC3E}">
        <p14:creationId xmlns:p14="http://schemas.microsoft.com/office/powerpoint/2010/main" val="1997322950"/>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CB61098-6606-45D8-A702-4A5805A6DB3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70421C8B-EB3C-445D-A7E5-E6601E2C54D4}"/>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3BB9C540-9C77-497D-9118-A551C362ABCB}"/>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3F35AB2-DAAE-469F-ADC9-9BC3E8EA70D5}"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647EE07-2E59-40A9-B4CA-ED83213B1C0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C77862F-8379-41FA-AE9B-2DF77AE89B4B}"/>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69345F0F-15C7-4939-AD29-4FE0E68C3F1F}"/>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A3F4752-79FF-4A72-BBE0-93B8261F19F5}"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D501AE3-69CE-4213-9B04-CE5E360E4FC8}"/>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C5A61043-7DE4-4E5E-BFCB-3DF7BE9E5B13}"/>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A62B6F04-46CF-40D1-9D04-CC43A7112C82}"/>
              </a:ext>
            </a:extLst>
          </p:cNvPr>
          <p:cNvSpPr txBox="1">
            <a:spLocks noGrp="1"/>
          </p:cNvSpPr>
          <p:nvPr>
            <p:ph type="dt" sz="half" idx="7"/>
          </p:nvPr>
        </p:nvSpPr>
        <p:spPr/>
        <p:txBody>
          <a:bodyPr/>
          <a:lstStyle>
            <a:lvl1pPr>
              <a:defRPr/>
            </a:lvl1pPr>
          </a:lstStyle>
          <a:p>
            <a:pPr lvl="0"/>
            <a:fld id="{2FA574A4-B648-4BDB-9F25-EC49145523DC}" type="datetime1">
              <a:rPr lang="es-ES"/>
              <a:pPr lvl="0"/>
              <a:t>02/08/2020</a:t>
            </a:fld>
            <a:endParaRPr lang="es-ES"/>
          </a:p>
        </p:txBody>
      </p:sp>
      <p:sp>
        <p:nvSpPr>
          <p:cNvPr id="5" name="Marcador de pie de página 4">
            <a:extLst>
              <a:ext uri="{FF2B5EF4-FFF2-40B4-BE49-F238E27FC236}">
                <a16:creationId xmlns:a16="http://schemas.microsoft.com/office/drawing/2014/main" id="{807F3957-8A4C-4B4A-A29B-C55DF9C6ABC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1765ACE-FA1F-42D7-A90F-58BCA06B332E}"/>
              </a:ext>
            </a:extLst>
          </p:cNvPr>
          <p:cNvSpPr txBox="1">
            <a:spLocks noGrp="1"/>
          </p:cNvSpPr>
          <p:nvPr>
            <p:ph type="sldNum" sz="quarter" idx="8"/>
          </p:nvPr>
        </p:nvSpPr>
        <p:spPr/>
        <p:txBody>
          <a:bodyPr/>
          <a:lstStyle>
            <a:lvl1pPr>
              <a:defRPr/>
            </a:lvl1pPr>
          </a:lstStyle>
          <a:p>
            <a:pPr lvl="0"/>
            <a:fld id="{EC66AE02-31C7-4D8C-B75F-2DC7F15A4011}" type="slidenum">
              <a:t>‹Nº›</a:t>
            </a:fld>
            <a:endParaRPr lang="es-ES"/>
          </a:p>
        </p:txBody>
      </p:sp>
    </p:spTree>
    <p:extLst>
      <p:ext uri="{BB962C8B-B14F-4D97-AF65-F5344CB8AC3E}">
        <p14:creationId xmlns:p14="http://schemas.microsoft.com/office/powerpoint/2010/main" val="504483139"/>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D9B1BBB-2F06-464F-A3BE-D6A48F8F244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185FE816-01AB-4669-9AEB-FBD36CD44072}"/>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59F73BD-B882-4189-94FF-9D54573E958C}"/>
              </a:ext>
            </a:extLst>
          </p:cNvPr>
          <p:cNvSpPr txBox="1">
            <a:spLocks noGrp="1"/>
          </p:cNvSpPr>
          <p:nvPr>
            <p:ph type="dt" sz="half" idx="7"/>
          </p:nvPr>
        </p:nvSpPr>
        <p:spPr/>
        <p:txBody>
          <a:bodyPr/>
          <a:lstStyle>
            <a:lvl1pPr>
              <a:defRPr/>
            </a:lvl1pPr>
          </a:lstStyle>
          <a:p>
            <a:pPr lvl="0"/>
            <a:fld id="{ED9EB3D9-108B-4F27-B6A6-CE47FE111B5A}" type="datetime1">
              <a:rPr lang="es-ES"/>
              <a:pPr lvl="0"/>
              <a:t>02/08/2020</a:t>
            </a:fld>
            <a:endParaRPr lang="es-ES"/>
          </a:p>
        </p:txBody>
      </p:sp>
      <p:sp>
        <p:nvSpPr>
          <p:cNvPr id="5" name="Marcador de pie de página 4">
            <a:extLst>
              <a:ext uri="{FF2B5EF4-FFF2-40B4-BE49-F238E27FC236}">
                <a16:creationId xmlns:a16="http://schemas.microsoft.com/office/drawing/2014/main" id="{F5E0C1C8-D883-4520-A386-9C750BCE91D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C34A359-1728-44D4-B612-934EFBAB5AA3}"/>
              </a:ext>
            </a:extLst>
          </p:cNvPr>
          <p:cNvSpPr txBox="1">
            <a:spLocks noGrp="1"/>
          </p:cNvSpPr>
          <p:nvPr>
            <p:ph type="sldNum" sz="quarter" idx="8"/>
          </p:nvPr>
        </p:nvSpPr>
        <p:spPr/>
        <p:txBody>
          <a:bodyPr/>
          <a:lstStyle>
            <a:lvl1pPr>
              <a:defRPr/>
            </a:lvl1pPr>
          </a:lstStyle>
          <a:p>
            <a:pPr lvl="0"/>
            <a:fld id="{1C790EAE-408E-42D3-8C62-6F6B6DDCCF50}" type="slidenum">
              <a:t>‹Nº›</a:t>
            </a:fld>
            <a:endParaRPr lang="es-ES"/>
          </a:p>
        </p:txBody>
      </p:sp>
    </p:spTree>
    <p:extLst>
      <p:ext uri="{BB962C8B-B14F-4D97-AF65-F5344CB8AC3E}">
        <p14:creationId xmlns:p14="http://schemas.microsoft.com/office/powerpoint/2010/main" val="12195901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26BEEC4-ACE6-4C93-9207-427CBB900D2F}"/>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62F0B2A-1B73-4B1D-8A6C-DC5A89F5E119}"/>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91937226-F4CF-4A5F-8756-AD35699380DC}"/>
              </a:ext>
            </a:extLst>
          </p:cNvPr>
          <p:cNvSpPr txBox="1">
            <a:spLocks noGrp="1"/>
          </p:cNvSpPr>
          <p:nvPr>
            <p:ph type="dt" sz="half" idx="7"/>
          </p:nvPr>
        </p:nvSpPr>
        <p:spPr/>
        <p:txBody>
          <a:bodyPr/>
          <a:lstStyle>
            <a:lvl1pPr>
              <a:defRPr/>
            </a:lvl1pPr>
          </a:lstStyle>
          <a:p>
            <a:pPr lvl="0"/>
            <a:fld id="{03EAA7B9-FCE2-417F-8F8A-EC57CF15DE04}" type="datetime1">
              <a:rPr lang="es-ES"/>
              <a:pPr lvl="0"/>
              <a:t>02/08/2020</a:t>
            </a:fld>
            <a:endParaRPr lang="es-ES"/>
          </a:p>
        </p:txBody>
      </p:sp>
      <p:sp>
        <p:nvSpPr>
          <p:cNvPr id="5" name="Marcador de pie de página 4">
            <a:extLst>
              <a:ext uri="{FF2B5EF4-FFF2-40B4-BE49-F238E27FC236}">
                <a16:creationId xmlns:a16="http://schemas.microsoft.com/office/drawing/2014/main" id="{D0F1AF9F-1E43-441C-A214-A82F98BD717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9B59A4B-1B7C-4A58-B149-1975660284D4}"/>
              </a:ext>
            </a:extLst>
          </p:cNvPr>
          <p:cNvSpPr txBox="1">
            <a:spLocks noGrp="1"/>
          </p:cNvSpPr>
          <p:nvPr>
            <p:ph type="sldNum" sz="quarter" idx="8"/>
          </p:nvPr>
        </p:nvSpPr>
        <p:spPr/>
        <p:txBody>
          <a:bodyPr/>
          <a:lstStyle>
            <a:lvl1pPr>
              <a:defRPr/>
            </a:lvl1pPr>
          </a:lstStyle>
          <a:p>
            <a:pPr lvl="0"/>
            <a:fld id="{B795BA06-62A2-4E68-A33E-8B5777B1F244}" type="slidenum">
              <a:t>‹Nº›</a:t>
            </a:fld>
            <a:endParaRPr lang="es-ES"/>
          </a:p>
        </p:txBody>
      </p:sp>
    </p:spTree>
    <p:extLst>
      <p:ext uri="{BB962C8B-B14F-4D97-AF65-F5344CB8AC3E}">
        <p14:creationId xmlns:p14="http://schemas.microsoft.com/office/powerpoint/2010/main" val="39212065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FA77DD5-62FF-48D8-8D79-9C14E36A421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B68A73C-1C09-46A5-A3F8-1C6DA3E42C20}"/>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F6BCD055-2E40-48EA-96F2-8DE6C9C55930}"/>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E26FD890-C149-487A-B4C9-1574DBF407E6}"/>
              </a:ext>
            </a:extLst>
          </p:cNvPr>
          <p:cNvSpPr txBox="1">
            <a:spLocks noGrp="1"/>
          </p:cNvSpPr>
          <p:nvPr>
            <p:ph type="dt" sz="half" idx="7"/>
          </p:nvPr>
        </p:nvSpPr>
        <p:spPr/>
        <p:txBody>
          <a:bodyPr/>
          <a:lstStyle>
            <a:lvl1pPr>
              <a:defRPr/>
            </a:lvl1pPr>
          </a:lstStyle>
          <a:p>
            <a:pPr lvl="0"/>
            <a:fld id="{9638583B-5085-448C-844B-86C44488E247}" type="datetime1">
              <a:rPr lang="es-ES"/>
              <a:pPr lvl="0"/>
              <a:t>02/08/2020</a:t>
            </a:fld>
            <a:endParaRPr lang="es-ES"/>
          </a:p>
        </p:txBody>
      </p:sp>
      <p:sp>
        <p:nvSpPr>
          <p:cNvPr id="6" name="Marcador de pie de página 5">
            <a:extLst>
              <a:ext uri="{FF2B5EF4-FFF2-40B4-BE49-F238E27FC236}">
                <a16:creationId xmlns:a16="http://schemas.microsoft.com/office/drawing/2014/main" id="{7A5581C3-B4AD-4988-91CA-808D436F398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F7AE408-CA68-4577-89C8-4D62227145B5}"/>
              </a:ext>
            </a:extLst>
          </p:cNvPr>
          <p:cNvSpPr txBox="1">
            <a:spLocks noGrp="1"/>
          </p:cNvSpPr>
          <p:nvPr>
            <p:ph type="sldNum" sz="quarter" idx="8"/>
          </p:nvPr>
        </p:nvSpPr>
        <p:spPr/>
        <p:txBody>
          <a:bodyPr/>
          <a:lstStyle>
            <a:lvl1pPr>
              <a:defRPr/>
            </a:lvl1pPr>
          </a:lstStyle>
          <a:p>
            <a:pPr lvl="0"/>
            <a:fld id="{6D945B62-334E-4CB0-95FE-89EC051D442D}" type="slidenum">
              <a:t>‹Nº›</a:t>
            </a:fld>
            <a:endParaRPr lang="es-ES"/>
          </a:p>
        </p:txBody>
      </p:sp>
    </p:spTree>
    <p:extLst>
      <p:ext uri="{BB962C8B-B14F-4D97-AF65-F5344CB8AC3E}">
        <p14:creationId xmlns:p14="http://schemas.microsoft.com/office/powerpoint/2010/main" val="32831533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CD0810F-6FC9-44D3-A9B2-FE766D84E618}"/>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B49C8E49-1C64-4D74-BCDC-2A2B397ABE8A}"/>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709213E2-1A81-4161-81EF-2660CAA72B0E}"/>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53EF30F0-2E87-43D6-8164-E3DABDF64ECA}"/>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A99B2E87-B288-47B1-AFC1-0F2E64CD38BC}"/>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3B50D3D1-D48E-4920-BD3A-8B7C629DBF0F}"/>
              </a:ext>
            </a:extLst>
          </p:cNvPr>
          <p:cNvSpPr txBox="1">
            <a:spLocks noGrp="1"/>
          </p:cNvSpPr>
          <p:nvPr>
            <p:ph type="dt" sz="half" idx="7"/>
          </p:nvPr>
        </p:nvSpPr>
        <p:spPr/>
        <p:txBody>
          <a:bodyPr/>
          <a:lstStyle>
            <a:lvl1pPr>
              <a:defRPr/>
            </a:lvl1pPr>
          </a:lstStyle>
          <a:p>
            <a:pPr lvl="0"/>
            <a:fld id="{0CA9FB27-E647-4D93-8FDE-5CFDD7FB33E7}" type="datetime1">
              <a:rPr lang="es-ES"/>
              <a:pPr lvl="0"/>
              <a:t>02/08/2020</a:t>
            </a:fld>
            <a:endParaRPr lang="es-ES"/>
          </a:p>
        </p:txBody>
      </p:sp>
      <p:sp>
        <p:nvSpPr>
          <p:cNvPr id="8" name="Marcador de pie de página 7">
            <a:extLst>
              <a:ext uri="{FF2B5EF4-FFF2-40B4-BE49-F238E27FC236}">
                <a16:creationId xmlns:a16="http://schemas.microsoft.com/office/drawing/2014/main" id="{B3EB4E11-BEDF-4C65-9683-374F9C6C8274}"/>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699850D6-77F3-4CB2-BD7E-4AB898928E10}"/>
              </a:ext>
            </a:extLst>
          </p:cNvPr>
          <p:cNvSpPr txBox="1">
            <a:spLocks noGrp="1"/>
          </p:cNvSpPr>
          <p:nvPr>
            <p:ph type="sldNum" sz="quarter" idx="8"/>
          </p:nvPr>
        </p:nvSpPr>
        <p:spPr/>
        <p:txBody>
          <a:bodyPr/>
          <a:lstStyle>
            <a:lvl1pPr>
              <a:defRPr/>
            </a:lvl1pPr>
          </a:lstStyle>
          <a:p>
            <a:pPr lvl="0"/>
            <a:fld id="{B829A1EB-0562-46F7-8907-30BC222A1086}" type="slidenum">
              <a:t>‹Nº›</a:t>
            </a:fld>
            <a:endParaRPr lang="es-ES"/>
          </a:p>
        </p:txBody>
      </p:sp>
    </p:spTree>
    <p:extLst>
      <p:ext uri="{BB962C8B-B14F-4D97-AF65-F5344CB8AC3E}">
        <p14:creationId xmlns:p14="http://schemas.microsoft.com/office/powerpoint/2010/main" val="22532012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1EC22FE-50F2-4E96-B921-AF39DCD8BFF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BE49E0F7-7198-435E-954D-7E47331077F8}"/>
              </a:ext>
            </a:extLst>
          </p:cNvPr>
          <p:cNvSpPr txBox="1">
            <a:spLocks noGrp="1"/>
          </p:cNvSpPr>
          <p:nvPr>
            <p:ph type="dt" sz="half" idx="7"/>
          </p:nvPr>
        </p:nvSpPr>
        <p:spPr/>
        <p:txBody>
          <a:bodyPr/>
          <a:lstStyle>
            <a:lvl1pPr>
              <a:defRPr/>
            </a:lvl1pPr>
          </a:lstStyle>
          <a:p>
            <a:pPr lvl="0"/>
            <a:fld id="{CA2B8192-2A56-4FA3-BC10-444F7852218C}" type="datetime1">
              <a:rPr lang="es-ES"/>
              <a:pPr lvl="0"/>
              <a:t>02/08/2020</a:t>
            </a:fld>
            <a:endParaRPr lang="es-ES"/>
          </a:p>
        </p:txBody>
      </p:sp>
      <p:sp>
        <p:nvSpPr>
          <p:cNvPr id="4" name="Marcador de pie de página 3">
            <a:extLst>
              <a:ext uri="{FF2B5EF4-FFF2-40B4-BE49-F238E27FC236}">
                <a16:creationId xmlns:a16="http://schemas.microsoft.com/office/drawing/2014/main" id="{9371A655-0FE2-4476-B601-8168096A58F1}"/>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B6997169-D6A9-4E17-A40A-36D9A0DC46B6}"/>
              </a:ext>
            </a:extLst>
          </p:cNvPr>
          <p:cNvSpPr txBox="1">
            <a:spLocks noGrp="1"/>
          </p:cNvSpPr>
          <p:nvPr>
            <p:ph type="sldNum" sz="quarter" idx="8"/>
          </p:nvPr>
        </p:nvSpPr>
        <p:spPr/>
        <p:txBody>
          <a:bodyPr/>
          <a:lstStyle>
            <a:lvl1pPr>
              <a:defRPr/>
            </a:lvl1pPr>
          </a:lstStyle>
          <a:p>
            <a:pPr lvl="0"/>
            <a:fld id="{A2E78A6F-ACF7-45A3-BFC8-DEC54752F401}" type="slidenum">
              <a:t>‹Nº›</a:t>
            </a:fld>
            <a:endParaRPr lang="es-ES"/>
          </a:p>
        </p:txBody>
      </p:sp>
    </p:spTree>
    <p:extLst>
      <p:ext uri="{BB962C8B-B14F-4D97-AF65-F5344CB8AC3E}">
        <p14:creationId xmlns:p14="http://schemas.microsoft.com/office/powerpoint/2010/main" val="42890839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5E12F007-7350-4FEF-B92F-794DEF4017C6}"/>
              </a:ext>
            </a:extLst>
          </p:cNvPr>
          <p:cNvSpPr txBox="1">
            <a:spLocks noGrp="1"/>
          </p:cNvSpPr>
          <p:nvPr>
            <p:ph type="dt" sz="half" idx="7"/>
          </p:nvPr>
        </p:nvSpPr>
        <p:spPr/>
        <p:txBody>
          <a:bodyPr/>
          <a:lstStyle>
            <a:lvl1pPr>
              <a:defRPr/>
            </a:lvl1pPr>
          </a:lstStyle>
          <a:p>
            <a:pPr lvl="0"/>
            <a:fld id="{EC8F9885-8968-489F-A83C-22BC6AB0FB4C}" type="datetime1">
              <a:rPr lang="es-ES"/>
              <a:pPr lvl="0"/>
              <a:t>02/08/2020</a:t>
            </a:fld>
            <a:endParaRPr lang="es-ES"/>
          </a:p>
        </p:txBody>
      </p:sp>
      <p:sp>
        <p:nvSpPr>
          <p:cNvPr id="3" name="Marcador de pie de página 2">
            <a:extLst>
              <a:ext uri="{FF2B5EF4-FFF2-40B4-BE49-F238E27FC236}">
                <a16:creationId xmlns:a16="http://schemas.microsoft.com/office/drawing/2014/main" id="{C27A9CAA-3638-43B6-9028-0ED816662780}"/>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0916548B-963E-4187-9313-3CE2C4A8FE89}"/>
              </a:ext>
            </a:extLst>
          </p:cNvPr>
          <p:cNvSpPr txBox="1">
            <a:spLocks noGrp="1"/>
          </p:cNvSpPr>
          <p:nvPr>
            <p:ph type="sldNum" sz="quarter" idx="8"/>
          </p:nvPr>
        </p:nvSpPr>
        <p:spPr/>
        <p:txBody>
          <a:bodyPr/>
          <a:lstStyle>
            <a:lvl1pPr>
              <a:defRPr/>
            </a:lvl1pPr>
          </a:lstStyle>
          <a:p>
            <a:pPr lvl="0"/>
            <a:fld id="{D3B3EFFC-2F54-492C-9402-29F13947C58C}" type="slidenum">
              <a:t>‹Nº›</a:t>
            </a:fld>
            <a:endParaRPr lang="es-ES"/>
          </a:p>
        </p:txBody>
      </p:sp>
    </p:spTree>
    <p:extLst>
      <p:ext uri="{BB962C8B-B14F-4D97-AF65-F5344CB8AC3E}">
        <p14:creationId xmlns:p14="http://schemas.microsoft.com/office/powerpoint/2010/main" val="1684386028"/>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18D9302-F85C-4B81-ADA8-7F1B5809F19B}"/>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565D0DAF-F834-4D3E-8FD2-BA98E813C43F}"/>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8298400E-FCC1-446A-AAB7-94CAFD4C4708}"/>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A66F7AD9-1AF6-48E9-88BE-0AE4F5E8D341}"/>
              </a:ext>
            </a:extLst>
          </p:cNvPr>
          <p:cNvSpPr txBox="1">
            <a:spLocks noGrp="1"/>
          </p:cNvSpPr>
          <p:nvPr>
            <p:ph type="dt" sz="half" idx="7"/>
          </p:nvPr>
        </p:nvSpPr>
        <p:spPr/>
        <p:txBody>
          <a:bodyPr/>
          <a:lstStyle>
            <a:lvl1pPr>
              <a:defRPr/>
            </a:lvl1pPr>
          </a:lstStyle>
          <a:p>
            <a:pPr lvl="0"/>
            <a:fld id="{13A39EEE-644D-4D3F-8BED-3AACC0518230}" type="datetime1">
              <a:rPr lang="es-ES"/>
              <a:pPr lvl="0"/>
              <a:t>02/08/2020</a:t>
            </a:fld>
            <a:endParaRPr lang="es-ES"/>
          </a:p>
        </p:txBody>
      </p:sp>
      <p:sp>
        <p:nvSpPr>
          <p:cNvPr id="6" name="Marcador de pie de página 5">
            <a:extLst>
              <a:ext uri="{FF2B5EF4-FFF2-40B4-BE49-F238E27FC236}">
                <a16:creationId xmlns:a16="http://schemas.microsoft.com/office/drawing/2014/main" id="{8BA70B29-76D7-42EE-AC78-9A2A3A64FBB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20C94D6-DCEB-4838-A7D8-29A79DC1790F}"/>
              </a:ext>
            </a:extLst>
          </p:cNvPr>
          <p:cNvSpPr txBox="1">
            <a:spLocks noGrp="1"/>
          </p:cNvSpPr>
          <p:nvPr>
            <p:ph type="sldNum" sz="quarter" idx="8"/>
          </p:nvPr>
        </p:nvSpPr>
        <p:spPr/>
        <p:txBody>
          <a:bodyPr/>
          <a:lstStyle>
            <a:lvl1pPr>
              <a:defRPr/>
            </a:lvl1pPr>
          </a:lstStyle>
          <a:p>
            <a:pPr lvl="0"/>
            <a:fld id="{AB19B36F-2003-44A7-946B-24D13B63B8CE}" type="slidenum">
              <a:t>‹Nº›</a:t>
            </a:fld>
            <a:endParaRPr lang="es-ES"/>
          </a:p>
        </p:txBody>
      </p:sp>
    </p:spTree>
    <p:extLst>
      <p:ext uri="{BB962C8B-B14F-4D97-AF65-F5344CB8AC3E}">
        <p14:creationId xmlns:p14="http://schemas.microsoft.com/office/powerpoint/2010/main" val="30194258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01AEFA5-2BA9-4A89-A0D3-B71DD5BFA464}"/>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5C788AFB-FDEF-4457-BCD7-BEAD4BCD984E}"/>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3120C9C9-EA25-423B-9986-AE8BC6639BE1}"/>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0E0F4F28-C55B-4C3A-8FAD-DDDF8C610A32}"/>
              </a:ext>
            </a:extLst>
          </p:cNvPr>
          <p:cNvSpPr txBox="1">
            <a:spLocks noGrp="1"/>
          </p:cNvSpPr>
          <p:nvPr>
            <p:ph type="dt" sz="half" idx="7"/>
          </p:nvPr>
        </p:nvSpPr>
        <p:spPr/>
        <p:txBody>
          <a:bodyPr/>
          <a:lstStyle>
            <a:lvl1pPr>
              <a:defRPr/>
            </a:lvl1pPr>
          </a:lstStyle>
          <a:p>
            <a:pPr lvl="0"/>
            <a:fld id="{3DA9DC74-0BA6-427A-AF8C-A62C7B86872B}" type="datetime1">
              <a:rPr lang="es-ES"/>
              <a:pPr lvl="0"/>
              <a:t>02/08/2020</a:t>
            </a:fld>
            <a:endParaRPr lang="es-ES"/>
          </a:p>
        </p:txBody>
      </p:sp>
      <p:sp>
        <p:nvSpPr>
          <p:cNvPr id="6" name="Marcador de pie de página 5">
            <a:extLst>
              <a:ext uri="{FF2B5EF4-FFF2-40B4-BE49-F238E27FC236}">
                <a16:creationId xmlns:a16="http://schemas.microsoft.com/office/drawing/2014/main" id="{F1CDD172-7B40-4AA5-8F06-5343296C1F4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0D9DDB5-918F-4B6C-B6A3-693C48761961}"/>
              </a:ext>
            </a:extLst>
          </p:cNvPr>
          <p:cNvSpPr txBox="1">
            <a:spLocks noGrp="1"/>
          </p:cNvSpPr>
          <p:nvPr>
            <p:ph type="sldNum" sz="quarter" idx="8"/>
          </p:nvPr>
        </p:nvSpPr>
        <p:spPr/>
        <p:txBody>
          <a:bodyPr/>
          <a:lstStyle>
            <a:lvl1pPr>
              <a:defRPr/>
            </a:lvl1pPr>
          </a:lstStyle>
          <a:p>
            <a:pPr lvl="0"/>
            <a:fld id="{731DB96A-96DA-421B-BF8C-286333A3871F}" type="slidenum">
              <a:t>‹Nº›</a:t>
            </a:fld>
            <a:endParaRPr lang="es-ES"/>
          </a:p>
        </p:txBody>
      </p:sp>
    </p:spTree>
    <p:extLst>
      <p:ext uri="{BB962C8B-B14F-4D97-AF65-F5344CB8AC3E}">
        <p14:creationId xmlns:p14="http://schemas.microsoft.com/office/powerpoint/2010/main" val="27067719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2B62AB3-F8B4-42DB-BD52-F84F8144038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F235CFD7-7A84-438C-892B-51A563554D07}"/>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4515262-5EAB-4E7F-BF05-B30D4035B697}"/>
              </a:ext>
            </a:extLst>
          </p:cNvPr>
          <p:cNvSpPr txBox="1">
            <a:spLocks noGrp="1"/>
          </p:cNvSpPr>
          <p:nvPr>
            <p:ph type="dt" sz="half" idx="7"/>
          </p:nvPr>
        </p:nvSpPr>
        <p:spPr/>
        <p:txBody>
          <a:bodyPr/>
          <a:lstStyle>
            <a:lvl1pPr>
              <a:defRPr/>
            </a:lvl1pPr>
          </a:lstStyle>
          <a:p>
            <a:pPr lvl="0"/>
            <a:fld id="{1870CE07-489F-4E04-9AE0-291D72298C9E}" type="datetime1">
              <a:rPr lang="es-ES"/>
              <a:pPr lvl="0"/>
              <a:t>02/08/2020</a:t>
            </a:fld>
            <a:endParaRPr lang="es-ES"/>
          </a:p>
        </p:txBody>
      </p:sp>
      <p:sp>
        <p:nvSpPr>
          <p:cNvPr id="5" name="Marcador de pie de página 4">
            <a:extLst>
              <a:ext uri="{FF2B5EF4-FFF2-40B4-BE49-F238E27FC236}">
                <a16:creationId xmlns:a16="http://schemas.microsoft.com/office/drawing/2014/main" id="{4C8B3B80-F70E-4955-ABC8-E0560E35D37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0BC150A-F74B-482E-9FC9-275545B6CBF8}"/>
              </a:ext>
            </a:extLst>
          </p:cNvPr>
          <p:cNvSpPr txBox="1">
            <a:spLocks noGrp="1"/>
          </p:cNvSpPr>
          <p:nvPr>
            <p:ph type="sldNum" sz="quarter" idx="8"/>
          </p:nvPr>
        </p:nvSpPr>
        <p:spPr/>
        <p:txBody>
          <a:bodyPr/>
          <a:lstStyle>
            <a:lvl1pPr>
              <a:defRPr/>
            </a:lvl1pPr>
          </a:lstStyle>
          <a:p>
            <a:pPr lvl="0"/>
            <a:fld id="{146243C3-750B-4D42-8CD4-87D1FD86EE28}" type="slidenum">
              <a:t>‹Nº›</a:t>
            </a:fld>
            <a:endParaRPr lang="es-ES"/>
          </a:p>
        </p:txBody>
      </p:sp>
    </p:spTree>
    <p:extLst>
      <p:ext uri="{BB962C8B-B14F-4D97-AF65-F5344CB8AC3E}">
        <p14:creationId xmlns:p14="http://schemas.microsoft.com/office/powerpoint/2010/main" val="30119051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8E716AFA-9F45-48EA-AD00-CD00A1AB939D}"/>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330CA094-22A4-459B-8420-143C58E9F0F9}"/>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9C9D5CE-D8EE-46E9-B350-CBBE6F36B770}"/>
              </a:ext>
            </a:extLst>
          </p:cNvPr>
          <p:cNvSpPr txBox="1">
            <a:spLocks noGrp="1"/>
          </p:cNvSpPr>
          <p:nvPr>
            <p:ph type="dt" sz="half" idx="7"/>
          </p:nvPr>
        </p:nvSpPr>
        <p:spPr/>
        <p:txBody>
          <a:bodyPr/>
          <a:lstStyle>
            <a:lvl1pPr>
              <a:defRPr/>
            </a:lvl1pPr>
          </a:lstStyle>
          <a:p>
            <a:pPr lvl="0"/>
            <a:fld id="{E8B554CC-9802-4A84-BFC7-935574D7F7C8}" type="datetime1">
              <a:rPr lang="es-ES"/>
              <a:pPr lvl="0"/>
              <a:t>02/08/2020</a:t>
            </a:fld>
            <a:endParaRPr lang="es-ES"/>
          </a:p>
        </p:txBody>
      </p:sp>
      <p:sp>
        <p:nvSpPr>
          <p:cNvPr id="5" name="Marcador de pie de página 4">
            <a:extLst>
              <a:ext uri="{FF2B5EF4-FFF2-40B4-BE49-F238E27FC236}">
                <a16:creationId xmlns:a16="http://schemas.microsoft.com/office/drawing/2014/main" id="{E10D61EE-DBF5-4B69-B56E-FB2A252E7EB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7285F6D-1788-41CF-BB91-F11156E117DB}"/>
              </a:ext>
            </a:extLst>
          </p:cNvPr>
          <p:cNvSpPr txBox="1">
            <a:spLocks noGrp="1"/>
          </p:cNvSpPr>
          <p:nvPr>
            <p:ph type="sldNum" sz="quarter" idx="8"/>
          </p:nvPr>
        </p:nvSpPr>
        <p:spPr/>
        <p:txBody>
          <a:bodyPr/>
          <a:lstStyle>
            <a:lvl1pPr>
              <a:defRPr/>
            </a:lvl1pPr>
          </a:lstStyle>
          <a:p>
            <a:pPr lvl="0"/>
            <a:fld id="{D4BDE018-485A-457D-83FF-FC8FFB1E7C1A}" type="slidenum">
              <a:t>‹Nº›</a:t>
            </a:fld>
            <a:endParaRPr lang="es-ES"/>
          </a:p>
        </p:txBody>
      </p:sp>
    </p:spTree>
    <p:extLst>
      <p:ext uri="{BB962C8B-B14F-4D97-AF65-F5344CB8AC3E}">
        <p14:creationId xmlns:p14="http://schemas.microsoft.com/office/powerpoint/2010/main" val="29370254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4FADFDA-EC2F-47A6-B893-8D5059077779}"/>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20111AE9-ED43-488E-BBCE-970BBD1FF695}"/>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7B4F554D-2D63-4920-84E4-87F288E93B20}"/>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F4280689-E82A-48C0-AF30-2BA8BAEE49B2}"/>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F32D0105-448E-47B3-9DB4-9B13209FBD44}"/>
              </a:ext>
            </a:extLst>
          </p:cNvPr>
          <p:cNvSpPr txBox="1">
            <a:spLocks noGrp="1"/>
          </p:cNvSpPr>
          <p:nvPr>
            <p:ph type="sldNum" sz="quarter" idx="8"/>
          </p:nvPr>
        </p:nvSpPr>
        <p:spPr/>
        <p:txBody>
          <a:bodyPr/>
          <a:lstStyle>
            <a:lvl1pPr>
              <a:defRPr sz="1400"/>
            </a:lvl1pPr>
          </a:lstStyle>
          <a:p>
            <a:pPr lvl="0"/>
            <a:fld id="{B953084C-9F38-470D-9A11-AE6E6DFEA894}" type="slidenum">
              <a:t>‹Nº›</a:t>
            </a:fld>
            <a:endParaRPr lang="es-ES"/>
          </a:p>
        </p:txBody>
      </p:sp>
    </p:spTree>
    <p:extLst>
      <p:ext uri="{BB962C8B-B14F-4D97-AF65-F5344CB8AC3E}">
        <p14:creationId xmlns:p14="http://schemas.microsoft.com/office/powerpoint/2010/main" val="129472915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39F00F1-4A79-4B32-954A-6E0F5C62C878}"/>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EC29FE68-663E-44E5-B761-48D5F13F4E7E}"/>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505C95F3-2D2E-4A45-96BF-4BD08A4C6FCE}"/>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41988839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CFFF478C-B795-472E-8FB3-7193245F7A46}"/>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516C46E-BF23-400F-B1C6-BDA4278DE59D}"/>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40C8C8A-EF5A-45E4-978D-4D6596334FA3}"/>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04F9094B-889C-4186-8C9E-F990760D2B67}" type="datetime1">
              <a:rPr lang="es-ES"/>
              <a:pPr lvl="0"/>
              <a:t>02/08/2020</a:t>
            </a:fld>
            <a:endParaRPr lang="es-ES"/>
          </a:p>
        </p:txBody>
      </p:sp>
      <p:sp>
        <p:nvSpPr>
          <p:cNvPr id="5" name="Marcador de pie de página 4">
            <a:extLst>
              <a:ext uri="{FF2B5EF4-FFF2-40B4-BE49-F238E27FC236}">
                <a16:creationId xmlns:a16="http://schemas.microsoft.com/office/drawing/2014/main" id="{5A586D90-1BF6-4FD3-BDCC-00F29CE75ABA}"/>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BB78AD09-9CC7-40FA-928C-D29630001504}"/>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49C5530E-0A02-4E6C-A180-62EAF77148F6}"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70C2495B-EF12-4292-8DA8-9F2F8B53CED8}"/>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C0F9D235-AB17-445C-95E0-45706FC6BEC6}"/>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4F98CD64-FA9A-4AD8-87C3-52D1EDA0D1FC}"/>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9A70736D-91E3-4D6E-9400-BA46B0E351BE}"/>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E004B2D6-6A1D-49FF-AA34-CD6AC47CB5F0}"/>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22F7DBD3-1279-409E-9D11-56D32ED01AF3}"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49FCF8E2-9C81-4A4D-9807-B13C2130F860}"/>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907030533"/>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f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hyperlink" Target="https://vk.com/mispps" TargetMode="External"/><Relationship Id="rId3" Type="http://schemas.openxmlformats.org/officeDocument/2006/relationships/image" Target="../media/image20.png"/><Relationship Id="rId7" Type="http://schemas.openxmlformats.org/officeDocument/2006/relationships/hyperlink" Target="https://www.facebook.com/mispps" TargetMode="External"/><Relationship Id="rId12" Type="http://schemas.openxmlformats.org/officeDocument/2006/relationships/image" Target="../media/image25.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22.png"/><Relationship Id="rId11" Type="http://schemas.openxmlformats.org/officeDocument/2006/relationships/hyperlink" Target="https://plus.google.com/+Mispps/" TargetMode="External"/><Relationship Id="rId5" Type="http://schemas.openxmlformats.org/officeDocument/2006/relationships/image" Target="../media/image21.png"/><Relationship Id="rId10" Type="http://schemas.openxmlformats.org/officeDocument/2006/relationships/image" Target="../media/image2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689E35A-ECD1-433E-B6E2-C6CFA8F5E125}"/>
              </a:ext>
            </a:extLst>
          </p:cNvPr>
          <p:cNvSpPr txBox="1"/>
          <p:nvPr/>
        </p:nvSpPr>
        <p:spPr>
          <a:xfrm>
            <a:off x="0" y="2592278"/>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IGLESIA DE LA SANTA CRUZ</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a:rPr>
              <a:t>CANGAS DE ONÍS · ASTURIAS</a:t>
            </a:r>
          </a:p>
        </p:txBody>
      </p:sp>
      <p:pic>
        <p:nvPicPr>
          <p:cNvPr id="3" name="SANTA CRUZ. Rya - Road to Sunshine">
            <a:extLst>
              <a:ext uri="{FF2B5EF4-FFF2-40B4-BE49-F238E27FC236}">
                <a16:creationId xmlns:a16="http://schemas.microsoft.com/office/drawing/2014/main" id="{489B33B5-64D8-4EAB-B50C-F870D0CEDD7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63854" y="5809201"/>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CDE3504-8B58-4EC3-B76D-0860E7F113A9}"/>
              </a:ext>
            </a:extLst>
          </p:cNvPr>
          <p:cNvPicPr>
            <a:picLocks noChangeAspect="1"/>
          </p:cNvPicPr>
          <p:nvPr/>
        </p:nvPicPr>
        <p:blipFill>
          <a:blip r:embed="rId3"/>
          <a:stretch>
            <a:fillRect/>
          </a:stretch>
        </p:blipFill>
        <p:spPr>
          <a:xfrm>
            <a:off x="998744" y="22192"/>
            <a:ext cx="10260116" cy="6835807"/>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323420F-4500-4C7E-9E91-D6A69B05C7B1}"/>
              </a:ext>
            </a:extLst>
          </p:cNvPr>
          <p:cNvSpPr txBox="1"/>
          <p:nvPr/>
        </p:nvSpPr>
        <p:spPr>
          <a:xfrm>
            <a:off x="1065321" y="1429307"/>
            <a:ext cx="9969620" cy="403187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La iglesia de la Santa Cruz de Cangas de Onís es un templo católico situado en el municipio de Cangas de Onís, en Asturias. En ella fueron sepultados el rey Favila, segundo rey de Asturias e hijo de don Pelayo, y su esposa, la reina Froiluba, quienes habían ordenado la edificación de la iglesia. En 737, sobre el montículo artificial el rey Favila y su esposa, la reina Froiluba, ordenaron edificar la iglesia de la Santa Cruz​ que, según reza la lápida fundacional, fue consagrada el 27 de octubre de ese mismo año.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templo se denominó de esta forma pues albergó la cruz de roble que Pelayo, el padre de Favila, portaba en la Batalla de Covadonga​ y que más tarde se convertiría en la Cruz de la Victoria. Se cree que fue el primer templo cristiano que se construyó en Asturias y, por tanto, en España, después de la invasión de la península ibérica por los musulmanes. También se dice que la lápida de consagración es el primer monumento literario de la Reconquista.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La iglesia fue totalmente restaurada en dos ocasiones, la primera en 1633 y la segunda en 1950 por el arquitecto Luis Menéndez-Pidal y Álvarez tras su destrucción durante la Guerra Civil Española, en agosto de 1936,​ cuando las autoridades locales tomaron la decisión de derruir la iglesia para dejar a la vista un dolmen respetado por los constructores de la primitiva capilla. Del templo inicial se conservaba la lápida de consagración, de la que hay una copia dibujada y una fotografía antigua, sobre las que se han hecho reproducciones o reconstrucciones.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DE77416-EF2F-4277-821F-CABEBF7C1162}"/>
              </a:ext>
            </a:extLst>
          </p:cNvPr>
          <p:cNvPicPr>
            <a:picLocks noChangeAspect="1"/>
          </p:cNvPicPr>
          <p:nvPr/>
        </p:nvPicPr>
        <p:blipFill>
          <a:blip r:embed="rId3"/>
          <a:stretch>
            <a:fillRect/>
          </a:stretch>
        </p:blipFill>
        <p:spPr>
          <a:xfrm>
            <a:off x="0" y="0"/>
            <a:ext cx="12237406"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9A70495-1C75-4802-AE5B-38787CF4F657}"/>
              </a:ext>
            </a:extLst>
          </p:cNvPr>
          <p:cNvPicPr>
            <a:picLocks noChangeAspect="1"/>
          </p:cNvPicPr>
          <p:nvPr/>
        </p:nvPicPr>
        <p:blipFill>
          <a:blip r:embed="rId2"/>
          <a:stretch>
            <a:fillRect/>
          </a:stretch>
        </p:blipFill>
        <p:spPr>
          <a:xfrm>
            <a:off x="690856" y="0"/>
            <a:ext cx="10812331"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CE32A3D-815E-45DF-8342-4402CA474190}"/>
              </a:ext>
            </a:extLst>
          </p:cNvPr>
          <p:cNvPicPr>
            <a:picLocks noChangeAspect="1"/>
          </p:cNvPicPr>
          <p:nvPr/>
        </p:nvPicPr>
        <p:blipFill>
          <a:blip r:embed="rId2"/>
          <a:stretch>
            <a:fillRect/>
          </a:stretch>
        </p:blipFill>
        <p:spPr>
          <a:xfrm>
            <a:off x="-22192" y="0"/>
            <a:ext cx="12185056"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9655585-54F8-4B21-9720-5479284E47C3}"/>
              </a:ext>
            </a:extLst>
          </p:cNvPr>
          <p:cNvPicPr>
            <a:picLocks noChangeAspect="1"/>
          </p:cNvPicPr>
          <p:nvPr/>
        </p:nvPicPr>
        <p:blipFill>
          <a:blip r:embed="rId2"/>
          <a:stretch>
            <a:fillRect/>
          </a:stretch>
        </p:blipFill>
        <p:spPr>
          <a:xfrm>
            <a:off x="719641" y="0"/>
            <a:ext cx="10629900"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43E89CD-6FED-42D2-8A94-ACE3E5CF92DB}"/>
              </a:ext>
            </a:extLst>
          </p:cNvPr>
          <p:cNvPicPr>
            <a:picLocks noChangeAspect="1"/>
          </p:cNvPicPr>
          <p:nvPr/>
        </p:nvPicPr>
        <p:blipFill>
          <a:blip r:embed="rId2"/>
          <a:stretch>
            <a:fillRect/>
          </a:stretch>
        </p:blipFill>
        <p:spPr>
          <a:xfrm>
            <a:off x="955831" y="0"/>
            <a:ext cx="10287000"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C11F598-A69A-4D3D-A924-D6659B7C8BB0}"/>
              </a:ext>
            </a:extLst>
          </p:cNvPr>
          <p:cNvPicPr>
            <a:picLocks noChangeAspect="1"/>
          </p:cNvPicPr>
          <p:nvPr/>
        </p:nvPicPr>
        <p:blipFill>
          <a:blip r:embed="rId2"/>
          <a:stretch>
            <a:fillRect/>
          </a:stretch>
        </p:blipFill>
        <p:spPr>
          <a:xfrm>
            <a:off x="878893" y="0"/>
            <a:ext cx="10287000"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6D4D23-5083-439A-854F-CAEA0789E057}"/>
              </a:ext>
            </a:extLst>
          </p:cNvPr>
          <p:cNvPicPr>
            <a:picLocks noChangeAspect="1"/>
          </p:cNvPicPr>
          <p:nvPr/>
        </p:nvPicPr>
        <p:blipFill>
          <a:blip r:embed="rId2"/>
          <a:stretch>
            <a:fillRect/>
          </a:stretch>
        </p:blipFill>
        <p:spPr>
          <a:xfrm>
            <a:off x="1468608" y="66586"/>
            <a:ext cx="9045336" cy="6791413"/>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9357EA-5980-41F3-9E57-9B3EE7F403E7}"/>
              </a:ext>
            </a:extLst>
          </p:cNvPr>
          <p:cNvPicPr>
            <a:picLocks noChangeAspect="1"/>
          </p:cNvPicPr>
          <p:nvPr/>
        </p:nvPicPr>
        <p:blipFill>
          <a:blip r:embed="rId2"/>
          <a:stretch>
            <a:fillRect/>
          </a:stretch>
        </p:blipFill>
        <p:spPr>
          <a:xfrm>
            <a:off x="3810003" y="0"/>
            <a:ext cx="4572000"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2076E2D-AC39-4978-913C-DFB355F7CA2F}"/>
              </a:ext>
            </a:extLst>
          </p:cNvPr>
          <p:cNvPicPr>
            <a:picLocks noChangeAspect="1"/>
          </p:cNvPicPr>
          <p:nvPr/>
        </p:nvPicPr>
        <p:blipFill>
          <a:blip r:embed="rId2"/>
          <a:stretch>
            <a:fillRect/>
          </a:stretch>
        </p:blipFill>
        <p:spPr>
          <a:xfrm>
            <a:off x="955374" y="0"/>
            <a:ext cx="10281257"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E78FC47-4244-4114-8C2C-3476279EDEB4}"/>
              </a:ext>
            </a:extLst>
          </p:cNvPr>
          <p:cNvSpPr txBox="1"/>
          <p:nvPr/>
        </p:nvSpPr>
        <p:spPr>
          <a:xfrm>
            <a:off x="559292" y="2237171"/>
            <a:ext cx="6391921" cy="2369877"/>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a:rPr>
              <a:t>SEPULTURA DEL REY FAVILA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Después de su defunción, el cadáver del rey Favila, hijo de don Pelayo y de Gaudiosa, según refiere el cronista Ambrosio de Morales, recibió sepultura en la iglesia de la Santa Cruz de Cangas de Onís, que el monarca había ordenado erigir junto con su esposa, la reina Froiluba. En la misma iglesia, según refiere el mismo cronista, recibió sepultura su esposa, la reina Froiluba, aunque los restos mortales de ambos monarcas no se conservan en la actualidad.</a:t>
            </a:r>
          </a:p>
        </p:txBody>
      </p:sp>
      <p:pic>
        <p:nvPicPr>
          <p:cNvPr id="3" name="Imagen 3">
            <a:extLst>
              <a:ext uri="{FF2B5EF4-FFF2-40B4-BE49-F238E27FC236}">
                <a16:creationId xmlns:a16="http://schemas.microsoft.com/office/drawing/2014/main" id="{3FA32F8D-E47C-4CA3-8C80-0E66AC5930D2}"/>
              </a:ext>
            </a:extLst>
          </p:cNvPr>
          <p:cNvPicPr>
            <a:picLocks noChangeAspect="1"/>
          </p:cNvPicPr>
          <p:nvPr/>
        </p:nvPicPr>
        <p:blipFill>
          <a:blip r:embed="rId2"/>
          <a:stretch>
            <a:fillRect/>
          </a:stretch>
        </p:blipFill>
        <p:spPr>
          <a:xfrm>
            <a:off x="7516432" y="221943"/>
            <a:ext cx="3687189" cy="5925842"/>
          </a:xfrm>
          <a:prstGeom prst="rect">
            <a:avLst/>
          </a:prstGeom>
          <a:noFill/>
          <a:ln w="76196" cap="flat">
            <a:solidFill>
              <a:srgbClr val="FF0000"/>
            </a:solidFill>
            <a:prstDash val="solid"/>
            <a:round/>
          </a:ln>
        </p:spPr>
      </p:pic>
      <p:sp>
        <p:nvSpPr>
          <p:cNvPr id="4" name="CuadroTexto 4">
            <a:extLst>
              <a:ext uri="{FF2B5EF4-FFF2-40B4-BE49-F238E27FC236}">
                <a16:creationId xmlns:a16="http://schemas.microsoft.com/office/drawing/2014/main" id="{8C2F2512-A648-4F4B-AEF7-4CF49D0003ED}"/>
              </a:ext>
            </a:extLst>
          </p:cNvPr>
          <p:cNvSpPr txBox="1"/>
          <p:nvPr/>
        </p:nvSpPr>
        <p:spPr>
          <a:xfrm>
            <a:off x="7528264" y="6240999"/>
            <a:ext cx="3719742"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Don Favila, rey de Asturias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CB1F35B-EA65-4F69-B374-DD6E3481257B}"/>
              </a:ext>
            </a:extLst>
          </p:cNvPr>
          <p:cNvPicPr>
            <a:picLocks noChangeAspect="1"/>
          </p:cNvPicPr>
          <p:nvPr/>
        </p:nvPicPr>
        <p:blipFill>
          <a:blip r:embed="rId2"/>
          <a:stretch>
            <a:fillRect/>
          </a:stretch>
        </p:blipFill>
        <p:spPr>
          <a:xfrm>
            <a:off x="1550173" y="0"/>
            <a:ext cx="8771857"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40A3B52-EDBC-4567-8C19-5ADAB92A8672}"/>
              </a:ext>
            </a:extLst>
          </p:cNvPr>
          <p:cNvPicPr>
            <a:picLocks noChangeAspect="1"/>
          </p:cNvPicPr>
          <p:nvPr/>
        </p:nvPicPr>
        <p:blipFill>
          <a:blip r:embed="rId2"/>
          <a:stretch>
            <a:fillRect/>
          </a:stretch>
        </p:blipFill>
        <p:spPr>
          <a:xfrm>
            <a:off x="1511695" y="0"/>
            <a:ext cx="9134078"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1BB7A8A-B198-4AF5-9EA6-6328DCB9745B}"/>
              </a:ext>
            </a:extLst>
          </p:cNvPr>
          <p:cNvSpPr txBox="1"/>
          <p:nvPr/>
        </p:nvSpPr>
        <p:spPr>
          <a:xfrm>
            <a:off x="6951213" y="550413"/>
            <a:ext cx="4616384" cy="5816973"/>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a:rPr>
              <a:t>LÁPIDA FUNDACIONAL</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Lápida fundacional de la iglesia de la Santa Cruz</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Año 737.</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600" b="0" i="0" u="none" strike="noStrike" kern="1200" cap="none" spc="0" baseline="0">
              <a:solidFill>
                <a:srgbClr val="FFFFFF"/>
              </a:solidFill>
              <a:uFillTx/>
              <a:latin typeface="Calibri"/>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La lápida fundacional del año 737, desaparecida en la actualidad, pero copiada, retratada, y reproducida, traducida al castellano, viene a decir:</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“Resurge por mandato divino este ingenio sagrado: de pequeño tamaño, adornado por las ofrendas de los fieles, claramente brilla este templo ante las miradas sagradas, mostrando figuradamente el signo de la Santa Cruz. Sea a Cristo agradable este aula consagrada bajo el trofeo de la cruz, la cual así fundó el siervo Faffila con fe diligente, con su esposa Froiliuba y sus hijos, para quienes por ello, oh Cristo, por tú sacrificio sea toda tu gracia, y tras el curso de esta vida les alcance la generosa misericordia. Aquí fueron consagrados altares a Cristo por el sacerdote Asterio, en el día 300 del tiempo transcurrido del año, extendida la sexta edad del mundo, corriendo la era 775 (27 de octubre de 737)”</a:t>
            </a:r>
          </a:p>
        </p:txBody>
      </p:sp>
      <p:pic>
        <p:nvPicPr>
          <p:cNvPr id="3" name="Imagen 2">
            <a:extLst>
              <a:ext uri="{FF2B5EF4-FFF2-40B4-BE49-F238E27FC236}">
                <a16:creationId xmlns:a16="http://schemas.microsoft.com/office/drawing/2014/main" id="{039A8C11-CD66-4BA5-B1D2-5B241E0A38F1}"/>
              </a:ext>
            </a:extLst>
          </p:cNvPr>
          <p:cNvPicPr>
            <a:picLocks noChangeAspect="1"/>
          </p:cNvPicPr>
          <p:nvPr/>
        </p:nvPicPr>
        <p:blipFill>
          <a:blip r:embed="rId2"/>
          <a:stretch>
            <a:fillRect/>
          </a:stretch>
        </p:blipFill>
        <p:spPr>
          <a:xfrm>
            <a:off x="243330" y="1291763"/>
            <a:ext cx="6480352" cy="4323365"/>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95234F3-8A76-4C90-87F3-246215BA01D4}"/>
              </a:ext>
            </a:extLst>
          </p:cNvPr>
          <p:cNvPicPr>
            <a:picLocks noChangeAspect="1"/>
          </p:cNvPicPr>
          <p:nvPr/>
        </p:nvPicPr>
        <p:blipFill>
          <a:blip r:embed="rId2"/>
          <a:stretch>
            <a:fillRect/>
          </a:stretch>
        </p:blipFill>
        <p:spPr>
          <a:xfrm>
            <a:off x="4820012" y="8878"/>
            <a:ext cx="5135883" cy="6858000"/>
          </a:xfrm>
          <a:prstGeom prst="rect">
            <a:avLst/>
          </a:prstGeom>
          <a:noFill/>
          <a:ln cap="flat">
            <a:noFill/>
          </a:ln>
        </p:spPr>
      </p:pic>
      <p:sp>
        <p:nvSpPr>
          <p:cNvPr id="3" name="CuadroTexto 3">
            <a:extLst>
              <a:ext uri="{FF2B5EF4-FFF2-40B4-BE49-F238E27FC236}">
                <a16:creationId xmlns:a16="http://schemas.microsoft.com/office/drawing/2014/main" id="{70A475BE-EB68-43FD-B4BC-E566C3529A3E}"/>
              </a:ext>
            </a:extLst>
          </p:cNvPr>
          <p:cNvSpPr txBox="1"/>
          <p:nvPr/>
        </p:nvSpPr>
        <p:spPr>
          <a:xfrm>
            <a:off x="745720" y="3045043"/>
            <a:ext cx="3506678" cy="40011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a:rPr>
              <a:t>Replica de la Santa Cruz</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9FF1C54-9DC5-412B-8C58-6A18A09FB970}"/>
              </a:ext>
            </a:extLst>
          </p:cNvPr>
          <p:cNvPicPr>
            <a:picLocks noChangeAspect="1"/>
          </p:cNvPicPr>
          <p:nvPr/>
        </p:nvPicPr>
        <p:blipFill>
          <a:blip r:embed="rId2"/>
          <a:stretch>
            <a:fillRect/>
          </a:stretch>
        </p:blipFill>
        <p:spPr>
          <a:xfrm>
            <a:off x="345396" y="0"/>
            <a:ext cx="11501204"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D5DBE16-B025-4166-8882-D52D8B5B4D2C}"/>
              </a:ext>
            </a:extLst>
          </p:cNvPr>
          <p:cNvPicPr>
            <a:picLocks noChangeAspect="1"/>
          </p:cNvPicPr>
          <p:nvPr/>
        </p:nvPicPr>
        <p:blipFill>
          <a:blip r:embed="rId2"/>
          <a:stretch>
            <a:fillRect/>
          </a:stretch>
        </p:blipFill>
        <p:spPr>
          <a:xfrm>
            <a:off x="129030" y="79900"/>
            <a:ext cx="12044293" cy="6778099"/>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0B03D616-75C0-4FB5-B98A-10CE9B48BF06}"/>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53F1E304-483F-4930-8256-5D5C28C56836}"/>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B4D4F3CD-2B2E-4175-A34A-7A33FE88B656}"/>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C231EC52-1B72-4EBB-9E1F-C7145C000C04}"/>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8C659C59-B738-4866-A18A-19491CD34972}"/>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542E9672-FE31-4167-94BF-6A9B9BBC442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5B9D0FD3-CDBD-44D3-92BF-03DD46976A18}"/>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7AC560B0-928C-4B9A-8219-15A1D6E8451F}"/>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49DC29C2-84C6-4842-AE01-F0E9CC7C9A1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6FE73E72-66D2-422C-8F79-CA53A075926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C6C3C750-69F3-4C5C-8A1A-49988CEBBF0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FD0186C0-C322-4451-82CB-BDED02FF41B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6E8AB51B-C20F-49D4-94A0-071A8A2003B1}"/>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8321C455-C762-4132-8D59-D1AA1172157E}"/>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1832989"/>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86</TotalTime>
  <Words>636</Words>
  <Application>Microsoft Office PowerPoint</Application>
  <PresentationFormat>Panorámica</PresentationFormat>
  <Paragraphs>28</Paragraphs>
  <Slides>21</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21</vt:i4>
      </vt:variant>
    </vt:vector>
  </HeadingPairs>
  <TitlesOfParts>
    <vt:vector size="30"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2020-08-02T08:12:15Z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