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71"/>
  </p:notesMasterIdLst>
  <p:sldIdLst>
    <p:sldId id="256" r:id="rId4"/>
    <p:sldId id="258" r:id="rId5"/>
    <p:sldId id="259" r:id="rId6"/>
    <p:sldId id="257"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82" r:id="rId26"/>
    <p:sldId id="278" r:id="rId27"/>
    <p:sldId id="279" r:id="rId28"/>
    <p:sldId id="280" r:id="rId29"/>
    <p:sldId id="281" r:id="rId30"/>
    <p:sldId id="283" r:id="rId31"/>
    <p:sldId id="284" r:id="rId32"/>
    <p:sldId id="285" r:id="rId33"/>
    <p:sldId id="286" r:id="rId34"/>
    <p:sldId id="287" r:id="rId35"/>
    <p:sldId id="288" r:id="rId36"/>
    <p:sldId id="289" r:id="rId37"/>
    <p:sldId id="290" r:id="rId38"/>
    <p:sldId id="292" r:id="rId39"/>
    <p:sldId id="295" r:id="rId40"/>
    <p:sldId id="294" r:id="rId41"/>
    <p:sldId id="293" r:id="rId42"/>
    <p:sldId id="296" r:id="rId43"/>
    <p:sldId id="297" r:id="rId44"/>
    <p:sldId id="298" r:id="rId45"/>
    <p:sldId id="299" r:id="rId46"/>
    <p:sldId id="300" r:id="rId47"/>
    <p:sldId id="301" r:id="rId48"/>
    <p:sldId id="302" r:id="rId49"/>
    <p:sldId id="304" r:id="rId50"/>
    <p:sldId id="305" r:id="rId51"/>
    <p:sldId id="306" r:id="rId52"/>
    <p:sldId id="307" r:id="rId53"/>
    <p:sldId id="308" r:id="rId54"/>
    <p:sldId id="309" r:id="rId55"/>
    <p:sldId id="310" r:id="rId56"/>
    <p:sldId id="311" r:id="rId57"/>
    <p:sldId id="312" r:id="rId58"/>
    <p:sldId id="313" r:id="rId59"/>
    <p:sldId id="314" r:id="rId60"/>
    <p:sldId id="317" r:id="rId61"/>
    <p:sldId id="315" r:id="rId62"/>
    <p:sldId id="316" r:id="rId63"/>
    <p:sldId id="318" r:id="rId64"/>
    <p:sldId id="319" r:id="rId65"/>
    <p:sldId id="320" r:id="rId66"/>
    <p:sldId id="321" r:id="rId67"/>
    <p:sldId id="322" r:id="rId68"/>
    <p:sldId id="327" r:id="rId69"/>
    <p:sldId id="328" r:id="rId70"/>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slide" Target="slides/slide65.xml"/><Relationship Id="rId7" Type="http://schemas.openxmlformats.org/officeDocument/2006/relationships/slide" Target="slides/slide4.xml"/><Relationship Id="rId71"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74"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61" Type="http://schemas.openxmlformats.org/officeDocument/2006/relationships/slide" Target="slides/slide58.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presProps" Target="presProps.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F4D4E540-98BC-448E-B245-2400F6A76915}"/>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5BF7C97B-A523-4C7F-9463-03481D20A1FA}"/>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6D7B8B21-F455-4177-AF8D-6595A24D6D79}" type="datetime1">
              <a:rPr lang="es-ES"/>
              <a:pPr lvl="0"/>
              <a:t>19/07/2021</a:t>
            </a:fld>
            <a:endParaRPr lang="es-ES"/>
          </a:p>
        </p:txBody>
      </p:sp>
      <p:sp>
        <p:nvSpPr>
          <p:cNvPr id="4" name="Marcador de imagen de diapositiva 3">
            <a:extLst>
              <a:ext uri="{FF2B5EF4-FFF2-40B4-BE49-F238E27FC236}">
                <a16:creationId xmlns:a16="http://schemas.microsoft.com/office/drawing/2014/main" id="{F40257FC-8ECD-4CEE-BD1F-FC07F639B9C8}"/>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C4A5EACA-0039-4622-8AD4-53AFD31A2599}"/>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FCC148DB-F253-4140-8261-6EE576F8FABD}"/>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45867921-DD0F-4C1D-870B-B574E92E815F}"/>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6F793909-0C4D-44BD-A3D6-FE3B5DCF6383}" type="slidenum">
              <a:t>‹Nº›</a:t>
            </a:fld>
            <a:endParaRPr lang="es-ES"/>
          </a:p>
        </p:txBody>
      </p:sp>
    </p:spTree>
    <p:extLst>
      <p:ext uri="{BB962C8B-B14F-4D97-AF65-F5344CB8AC3E}">
        <p14:creationId xmlns:p14="http://schemas.microsoft.com/office/powerpoint/2010/main" val="4078217336"/>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777DB9C8-C14A-49B2-BC38-776ABC264AEC}"/>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6D4B4F47-9A6D-4785-B91D-D564D4C425BF}"/>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D9E57E81-AE6E-4235-8328-150DF93B8508}"/>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7C3A6350-D3A3-47B0-AAEB-A2F9A0FEB66B}" type="slidenum">
              <a:t>3</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2620D637-49B7-4C44-A984-E30A6482641E}"/>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0179E704-B4BE-4373-BB53-CFC2C285438F}"/>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8C7EB5BE-E796-4EF0-B899-E1DB46D8979C}"/>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5A0079C0-5724-4259-9ED5-CA4987F1185C}"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9F142A78-B6BA-4952-B606-2A539F108609}"/>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B07E1FB2-26E8-4E10-827E-981ECB399A2C}"/>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3B442FCA-3810-4CD3-92D8-44425498F7FC}"/>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A3F6D736-C1A9-4653-A8B2-3AD85D2ACF3A}" type="slidenum">
              <a:t>57</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E6A3562-06CD-4970-89EC-CB1D897020C4}"/>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440BE243-DB2F-405F-9C42-E8242CE0ADBC}"/>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88B8BB45-4900-4CD7-9488-AEB66EFA581D}"/>
              </a:ext>
            </a:extLst>
          </p:cNvPr>
          <p:cNvSpPr txBox="1">
            <a:spLocks noGrp="1"/>
          </p:cNvSpPr>
          <p:nvPr>
            <p:ph type="dt" sz="half" idx="7"/>
          </p:nvPr>
        </p:nvSpPr>
        <p:spPr/>
        <p:txBody>
          <a:bodyPr/>
          <a:lstStyle>
            <a:lvl1pPr>
              <a:defRPr/>
            </a:lvl1pPr>
          </a:lstStyle>
          <a:p>
            <a:pPr lvl="0"/>
            <a:fld id="{31E85EA0-83D2-488C-AFF4-D0190F586A64}" type="datetime1">
              <a:rPr lang="es-ES"/>
              <a:pPr lvl="0"/>
              <a:t>19/07/2021</a:t>
            </a:fld>
            <a:endParaRPr lang="es-ES"/>
          </a:p>
        </p:txBody>
      </p:sp>
      <p:sp>
        <p:nvSpPr>
          <p:cNvPr id="5" name="Marcador de pie de página 4">
            <a:extLst>
              <a:ext uri="{FF2B5EF4-FFF2-40B4-BE49-F238E27FC236}">
                <a16:creationId xmlns:a16="http://schemas.microsoft.com/office/drawing/2014/main" id="{9A7CA4B8-4388-4BFC-BD9F-73B1FEAACFB5}"/>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B532A09-F9D9-4683-A3BD-F13CE0CFA0C2}"/>
              </a:ext>
            </a:extLst>
          </p:cNvPr>
          <p:cNvSpPr txBox="1">
            <a:spLocks noGrp="1"/>
          </p:cNvSpPr>
          <p:nvPr>
            <p:ph type="sldNum" sz="quarter" idx="8"/>
          </p:nvPr>
        </p:nvSpPr>
        <p:spPr/>
        <p:txBody>
          <a:bodyPr/>
          <a:lstStyle>
            <a:lvl1pPr>
              <a:defRPr/>
            </a:lvl1pPr>
          </a:lstStyle>
          <a:p>
            <a:pPr lvl="0"/>
            <a:fld id="{4C63FE9C-BD08-4F3A-8E63-24DF1F9910CF}" type="slidenum">
              <a:t>‹Nº›</a:t>
            </a:fld>
            <a:endParaRPr lang="es-ES"/>
          </a:p>
        </p:txBody>
      </p:sp>
    </p:spTree>
    <p:extLst>
      <p:ext uri="{BB962C8B-B14F-4D97-AF65-F5344CB8AC3E}">
        <p14:creationId xmlns:p14="http://schemas.microsoft.com/office/powerpoint/2010/main" val="920754881"/>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7C3EF4F-01E5-43F2-AAAE-83BFE7CB49D2}"/>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DFA889EC-F25A-4657-99A6-A603E7E375AF}"/>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A9C50C63-CBB5-450F-9958-03390F7E384E}"/>
              </a:ext>
            </a:extLst>
          </p:cNvPr>
          <p:cNvSpPr txBox="1">
            <a:spLocks noGrp="1"/>
          </p:cNvSpPr>
          <p:nvPr>
            <p:ph type="dt" sz="half" idx="7"/>
          </p:nvPr>
        </p:nvSpPr>
        <p:spPr/>
        <p:txBody>
          <a:bodyPr/>
          <a:lstStyle>
            <a:lvl1pPr>
              <a:defRPr/>
            </a:lvl1pPr>
          </a:lstStyle>
          <a:p>
            <a:pPr lvl="0"/>
            <a:fld id="{4E520406-CDEE-4DFA-BFCF-A9D8DFE079BE}" type="datetime1">
              <a:rPr lang="es-ES"/>
              <a:pPr lvl="0"/>
              <a:t>19/07/2021</a:t>
            </a:fld>
            <a:endParaRPr lang="es-ES"/>
          </a:p>
        </p:txBody>
      </p:sp>
      <p:sp>
        <p:nvSpPr>
          <p:cNvPr id="5" name="Marcador de pie de página 4">
            <a:extLst>
              <a:ext uri="{FF2B5EF4-FFF2-40B4-BE49-F238E27FC236}">
                <a16:creationId xmlns:a16="http://schemas.microsoft.com/office/drawing/2014/main" id="{1439EEE0-6BC6-4A42-ACBF-1C97EABB224A}"/>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335E0929-96F0-45A1-9A03-9AAE89073B4A}"/>
              </a:ext>
            </a:extLst>
          </p:cNvPr>
          <p:cNvSpPr txBox="1">
            <a:spLocks noGrp="1"/>
          </p:cNvSpPr>
          <p:nvPr>
            <p:ph type="sldNum" sz="quarter" idx="8"/>
          </p:nvPr>
        </p:nvSpPr>
        <p:spPr/>
        <p:txBody>
          <a:bodyPr/>
          <a:lstStyle>
            <a:lvl1pPr>
              <a:defRPr/>
            </a:lvl1pPr>
          </a:lstStyle>
          <a:p>
            <a:pPr lvl="0"/>
            <a:fld id="{4EB519FF-77E5-456A-B49F-D6E692FEAE8C}" type="slidenum">
              <a:t>‹Nº›</a:t>
            </a:fld>
            <a:endParaRPr lang="es-ES"/>
          </a:p>
        </p:txBody>
      </p:sp>
    </p:spTree>
    <p:extLst>
      <p:ext uri="{BB962C8B-B14F-4D97-AF65-F5344CB8AC3E}">
        <p14:creationId xmlns:p14="http://schemas.microsoft.com/office/powerpoint/2010/main" val="14567055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1D634CB-4470-409C-8BE9-B32B6E88FF65}"/>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D4782E14-C45B-4956-B873-BA354D4FF506}"/>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971E4913-CF03-4885-8B4E-305B0C5CC18F}"/>
              </a:ext>
            </a:extLst>
          </p:cNvPr>
          <p:cNvSpPr txBox="1">
            <a:spLocks noGrp="1"/>
          </p:cNvSpPr>
          <p:nvPr>
            <p:ph type="dt" sz="half" idx="7"/>
          </p:nvPr>
        </p:nvSpPr>
        <p:spPr/>
        <p:txBody>
          <a:bodyPr/>
          <a:lstStyle>
            <a:lvl1pPr>
              <a:defRPr/>
            </a:lvl1pPr>
          </a:lstStyle>
          <a:p>
            <a:pPr lvl="0"/>
            <a:fld id="{BB9884D5-9C45-45FE-B284-2A809854AAF3}" type="datetime1">
              <a:rPr lang="es-ES"/>
              <a:pPr lvl="0"/>
              <a:t>19/07/2021</a:t>
            </a:fld>
            <a:endParaRPr lang="es-ES"/>
          </a:p>
        </p:txBody>
      </p:sp>
      <p:sp>
        <p:nvSpPr>
          <p:cNvPr id="5" name="Marcador de pie de página 4">
            <a:extLst>
              <a:ext uri="{FF2B5EF4-FFF2-40B4-BE49-F238E27FC236}">
                <a16:creationId xmlns:a16="http://schemas.microsoft.com/office/drawing/2014/main" id="{6FB7E404-D0D2-48CF-BFBF-803E913F84FE}"/>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D4E4A8FE-EA33-458A-8936-797ACE1F05AF}"/>
              </a:ext>
            </a:extLst>
          </p:cNvPr>
          <p:cNvSpPr txBox="1">
            <a:spLocks noGrp="1"/>
          </p:cNvSpPr>
          <p:nvPr>
            <p:ph type="sldNum" sz="quarter" idx="8"/>
          </p:nvPr>
        </p:nvSpPr>
        <p:spPr/>
        <p:txBody>
          <a:bodyPr/>
          <a:lstStyle>
            <a:lvl1pPr>
              <a:defRPr/>
            </a:lvl1pPr>
          </a:lstStyle>
          <a:p>
            <a:pPr lvl="0"/>
            <a:fld id="{66E5948D-ADEB-495A-A439-98F859D702B6}" type="slidenum">
              <a:t>‹Nº›</a:t>
            </a:fld>
            <a:endParaRPr lang="es-ES"/>
          </a:p>
        </p:txBody>
      </p:sp>
    </p:spTree>
    <p:extLst>
      <p:ext uri="{BB962C8B-B14F-4D97-AF65-F5344CB8AC3E}">
        <p14:creationId xmlns:p14="http://schemas.microsoft.com/office/powerpoint/2010/main" val="28574586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A29EF01-C6CA-4E09-BC64-B44D7C83C1D3}"/>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98242329-0170-4240-B404-C22D6843263A}"/>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4841BDFC-018F-4399-AB44-63625037813D}"/>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C97A84D6-B9AE-4C49-BE03-CEC2982C1D26}"/>
              </a:ext>
            </a:extLst>
          </p:cNvPr>
          <p:cNvSpPr txBox="1">
            <a:spLocks noGrp="1"/>
          </p:cNvSpPr>
          <p:nvPr>
            <p:ph type="dt" sz="half" idx="7"/>
          </p:nvPr>
        </p:nvSpPr>
        <p:spPr/>
        <p:txBody>
          <a:bodyPr/>
          <a:lstStyle>
            <a:lvl1pPr>
              <a:defRPr/>
            </a:lvl1pPr>
          </a:lstStyle>
          <a:p>
            <a:pPr lvl="0"/>
            <a:fld id="{828BE805-FF3B-4F24-8F98-4195173A55B1}" type="datetime1">
              <a:rPr lang="es-ES"/>
              <a:pPr lvl="0"/>
              <a:t>19/07/2021</a:t>
            </a:fld>
            <a:endParaRPr lang="es-ES"/>
          </a:p>
        </p:txBody>
      </p:sp>
      <p:sp>
        <p:nvSpPr>
          <p:cNvPr id="6" name="Marcador de pie de página 5">
            <a:extLst>
              <a:ext uri="{FF2B5EF4-FFF2-40B4-BE49-F238E27FC236}">
                <a16:creationId xmlns:a16="http://schemas.microsoft.com/office/drawing/2014/main" id="{701A4AF1-CA47-4E12-8006-00CD16EC582C}"/>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E8B05557-BA3F-471F-9A76-E98E5C9C9335}"/>
              </a:ext>
            </a:extLst>
          </p:cNvPr>
          <p:cNvSpPr txBox="1">
            <a:spLocks noGrp="1"/>
          </p:cNvSpPr>
          <p:nvPr>
            <p:ph type="sldNum" sz="quarter" idx="8"/>
          </p:nvPr>
        </p:nvSpPr>
        <p:spPr/>
        <p:txBody>
          <a:bodyPr/>
          <a:lstStyle>
            <a:lvl1pPr>
              <a:defRPr/>
            </a:lvl1pPr>
          </a:lstStyle>
          <a:p>
            <a:pPr lvl="0"/>
            <a:fld id="{A67B6A5A-6039-40E2-AA0E-736F18AF2652}" type="slidenum">
              <a:t>‹Nº›</a:t>
            </a:fld>
            <a:endParaRPr lang="es-ES"/>
          </a:p>
        </p:txBody>
      </p:sp>
    </p:spTree>
    <p:extLst>
      <p:ext uri="{BB962C8B-B14F-4D97-AF65-F5344CB8AC3E}">
        <p14:creationId xmlns:p14="http://schemas.microsoft.com/office/powerpoint/2010/main" val="23716144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DA21238-7C05-47EF-A5D9-6379AE7F9BFE}"/>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95211BE7-8571-4EB4-A322-2F8B8DA68AA8}"/>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C691966C-1C2B-4860-BAA7-BCA99C35A4C6}"/>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8C3622D9-A2BE-4E84-9BB2-18F635A2DE95}"/>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7C689A45-B699-4911-A8DD-83E8A572538E}"/>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559EAD28-9027-46B9-B565-1A2916415890}"/>
              </a:ext>
            </a:extLst>
          </p:cNvPr>
          <p:cNvSpPr txBox="1">
            <a:spLocks noGrp="1"/>
          </p:cNvSpPr>
          <p:nvPr>
            <p:ph type="dt" sz="half" idx="7"/>
          </p:nvPr>
        </p:nvSpPr>
        <p:spPr/>
        <p:txBody>
          <a:bodyPr/>
          <a:lstStyle>
            <a:lvl1pPr>
              <a:defRPr/>
            </a:lvl1pPr>
          </a:lstStyle>
          <a:p>
            <a:pPr lvl="0"/>
            <a:fld id="{4B5C0D09-1289-49BC-B5B8-C88B501050D2}" type="datetime1">
              <a:rPr lang="es-ES"/>
              <a:pPr lvl="0"/>
              <a:t>19/07/2021</a:t>
            </a:fld>
            <a:endParaRPr lang="es-ES"/>
          </a:p>
        </p:txBody>
      </p:sp>
      <p:sp>
        <p:nvSpPr>
          <p:cNvPr id="8" name="Marcador de pie de página 7">
            <a:extLst>
              <a:ext uri="{FF2B5EF4-FFF2-40B4-BE49-F238E27FC236}">
                <a16:creationId xmlns:a16="http://schemas.microsoft.com/office/drawing/2014/main" id="{2080D3E7-7FB8-4C38-99B9-9693137E72D5}"/>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97B7DDFE-48B2-4A2D-92D4-A08356DEE5E6}"/>
              </a:ext>
            </a:extLst>
          </p:cNvPr>
          <p:cNvSpPr txBox="1">
            <a:spLocks noGrp="1"/>
          </p:cNvSpPr>
          <p:nvPr>
            <p:ph type="sldNum" sz="quarter" idx="8"/>
          </p:nvPr>
        </p:nvSpPr>
        <p:spPr/>
        <p:txBody>
          <a:bodyPr/>
          <a:lstStyle>
            <a:lvl1pPr>
              <a:defRPr/>
            </a:lvl1pPr>
          </a:lstStyle>
          <a:p>
            <a:pPr lvl="0"/>
            <a:fld id="{49F01E87-8FC9-4820-8622-2741A788FB5C}" type="slidenum">
              <a:t>‹Nº›</a:t>
            </a:fld>
            <a:endParaRPr lang="es-ES"/>
          </a:p>
        </p:txBody>
      </p:sp>
    </p:spTree>
    <p:extLst>
      <p:ext uri="{BB962C8B-B14F-4D97-AF65-F5344CB8AC3E}">
        <p14:creationId xmlns:p14="http://schemas.microsoft.com/office/powerpoint/2010/main" val="12512973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D5C6487-26E8-42EF-8851-DDC9793407B6}"/>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A45C1BB9-E622-4096-BD37-4A66842A2CD0}"/>
              </a:ext>
            </a:extLst>
          </p:cNvPr>
          <p:cNvSpPr txBox="1">
            <a:spLocks noGrp="1"/>
          </p:cNvSpPr>
          <p:nvPr>
            <p:ph type="dt" sz="half" idx="7"/>
          </p:nvPr>
        </p:nvSpPr>
        <p:spPr/>
        <p:txBody>
          <a:bodyPr/>
          <a:lstStyle>
            <a:lvl1pPr>
              <a:defRPr/>
            </a:lvl1pPr>
          </a:lstStyle>
          <a:p>
            <a:pPr lvl="0"/>
            <a:fld id="{FD0EF645-6FED-4E38-93A9-D4A137B14E9B}" type="datetime1">
              <a:rPr lang="es-ES"/>
              <a:pPr lvl="0"/>
              <a:t>19/07/2021</a:t>
            </a:fld>
            <a:endParaRPr lang="es-ES"/>
          </a:p>
        </p:txBody>
      </p:sp>
      <p:sp>
        <p:nvSpPr>
          <p:cNvPr id="4" name="Marcador de pie de página 3">
            <a:extLst>
              <a:ext uri="{FF2B5EF4-FFF2-40B4-BE49-F238E27FC236}">
                <a16:creationId xmlns:a16="http://schemas.microsoft.com/office/drawing/2014/main" id="{AE0474AA-7961-4F2D-86F9-46CC407E2D14}"/>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09D6D06C-A42E-4176-96D3-E117465FB9DA}"/>
              </a:ext>
            </a:extLst>
          </p:cNvPr>
          <p:cNvSpPr txBox="1">
            <a:spLocks noGrp="1"/>
          </p:cNvSpPr>
          <p:nvPr>
            <p:ph type="sldNum" sz="quarter" idx="8"/>
          </p:nvPr>
        </p:nvSpPr>
        <p:spPr/>
        <p:txBody>
          <a:bodyPr/>
          <a:lstStyle>
            <a:lvl1pPr>
              <a:defRPr/>
            </a:lvl1pPr>
          </a:lstStyle>
          <a:p>
            <a:pPr lvl="0"/>
            <a:fld id="{353CA374-E2B6-499C-9B0B-2DD7164C42CD}" type="slidenum">
              <a:t>‹Nº›</a:t>
            </a:fld>
            <a:endParaRPr lang="es-ES"/>
          </a:p>
        </p:txBody>
      </p:sp>
    </p:spTree>
    <p:extLst>
      <p:ext uri="{BB962C8B-B14F-4D97-AF65-F5344CB8AC3E}">
        <p14:creationId xmlns:p14="http://schemas.microsoft.com/office/powerpoint/2010/main" val="15256882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F2DE2BBE-E966-4463-89B7-30740147B774}"/>
              </a:ext>
            </a:extLst>
          </p:cNvPr>
          <p:cNvSpPr txBox="1">
            <a:spLocks noGrp="1"/>
          </p:cNvSpPr>
          <p:nvPr>
            <p:ph type="dt" sz="half" idx="7"/>
          </p:nvPr>
        </p:nvSpPr>
        <p:spPr/>
        <p:txBody>
          <a:bodyPr/>
          <a:lstStyle>
            <a:lvl1pPr>
              <a:defRPr/>
            </a:lvl1pPr>
          </a:lstStyle>
          <a:p>
            <a:pPr lvl="0"/>
            <a:fld id="{3A11F630-7A13-40F5-A2B8-DBC66996AB1B}" type="datetime1">
              <a:rPr lang="es-ES"/>
              <a:pPr lvl="0"/>
              <a:t>19/07/2021</a:t>
            </a:fld>
            <a:endParaRPr lang="es-ES"/>
          </a:p>
        </p:txBody>
      </p:sp>
      <p:sp>
        <p:nvSpPr>
          <p:cNvPr id="3" name="Marcador de pie de página 2">
            <a:extLst>
              <a:ext uri="{FF2B5EF4-FFF2-40B4-BE49-F238E27FC236}">
                <a16:creationId xmlns:a16="http://schemas.microsoft.com/office/drawing/2014/main" id="{45385271-4A15-45D9-B15B-284C400CBCA7}"/>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7C96CCEA-DA1A-4EF0-B9A1-38DDCAD8C197}"/>
              </a:ext>
            </a:extLst>
          </p:cNvPr>
          <p:cNvSpPr txBox="1">
            <a:spLocks noGrp="1"/>
          </p:cNvSpPr>
          <p:nvPr>
            <p:ph type="sldNum" sz="quarter" idx="8"/>
          </p:nvPr>
        </p:nvSpPr>
        <p:spPr/>
        <p:txBody>
          <a:bodyPr/>
          <a:lstStyle>
            <a:lvl1pPr>
              <a:defRPr/>
            </a:lvl1pPr>
          </a:lstStyle>
          <a:p>
            <a:pPr lvl="0"/>
            <a:fld id="{97226C02-3AAC-4E61-A179-18B8CE36761D}" type="slidenum">
              <a:t>‹Nº›</a:t>
            </a:fld>
            <a:endParaRPr lang="es-ES"/>
          </a:p>
        </p:txBody>
      </p:sp>
    </p:spTree>
    <p:extLst>
      <p:ext uri="{BB962C8B-B14F-4D97-AF65-F5344CB8AC3E}">
        <p14:creationId xmlns:p14="http://schemas.microsoft.com/office/powerpoint/2010/main" val="3450959111"/>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B44B3B9-814F-4559-915D-5F204838DC21}"/>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4AEF39D1-83F1-4897-8412-C6D510B9B8B2}"/>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D6892B40-D36C-4B47-A576-CB06910A6B28}"/>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A8571359-0394-49DD-AEB4-5C4266A3A5EF}"/>
              </a:ext>
            </a:extLst>
          </p:cNvPr>
          <p:cNvSpPr txBox="1">
            <a:spLocks noGrp="1"/>
          </p:cNvSpPr>
          <p:nvPr>
            <p:ph type="dt" sz="half" idx="7"/>
          </p:nvPr>
        </p:nvSpPr>
        <p:spPr/>
        <p:txBody>
          <a:bodyPr/>
          <a:lstStyle>
            <a:lvl1pPr>
              <a:defRPr/>
            </a:lvl1pPr>
          </a:lstStyle>
          <a:p>
            <a:pPr lvl="0"/>
            <a:fld id="{53EC884F-45B8-4380-9899-F10B9964942E}" type="datetime1">
              <a:rPr lang="es-ES"/>
              <a:pPr lvl="0"/>
              <a:t>19/07/2021</a:t>
            </a:fld>
            <a:endParaRPr lang="es-ES"/>
          </a:p>
        </p:txBody>
      </p:sp>
      <p:sp>
        <p:nvSpPr>
          <p:cNvPr id="6" name="Marcador de pie de página 5">
            <a:extLst>
              <a:ext uri="{FF2B5EF4-FFF2-40B4-BE49-F238E27FC236}">
                <a16:creationId xmlns:a16="http://schemas.microsoft.com/office/drawing/2014/main" id="{8D8C3F4E-8E8B-473C-A7C6-56F0883E348F}"/>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741272A2-76C9-435F-B832-A6C889B1BE8E}"/>
              </a:ext>
            </a:extLst>
          </p:cNvPr>
          <p:cNvSpPr txBox="1">
            <a:spLocks noGrp="1"/>
          </p:cNvSpPr>
          <p:nvPr>
            <p:ph type="sldNum" sz="quarter" idx="8"/>
          </p:nvPr>
        </p:nvSpPr>
        <p:spPr/>
        <p:txBody>
          <a:bodyPr/>
          <a:lstStyle>
            <a:lvl1pPr>
              <a:defRPr/>
            </a:lvl1pPr>
          </a:lstStyle>
          <a:p>
            <a:pPr lvl="0"/>
            <a:fld id="{F5AAEC5E-8C96-4065-A5B9-535DC4B91634}" type="slidenum">
              <a:t>‹Nº›</a:t>
            </a:fld>
            <a:endParaRPr lang="es-ES"/>
          </a:p>
        </p:txBody>
      </p:sp>
    </p:spTree>
    <p:extLst>
      <p:ext uri="{BB962C8B-B14F-4D97-AF65-F5344CB8AC3E}">
        <p14:creationId xmlns:p14="http://schemas.microsoft.com/office/powerpoint/2010/main" val="32156159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BC1A1C4-606E-4134-9A91-50DF1007CAD6}"/>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6F8D566D-CA5C-4095-8DC8-7FC07EA2A61D}"/>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C89A602C-F7C7-4E8B-B914-A51963BA5F78}"/>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CC55CD9D-1AB6-4F44-8DFD-8E0E483F0EAC}"/>
              </a:ext>
            </a:extLst>
          </p:cNvPr>
          <p:cNvSpPr txBox="1">
            <a:spLocks noGrp="1"/>
          </p:cNvSpPr>
          <p:nvPr>
            <p:ph type="dt" sz="half" idx="7"/>
          </p:nvPr>
        </p:nvSpPr>
        <p:spPr/>
        <p:txBody>
          <a:bodyPr/>
          <a:lstStyle>
            <a:lvl1pPr>
              <a:defRPr/>
            </a:lvl1pPr>
          </a:lstStyle>
          <a:p>
            <a:pPr lvl="0"/>
            <a:fld id="{F7DD9338-10D6-4DF5-BEF9-EE66A094147F}" type="datetime1">
              <a:rPr lang="es-ES"/>
              <a:pPr lvl="0"/>
              <a:t>19/07/2021</a:t>
            </a:fld>
            <a:endParaRPr lang="es-ES"/>
          </a:p>
        </p:txBody>
      </p:sp>
      <p:sp>
        <p:nvSpPr>
          <p:cNvPr id="6" name="Marcador de pie de página 5">
            <a:extLst>
              <a:ext uri="{FF2B5EF4-FFF2-40B4-BE49-F238E27FC236}">
                <a16:creationId xmlns:a16="http://schemas.microsoft.com/office/drawing/2014/main" id="{38336429-8D61-4FB1-A619-EB13B1F53726}"/>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830B3229-C012-43EA-B7D3-AC63F4C15A4B}"/>
              </a:ext>
            </a:extLst>
          </p:cNvPr>
          <p:cNvSpPr txBox="1">
            <a:spLocks noGrp="1"/>
          </p:cNvSpPr>
          <p:nvPr>
            <p:ph type="sldNum" sz="quarter" idx="8"/>
          </p:nvPr>
        </p:nvSpPr>
        <p:spPr/>
        <p:txBody>
          <a:bodyPr/>
          <a:lstStyle>
            <a:lvl1pPr>
              <a:defRPr/>
            </a:lvl1pPr>
          </a:lstStyle>
          <a:p>
            <a:pPr lvl="0"/>
            <a:fld id="{1C522661-27ED-46B6-92FA-D88B41882DA1}" type="slidenum">
              <a:t>‹Nº›</a:t>
            </a:fld>
            <a:endParaRPr lang="es-ES"/>
          </a:p>
        </p:txBody>
      </p:sp>
    </p:spTree>
    <p:extLst>
      <p:ext uri="{BB962C8B-B14F-4D97-AF65-F5344CB8AC3E}">
        <p14:creationId xmlns:p14="http://schemas.microsoft.com/office/powerpoint/2010/main" val="3431376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9B3A9A4-755A-403C-96FF-344BCBB47D66}"/>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C3DD51DA-8217-4BA7-9745-B2AD40389CF3}"/>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C119D540-BFD6-4ACC-8869-296F7453BAD4}"/>
              </a:ext>
            </a:extLst>
          </p:cNvPr>
          <p:cNvSpPr txBox="1">
            <a:spLocks noGrp="1"/>
          </p:cNvSpPr>
          <p:nvPr>
            <p:ph type="dt" sz="half" idx="7"/>
          </p:nvPr>
        </p:nvSpPr>
        <p:spPr/>
        <p:txBody>
          <a:bodyPr/>
          <a:lstStyle>
            <a:lvl1pPr>
              <a:defRPr/>
            </a:lvl1pPr>
          </a:lstStyle>
          <a:p>
            <a:pPr lvl="0"/>
            <a:fld id="{04BD2650-C2A5-42E3-BE75-F35D86E19C81}" type="datetime1">
              <a:rPr lang="es-ES"/>
              <a:pPr lvl="0"/>
              <a:t>19/07/2021</a:t>
            </a:fld>
            <a:endParaRPr lang="es-ES"/>
          </a:p>
        </p:txBody>
      </p:sp>
      <p:sp>
        <p:nvSpPr>
          <p:cNvPr id="5" name="Marcador de pie de página 4">
            <a:extLst>
              <a:ext uri="{FF2B5EF4-FFF2-40B4-BE49-F238E27FC236}">
                <a16:creationId xmlns:a16="http://schemas.microsoft.com/office/drawing/2014/main" id="{97270F90-87F8-40C7-9075-00A8D6661F43}"/>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E83358F2-A3E4-454B-B023-0072D60316CA}"/>
              </a:ext>
            </a:extLst>
          </p:cNvPr>
          <p:cNvSpPr txBox="1">
            <a:spLocks noGrp="1"/>
          </p:cNvSpPr>
          <p:nvPr>
            <p:ph type="sldNum" sz="quarter" idx="8"/>
          </p:nvPr>
        </p:nvSpPr>
        <p:spPr/>
        <p:txBody>
          <a:bodyPr/>
          <a:lstStyle>
            <a:lvl1pPr>
              <a:defRPr/>
            </a:lvl1pPr>
          </a:lstStyle>
          <a:p>
            <a:pPr lvl="0"/>
            <a:fld id="{93B39810-1444-4EA0-8FE4-2F793C7293FF}" type="slidenum">
              <a:t>‹Nº›</a:t>
            </a:fld>
            <a:endParaRPr lang="es-ES"/>
          </a:p>
        </p:txBody>
      </p:sp>
    </p:spTree>
    <p:extLst>
      <p:ext uri="{BB962C8B-B14F-4D97-AF65-F5344CB8AC3E}">
        <p14:creationId xmlns:p14="http://schemas.microsoft.com/office/powerpoint/2010/main" val="8453756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E70062E5-859D-49AB-8B54-74A4A5151600}"/>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83AC95B2-82BA-4932-9B83-7B06A2BEA6A1}"/>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52EE445D-57E5-4FD4-B8FF-E5107DE5BCE4}"/>
              </a:ext>
            </a:extLst>
          </p:cNvPr>
          <p:cNvSpPr txBox="1">
            <a:spLocks noGrp="1"/>
          </p:cNvSpPr>
          <p:nvPr>
            <p:ph type="dt" sz="half" idx="7"/>
          </p:nvPr>
        </p:nvSpPr>
        <p:spPr/>
        <p:txBody>
          <a:bodyPr/>
          <a:lstStyle>
            <a:lvl1pPr>
              <a:defRPr/>
            </a:lvl1pPr>
          </a:lstStyle>
          <a:p>
            <a:pPr lvl="0"/>
            <a:fld id="{9DBD4FAB-19D1-4E44-94AA-0156AC5146DF}" type="datetime1">
              <a:rPr lang="es-ES"/>
              <a:pPr lvl="0"/>
              <a:t>19/07/2021</a:t>
            </a:fld>
            <a:endParaRPr lang="es-ES"/>
          </a:p>
        </p:txBody>
      </p:sp>
      <p:sp>
        <p:nvSpPr>
          <p:cNvPr id="5" name="Marcador de pie de página 4">
            <a:extLst>
              <a:ext uri="{FF2B5EF4-FFF2-40B4-BE49-F238E27FC236}">
                <a16:creationId xmlns:a16="http://schemas.microsoft.com/office/drawing/2014/main" id="{8265D8A3-9F77-48FA-9153-963DF509BF95}"/>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D04546D7-F9E3-4891-A115-5B0D5551A0D4}"/>
              </a:ext>
            </a:extLst>
          </p:cNvPr>
          <p:cNvSpPr txBox="1">
            <a:spLocks noGrp="1"/>
          </p:cNvSpPr>
          <p:nvPr>
            <p:ph type="sldNum" sz="quarter" idx="8"/>
          </p:nvPr>
        </p:nvSpPr>
        <p:spPr/>
        <p:txBody>
          <a:bodyPr/>
          <a:lstStyle>
            <a:lvl1pPr>
              <a:defRPr/>
            </a:lvl1pPr>
          </a:lstStyle>
          <a:p>
            <a:pPr lvl="0"/>
            <a:fld id="{B92470FE-C19F-49B9-8819-5C8B7B7E8695}" type="slidenum">
              <a:t>‹Nº›</a:t>
            </a:fld>
            <a:endParaRPr lang="es-ES"/>
          </a:p>
        </p:txBody>
      </p:sp>
    </p:spTree>
    <p:extLst>
      <p:ext uri="{BB962C8B-B14F-4D97-AF65-F5344CB8AC3E}">
        <p14:creationId xmlns:p14="http://schemas.microsoft.com/office/powerpoint/2010/main" val="428423062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1911088-F4BF-437C-99DE-C4D082EC079B}"/>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43402D8B-2581-431C-9E62-68C931BF6D91}"/>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F130AAB5-65E1-48CB-97B2-FC9FB44536F5}"/>
              </a:ext>
            </a:extLst>
          </p:cNvPr>
          <p:cNvSpPr txBox="1">
            <a:spLocks noGrp="1"/>
          </p:cNvSpPr>
          <p:nvPr>
            <p:ph type="dt" sz="half" idx="7"/>
          </p:nvPr>
        </p:nvSpPr>
        <p:spPr/>
        <p:txBody>
          <a:bodyPr/>
          <a:lstStyle>
            <a:lvl1pPr>
              <a:defRPr sz="1400"/>
            </a:lvl1pPr>
          </a:lstStyle>
          <a:p>
            <a:pPr lvl="0"/>
            <a:endParaRPr lang="es-ES"/>
          </a:p>
        </p:txBody>
      </p:sp>
      <p:sp>
        <p:nvSpPr>
          <p:cNvPr id="5" name="Marcador de pie de página 4">
            <a:extLst>
              <a:ext uri="{FF2B5EF4-FFF2-40B4-BE49-F238E27FC236}">
                <a16:creationId xmlns:a16="http://schemas.microsoft.com/office/drawing/2014/main" id="{F5569AF5-917E-4626-9D90-2BB0AE20122F}"/>
              </a:ext>
            </a:extLst>
          </p:cNvPr>
          <p:cNvSpPr txBox="1">
            <a:spLocks noGrp="1"/>
          </p:cNvSpPr>
          <p:nvPr>
            <p:ph type="ftr" sz="quarter" idx="9"/>
          </p:nvPr>
        </p:nvSpPr>
        <p:spPr/>
        <p:txBody>
          <a:bodyPr/>
          <a:lstStyle>
            <a:lvl1pPr>
              <a:defRPr sz="1400"/>
            </a:lvl1pPr>
          </a:lstStyle>
          <a:p>
            <a:pPr lvl="0"/>
            <a:endParaRPr lang="es-ES"/>
          </a:p>
        </p:txBody>
      </p:sp>
      <p:sp>
        <p:nvSpPr>
          <p:cNvPr id="6" name="Marcador de número de diapositiva 5">
            <a:extLst>
              <a:ext uri="{FF2B5EF4-FFF2-40B4-BE49-F238E27FC236}">
                <a16:creationId xmlns:a16="http://schemas.microsoft.com/office/drawing/2014/main" id="{F4F15B72-D229-455F-B27C-41CBFF82B967}"/>
              </a:ext>
            </a:extLst>
          </p:cNvPr>
          <p:cNvSpPr txBox="1">
            <a:spLocks noGrp="1"/>
          </p:cNvSpPr>
          <p:nvPr>
            <p:ph type="sldNum" sz="quarter" idx="8"/>
          </p:nvPr>
        </p:nvSpPr>
        <p:spPr/>
        <p:txBody>
          <a:bodyPr/>
          <a:lstStyle>
            <a:lvl1pPr>
              <a:defRPr sz="1400"/>
            </a:lvl1pPr>
          </a:lstStyle>
          <a:p>
            <a:pPr lvl="0"/>
            <a:fld id="{D282F511-E212-45D4-8B4F-1305ECCEA681}" type="slidenum">
              <a:t>‹Nº›</a:t>
            </a:fld>
            <a:endParaRPr lang="es-ES"/>
          </a:p>
        </p:txBody>
      </p:sp>
    </p:spTree>
    <p:extLst>
      <p:ext uri="{BB962C8B-B14F-4D97-AF65-F5344CB8AC3E}">
        <p14:creationId xmlns:p14="http://schemas.microsoft.com/office/powerpoint/2010/main" val="2264363038"/>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ACC9B4A-1363-43DA-A576-602C0EFE39C2}"/>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AD80AE70-EF75-447A-87C2-A4CF7E2E4F14}"/>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F2B28BE0-2EA8-4C71-93A3-31BD1B05C034}"/>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6577169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F499D26C-5ADD-4678-A679-AB52BFE707ED}"/>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5562B694-50AD-46B8-9128-0C3AF4E07C9C}"/>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268E5AD4-B4ED-4333-90DB-5C7241437D30}"/>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5014315C-228A-44B1-908B-15DC1D35E0D3}" type="datetime1">
              <a:rPr lang="es-ES"/>
              <a:pPr lvl="0"/>
              <a:t>19/07/2021</a:t>
            </a:fld>
            <a:endParaRPr lang="es-ES"/>
          </a:p>
        </p:txBody>
      </p:sp>
      <p:sp>
        <p:nvSpPr>
          <p:cNvPr id="5" name="Marcador de pie de página 4">
            <a:extLst>
              <a:ext uri="{FF2B5EF4-FFF2-40B4-BE49-F238E27FC236}">
                <a16:creationId xmlns:a16="http://schemas.microsoft.com/office/drawing/2014/main" id="{40225D3C-8E2B-4B0B-BB2F-01AF001F588B}"/>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04A6ACBA-59B6-4F89-B055-0FF060839632}"/>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274729D8-2765-4302-B406-42B5F273F208}"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5B59F26A-FE34-4980-ABA9-7E6CFC57AF04}"/>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9F0C0207-C3DB-4093-905A-C8D319B22A72}"/>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55015396-789B-4B8F-B1B0-DA8540D92314}"/>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1569CA1F-71C7-41D5-B268-953D7BFD4A39}"/>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B5A96915-DA35-4218-8D2D-1271DFB6A697}"/>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60FE944C-1A9F-45DD-B8D9-175A4CF0941E}"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1">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1">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1">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1">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783D6928-AE79-4AE5-9118-D374CB118038}"/>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1973300689"/>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33.jpg"/><Relationship Id="rId1" Type="http://schemas.openxmlformats.org/officeDocument/2006/relationships/slideLayout" Target="../slideLayouts/slideLayout7.xml"/><Relationship Id="rId4" Type="http://schemas.openxmlformats.org/officeDocument/2006/relationships/image" Target="../media/image35.jpg"/></Relationships>
</file>

<file path=ppt/slides/_rels/slide33.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61.jp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4.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5.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7.jp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8.jp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9.jp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12.xml"/></Relationships>
</file>

<file path=ppt/slides/_rels/slide67.xml.rels><?xml version="1.0" encoding="UTF-8" standalone="yes"?>
<Relationships xmlns="http://schemas.openxmlformats.org/package/2006/relationships"><Relationship Id="rId8" Type="http://schemas.openxmlformats.org/officeDocument/2006/relationships/image" Target="../media/image74.png"/><Relationship Id="rId13" Type="http://schemas.openxmlformats.org/officeDocument/2006/relationships/hyperlink" Target="https://vk.com/mispps" TargetMode="External"/><Relationship Id="rId3" Type="http://schemas.openxmlformats.org/officeDocument/2006/relationships/image" Target="../media/image71.png"/><Relationship Id="rId7" Type="http://schemas.openxmlformats.org/officeDocument/2006/relationships/hyperlink" Target="https://www.facebook.com/mispps" TargetMode="External"/><Relationship Id="rId12" Type="http://schemas.openxmlformats.org/officeDocument/2006/relationships/image" Target="../media/image76.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73.png"/><Relationship Id="rId11" Type="http://schemas.openxmlformats.org/officeDocument/2006/relationships/hyperlink" Target="https://plus.google.com/+Mispps/" TargetMode="External"/><Relationship Id="rId5" Type="http://schemas.openxmlformats.org/officeDocument/2006/relationships/image" Target="../media/image72.png"/><Relationship Id="rId10" Type="http://schemas.openxmlformats.org/officeDocument/2006/relationships/image" Target="../media/image7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7.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FED1E5C6-EBEB-4FBC-BD3E-FA9040E4093D}"/>
              </a:ext>
            </a:extLst>
          </p:cNvPr>
          <p:cNvSpPr txBox="1"/>
          <p:nvPr/>
        </p:nvSpPr>
        <p:spPr>
          <a:xfrm>
            <a:off x="0" y="2698815"/>
            <a:ext cx="12191996"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IGLESIA DE LA COMPAÑÍA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QUITO · ECUADOR</a:t>
            </a:r>
            <a:endParaRPr lang="es-ES" sz="2800" b="0" i="0" u="none" strike="noStrike" kern="1200" cap="none" spc="0" baseline="0">
              <a:solidFill>
                <a:srgbClr val="FFFFFF"/>
              </a:solidFill>
              <a:uFillTx/>
              <a:latin typeface="Calibri"/>
            </a:endParaRPr>
          </a:p>
        </p:txBody>
      </p:sp>
      <p:pic>
        <p:nvPicPr>
          <p:cNvPr id="3" name="04">
            <a:extLst>
              <a:ext uri="{FF2B5EF4-FFF2-40B4-BE49-F238E27FC236}">
                <a16:creationId xmlns:a16="http://schemas.microsoft.com/office/drawing/2014/main" id="{EB72BD6A-3836-4074-9879-1B54AEC167F9}"/>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468547" y="5702673"/>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FBDD7C2-C1F3-4B7A-A25E-89945FE22CF8}"/>
              </a:ext>
            </a:extLst>
          </p:cNvPr>
          <p:cNvPicPr>
            <a:picLocks noChangeAspect="1"/>
          </p:cNvPicPr>
          <p:nvPr/>
        </p:nvPicPr>
        <p:blipFill>
          <a:blip r:embed="rId2"/>
          <a:stretch>
            <a:fillRect/>
          </a:stretch>
        </p:blipFill>
        <p:spPr>
          <a:xfrm>
            <a:off x="917353" y="0"/>
            <a:ext cx="10426820" cy="6951213"/>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sp>
        <p:nvSpPr>
          <p:cNvPr id="2" name="CuadroTexto 2">
            <a:extLst>
              <a:ext uri="{FF2B5EF4-FFF2-40B4-BE49-F238E27FC236}">
                <a16:creationId xmlns:a16="http://schemas.microsoft.com/office/drawing/2014/main" id="{CB18E429-1B5B-4FCA-8A84-8B9F27E153D4}"/>
              </a:ext>
            </a:extLst>
          </p:cNvPr>
          <p:cNvSpPr txBox="1"/>
          <p:nvPr/>
        </p:nvSpPr>
        <p:spPr>
          <a:xfrm>
            <a:off x="1198485" y="1420428"/>
            <a:ext cx="9800950" cy="4031873"/>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iglesia y el convento San Ignacio de Loyola de La Compañía de Jesús de Quito, también conocidos en el acervo popular ecuatoriano simplemente como La Compañía, es un complejo clerical católico ubicado en Centro Histórico de la ciudad de Quito DM, capital de Ecuador. La portada de su templo mayor, labrada totalmente en piedra volcánica, está considerada como una de las más importantes expresiones de la arquitectura barroca en el continente americano y del mundo. A lo largo del tiempo, esta iglesia ha sido llamada además: Templo de Salomón de América del Sur.​ El padre Bernardo Recio, jesuita viajero, la llamó "Ascua de oro". Mientras que Ernesto La Orden, Embajador de España en Ecuador, la describiría como "el mejor templo jesuítico del mundo".​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complejo incluye la Residencia San Ignacio, "Casa Madre" de los Jesuitas en Ecuador. Durante la Colonia esta "manzana jesuítica" albergó al Seminario San Luis, al Colegio Máximo, a la Universidad de San Gregorio Magno y la Procura de las Misiones de Mainas. Desde 1862 funcionó en la manzana el Colegio San Gabriel y, desde 1959 hasta 2001, el Colegio San Luis Gonzaga. La iglesia, y su rica ornamentación interna, totalmente cubierta con láminas de oro, es una de las mayores atracciones turísticas de la ciudad y un patrimonio invaluable, tanto artístico como económico, para el país. Fue visitada por el Papa Juan Pablo II, quien presidió una misa en el templo el 30 de enero de 1985, dentro del marco de su visita de tres días a Ecuador. Fue además visitada por el Papa Francisco el 7 de julio de 2015, que ahí rezó ante la imagen de la Dolorosa.</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A6B6C6F-8003-4E5D-BDF0-7EE7A7AB5974}"/>
              </a:ext>
            </a:extLst>
          </p:cNvPr>
          <p:cNvPicPr>
            <a:picLocks noChangeAspect="1"/>
          </p:cNvPicPr>
          <p:nvPr/>
        </p:nvPicPr>
        <p:blipFill>
          <a:blip r:embed="rId3"/>
          <a:stretch>
            <a:fillRect/>
          </a:stretch>
        </p:blipFill>
        <p:spPr>
          <a:xfrm>
            <a:off x="26636" y="0"/>
            <a:ext cx="12112096" cy="7261936"/>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5C05E71-BEF5-4BE0-9854-D7D0E0B2F803}"/>
              </a:ext>
            </a:extLst>
          </p:cNvPr>
          <p:cNvPicPr>
            <a:picLocks noChangeAspect="1"/>
          </p:cNvPicPr>
          <p:nvPr/>
        </p:nvPicPr>
        <p:blipFill>
          <a:blip r:embed="rId2"/>
          <a:stretch>
            <a:fillRect/>
          </a:stretch>
        </p:blipFill>
        <p:spPr>
          <a:xfrm>
            <a:off x="1903021" y="0"/>
            <a:ext cx="8515350" cy="6858000"/>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A84F95B-F7F1-4FCE-A06C-65C5815A5296}"/>
              </a:ext>
            </a:extLst>
          </p:cNvPr>
          <p:cNvPicPr>
            <a:picLocks noChangeAspect="1"/>
          </p:cNvPicPr>
          <p:nvPr/>
        </p:nvPicPr>
        <p:blipFill>
          <a:blip r:embed="rId2"/>
          <a:stretch>
            <a:fillRect/>
          </a:stretch>
        </p:blipFill>
        <p:spPr>
          <a:xfrm>
            <a:off x="1735275" y="0"/>
            <a:ext cx="8707145" cy="6924586"/>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23DFE91-DCBC-4DE2-9547-E760532C7002}"/>
              </a:ext>
            </a:extLst>
          </p:cNvPr>
          <p:cNvPicPr>
            <a:picLocks noChangeAspect="1"/>
          </p:cNvPicPr>
          <p:nvPr/>
        </p:nvPicPr>
        <p:blipFill>
          <a:blip r:embed="rId2"/>
          <a:stretch>
            <a:fillRect/>
          </a:stretch>
        </p:blipFill>
        <p:spPr>
          <a:xfrm>
            <a:off x="1830775" y="128665"/>
            <a:ext cx="8386876" cy="6729334"/>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53F463A-135A-4A5D-9D53-AFCD3894379E}"/>
              </a:ext>
            </a:extLst>
          </p:cNvPr>
          <p:cNvPicPr>
            <a:picLocks noChangeAspect="1"/>
          </p:cNvPicPr>
          <p:nvPr/>
        </p:nvPicPr>
        <p:blipFill>
          <a:blip r:embed="rId2"/>
          <a:stretch>
            <a:fillRect/>
          </a:stretch>
        </p:blipFill>
        <p:spPr>
          <a:xfrm>
            <a:off x="883200" y="0"/>
            <a:ext cx="10295385"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AB7C7CC-C73B-40DB-B054-6311F8DC0353}"/>
              </a:ext>
            </a:extLst>
          </p:cNvPr>
          <p:cNvPicPr>
            <a:picLocks noChangeAspect="1"/>
          </p:cNvPicPr>
          <p:nvPr/>
        </p:nvPicPr>
        <p:blipFill>
          <a:blip r:embed="rId2"/>
          <a:stretch>
            <a:fillRect/>
          </a:stretch>
        </p:blipFill>
        <p:spPr>
          <a:xfrm>
            <a:off x="1024374" y="8878"/>
            <a:ext cx="10147179" cy="6764786"/>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3E4DB07-DBC5-4841-852D-E27E0F521442}"/>
              </a:ext>
            </a:extLst>
          </p:cNvPr>
          <p:cNvPicPr>
            <a:picLocks noChangeAspect="1"/>
          </p:cNvPicPr>
          <p:nvPr/>
        </p:nvPicPr>
        <p:blipFill>
          <a:blip r:embed="rId2"/>
          <a:stretch>
            <a:fillRect/>
          </a:stretch>
        </p:blipFill>
        <p:spPr>
          <a:xfrm>
            <a:off x="360995" y="1228569"/>
            <a:ext cx="6883182" cy="4542903"/>
          </a:xfrm>
          <a:prstGeom prst="rect">
            <a:avLst/>
          </a:prstGeom>
          <a:noFill/>
          <a:ln cap="flat">
            <a:noFill/>
          </a:ln>
        </p:spPr>
      </p:pic>
      <p:pic>
        <p:nvPicPr>
          <p:cNvPr id="3" name="Imagen 4">
            <a:extLst>
              <a:ext uri="{FF2B5EF4-FFF2-40B4-BE49-F238E27FC236}">
                <a16:creationId xmlns:a16="http://schemas.microsoft.com/office/drawing/2014/main" id="{C33D358E-3122-460A-A321-50D7D464D76A}"/>
              </a:ext>
            </a:extLst>
          </p:cNvPr>
          <p:cNvPicPr>
            <a:picLocks noChangeAspect="1"/>
          </p:cNvPicPr>
          <p:nvPr/>
        </p:nvPicPr>
        <p:blipFill>
          <a:blip r:embed="rId3"/>
          <a:stretch>
            <a:fillRect/>
          </a:stretch>
        </p:blipFill>
        <p:spPr>
          <a:xfrm>
            <a:off x="7665716" y="0"/>
            <a:ext cx="4526280"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91B5987-4450-4368-8A13-60B753585BE3}"/>
              </a:ext>
            </a:extLst>
          </p:cNvPr>
          <p:cNvPicPr>
            <a:picLocks noChangeAspect="1"/>
          </p:cNvPicPr>
          <p:nvPr/>
        </p:nvPicPr>
        <p:blipFill>
          <a:blip r:embed="rId2"/>
          <a:stretch>
            <a:fillRect/>
          </a:stretch>
        </p:blipFill>
        <p:spPr>
          <a:xfrm>
            <a:off x="464597" y="1189606"/>
            <a:ext cx="6093314" cy="3879726"/>
          </a:xfrm>
          <a:prstGeom prst="rect">
            <a:avLst/>
          </a:prstGeom>
          <a:noFill/>
          <a:ln cap="flat">
            <a:noFill/>
          </a:ln>
        </p:spPr>
      </p:pic>
      <p:pic>
        <p:nvPicPr>
          <p:cNvPr id="3" name="Imagen 4">
            <a:extLst>
              <a:ext uri="{FF2B5EF4-FFF2-40B4-BE49-F238E27FC236}">
                <a16:creationId xmlns:a16="http://schemas.microsoft.com/office/drawing/2014/main" id="{10701D9F-52F4-4B97-9AE1-62FF123347FB}"/>
              </a:ext>
            </a:extLst>
          </p:cNvPr>
          <p:cNvPicPr>
            <a:picLocks noChangeAspect="1"/>
          </p:cNvPicPr>
          <p:nvPr/>
        </p:nvPicPr>
        <p:blipFill>
          <a:blip r:embed="rId3"/>
          <a:stretch>
            <a:fillRect/>
          </a:stretch>
        </p:blipFill>
        <p:spPr>
          <a:xfrm>
            <a:off x="6951213" y="-188256"/>
            <a:ext cx="4684233" cy="7012149"/>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C6E3C32-03F1-4E76-804D-70E28B0625ED}"/>
              </a:ext>
            </a:extLst>
          </p:cNvPr>
          <p:cNvPicPr>
            <a:picLocks noChangeAspect="1"/>
          </p:cNvPicPr>
          <p:nvPr/>
        </p:nvPicPr>
        <p:blipFill>
          <a:blip r:embed="rId2"/>
          <a:stretch>
            <a:fillRect/>
          </a:stretch>
        </p:blipFill>
        <p:spPr>
          <a:xfrm>
            <a:off x="1049411" y="0"/>
            <a:ext cx="10182036" cy="6791413"/>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417622A-1E0B-4883-A826-F893D5F48D22}"/>
              </a:ext>
            </a:extLst>
          </p:cNvPr>
          <p:cNvPicPr>
            <a:picLocks noChangeAspect="1"/>
          </p:cNvPicPr>
          <p:nvPr/>
        </p:nvPicPr>
        <p:blipFill>
          <a:blip r:embed="rId2"/>
          <a:stretch>
            <a:fillRect/>
          </a:stretch>
        </p:blipFill>
        <p:spPr>
          <a:xfrm>
            <a:off x="988384" y="0"/>
            <a:ext cx="10278971"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3B9B93D-4C45-4E53-8965-07E9AB53B666}"/>
              </a:ext>
            </a:extLst>
          </p:cNvPr>
          <p:cNvPicPr>
            <a:picLocks noChangeAspect="1"/>
          </p:cNvPicPr>
          <p:nvPr/>
        </p:nvPicPr>
        <p:blipFill>
          <a:blip r:embed="rId2"/>
          <a:stretch>
            <a:fillRect/>
          </a:stretch>
        </p:blipFill>
        <p:spPr>
          <a:xfrm>
            <a:off x="0" y="0"/>
            <a:ext cx="12194740"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5FF745E-4E4E-440D-8E11-5373A440C2AD}"/>
              </a:ext>
            </a:extLst>
          </p:cNvPr>
          <p:cNvPicPr>
            <a:picLocks noChangeAspect="1"/>
          </p:cNvPicPr>
          <p:nvPr/>
        </p:nvPicPr>
        <p:blipFill>
          <a:blip r:embed="rId2"/>
          <a:stretch>
            <a:fillRect/>
          </a:stretch>
        </p:blipFill>
        <p:spPr>
          <a:xfrm>
            <a:off x="56043" y="29964"/>
            <a:ext cx="12135962" cy="6834728"/>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6FEC432-FBEF-464D-B326-565FB3D3D42D}"/>
              </a:ext>
            </a:extLst>
          </p:cNvPr>
          <p:cNvPicPr>
            <a:picLocks noChangeAspect="1"/>
          </p:cNvPicPr>
          <p:nvPr/>
        </p:nvPicPr>
        <p:blipFill>
          <a:blip r:embed="rId2"/>
          <a:stretch>
            <a:fillRect/>
          </a:stretch>
        </p:blipFill>
        <p:spPr>
          <a:xfrm>
            <a:off x="744842" y="45591"/>
            <a:ext cx="10680713" cy="6812234"/>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549F034-5CB1-4A9D-BFD6-9E715EBE02FE}"/>
              </a:ext>
            </a:extLst>
          </p:cNvPr>
          <p:cNvPicPr>
            <a:picLocks noChangeAspect="1"/>
          </p:cNvPicPr>
          <p:nvPr/>
        </p:nvPicPr>
        <p:blipFill>
          <a:blip r:embed="rId2"/>
          <a:stretch>
            <a:fillRect/>
          </a:stretch>
        </p:blipFill>
        <p:spPr>
          <a:xfrm>
            <a:off x="1874547" y="27742"/>
            <a:ext cx="8546073" cy="6830257"/>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92E2F9C-F9A3-42EB-B7A5-98F09E0C5937}"/>
              </a:ext>
            </a:extLst>
          </p:cNvPr>
          <p:cNvPicPr>
            <a:picLocks noChangeAspect="1"/>
          </p:cNvPicPr>
          <p:nvPr/>
        </p:nvPicPr>
        <p:blipFill>
          <a:blip r:embed="rId2"/>
          <a:stretch>
            <a:fillRect/>
          </a:stretch>
        </p:blipFill>
        <p:spPr>
          <a:xfrm>
            <a:off x="909837" y="0"/>
            <a:ext cx="10270275"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CF6901E-DD74-450C-9227-CB72E8835EF9}"/>
              </a:ext>
            </a:extLst>
          </p:cNvPr>
          <p:cNvPicPr>
            <a:picLocks noChangeAspect="1"/>
          </p:cNvPicPr>
          <p:nvPr/>
        </p:nvPicPr>
        <p:blipFill>
          <a:blip r:embed="rId2"/>
          <a:stretch>
            <a:fillRect/>
          </a:stretch>
        </p:blipFill>
        <p:spPr>
          <a:xfrm>
            <a:off x="1845259" y="0"/>
            <a:ext cx="8548350"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4AE36CF-E140-4FB7-ACE6-136C0C7FFD97}"/>
              </a:ext>
            </a:extLst>
          </p:cNvPr>
          <p:cNvPicPr>
            <a:picLocks noChangeAspect="1"/>
          </p:cNvPicPr>
          <p:nvPr/>
        </p:nvPicPr>
        <p:blipFill>
          <a:blip r:embed="rId2"/>
          <a:stretch>
            <a:fillRect/>
          </a:stretch>
        </p:blipFill>
        <p:spPr>
          <a:xfrm>
            <a:off x="935111" y="0"/>
            <a:ext cx="10303102"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BC9003A-4367-422A-91B8-1B971B1192B7}"/>
              </a:ext>
            </a:extLst>
          </p:cNvPr>
          <p:cNvPicPr>
            <a:picLocks noChangeAspect="1"/>
          </p:cNvPicPr>
          <p:nvPr/>
        </p:nvPicPr>
        <p:blipFill>
          <a:blip r:embed="rId2"/>
          <a:stretch>
            <a:fillRect/>
          </a:stretch>
        </p:blipFill>
        <p:spPr>
          <a:xfrm>
            <a:off x="935111" y="0"/>
            <a:ext cx="10303102"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EF656A7-BEDB-45F4-B9A5-18183DB2850C}"/>
              </a:ext>
            </a:extLst>
          </p:cNvPr>
          <p:cNvPicPr>
            <a:picLocks noChangeAspect="1"/>
          </p:cNvPicPr>
          <p:nvPr/>
        </p:nvPicPr>
        <p:blipFill>
          <a:blip r:embed="rId2"/>
          <a:stretch>
            <a:fillRect/>
          </a:stretch>
        </p:blipFill>
        <p:spPr>
          <a:xfrm>
            <a:off x="71021" y="0"/>
            <a:ext cx="12047000"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93E5C30-E4CD-4262-96DC-2F051EC12D6C}"/>
              </a:ext>
            </a:extLst>
          </p:cNvPr>
          <p:cNvPicPr>
            <a:picLocks noChangeAspect="1"/>
          </p:cNvPicPr>
          <p:nvPr/>
        </p:nvPicPr>
        <p:blipFill>
          <a:blip r:embed="rId2"/>
          <a:stretch>
            <a:fillRect/>
          </a:stretch>
        </p:blipFill>
        <p:spPr>
          <a:xfrm>
            <a:off x="62142" y="0"/>
            <a:ext cx="12064749"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079FC00-8E10-45AA-A3D1-319E2476B122}"/>
              </a:ext>
            </a:extLst>
          </p:cNvPr>
          <p:cNvPicPr>
            <a:picLocks noChangeAspect="1"/>
          </p:cNvPicPr>
          <p:nvPr/>
        </p:nvPicPr>
        <p:blipFill>
          <a:blip r:embed="rId2"/>
          <a:stretch>
            <a:fillRect/>
          </a:stretch>
        </p:blipFill>
        <p:spPr>
          <a:xfrm>
            <a:off x="1098368" y="-1216243"/>
            <a:ext cx="10044510" cy="8074243"/>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B0A595A-1CD2-4FAC-8326-BBC76332A37B}"/>
              </a:ext>
            </a:extLst>
          </p:cNvPr>
          <p:cNvPicPr>
            <a:picLocks noChangeAspect="1"/>
          </p:cNvPicPr>
          <p:nvPr/>
        </p:nvPicPr>
        <p:blipFill>
          <a:blip r:embed="rId2"/>
          <a:stretch>
            <a:fillRect/>
          </a:stretch>
        </p:blipFill>
        <p:spPr>
          <a:xfrm>
            <a:off x="0" y="0"/>
            <a:ext cx="12109143"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3B79A30-4D06-471F-B784-B17B91E6709E}"/>
              </a:ext>
            </a:extLst>
          </p:cNvPr>
          <p:cNvPicPr>
            <a:picLocks noChangeAspect="1"/>
          </p:cNvPicPr>
          <p:nvPr/>
        </p:nvPicPr>
        <p:blipFill>
          <a:blip r:embed="rId2"/>
          <a:stretch>
            <a:fillRect/>
          </a:stretch>
        </p:blipFill>
        <p:spPr>
          <a:xfrm>
            <a:off x="891402" y="0"/>
            <a:ext cx="10279565"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AB858B2-1CCD-49EF-B39F-A3AB0373213C}"/>
              </a:ext>
            </a:extLst>
          </p:cNvPr>
          <p:cNvPicPr>
            <a:picLocks noChangeAspect="1"/>
          </p:cNvPicPr>
          <p:nvPr/>
        </p:nvPicPr>
        <p:blipFill>
          <a:blip r:embed="rId2"/>
          <a:stretch>
            <a:fillRect/>
          </a:stretch>
        </p:blipFill>
        <p:spPr>
          <a:xfrm>
            <a:off x="0" y="0"/>
            <a:ext cx="12118021"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7B492BE-C1EB-4FB1-9722-5870B1538C89}"/>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C3CFA3D-C994-44BE-825E-5DD21B920DE1}"/>
              </a:ext>
            </a:extLst>
          </p:cNvPr>
          <p:cNvPicPr>
            <a:picLocks noChangeAspect="1"/>
          </p:cNvPicPr>
          <p:nvPr/>
        </p:nvPicPr>
        <p:blipFill>
          <a:blip r:embed="rId2"/>
          <a:stretch>
            <a:fillRect/>
          </a:stretch>
        </p:blipFill>
        <p:spPr>
          <a:xfrm>
            <a:off x="-478532" y="0"/>
            <a:ext cx="12625751"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17F0C62-95FA-4F70-A606-FF7827FDFCA2}"/>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EE9C094D-BD21-4E84-AE78-96E5368A246C}"/>
              </a:ext>
            </a:extLst>
          </p:cNvPr>
          <p:cNvPicPr>
            <a:picLocks noChangeAspect="1"/>
          </p:cNvPicPr>
          <p:nvPr/>
        </p:nvPicPr>
        <p:blipFill>
          <a:blip r:embed="rId2"/>
          <a:stretch>
            <a:fillRect/>
          </a:stretch>
        </p:blipFill>
        <p:spPr>
          <a:xfrm>
            <a:off x="667502" y="0"/>
            <a:ext cx="10856991"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E984695-8EC9-4C21-9056-A907A230DFE0}"/>
              </a:ext>
            </a:extLst>
          </p:cNvPr>
          <p:cNvPicPr>
            <a:picLocks noChangeAspect="1"/>
          </p:cNvPicPr>
          <p:nvPr/>
        </p:nvPicPr>
        <p:blipFill>
          <a:blip r:embed="rId2"/>
          <a:stretch>
            <a:fillRect/>
          </a:stretch>
        </p:blipFill>
        <p:spPr>
          <a:xfrm>
            <a:off x="807872" y="0"/>
            <a:ext cx="4944864" cy="3291428"/>
          </a:xfrm>
          <a:prstGeom prst="rect">
            <a:avLst/>
          </a:prstGeom>
          <a:noFill/>
          <a:ln cap="flat">
            <a:noFill/>
          </a:ln>
        </p:spPr>
      </p:pic>
      <p:pic>
        <p:nvPicPr>
          <p:cNvPr id="3" name="Imagen 4">
            <a:extLst>
              <a:ext uri="{FF2B5EF4-FFF2-40B4-BE49-F238E27FC236}">
                <a16:creationId xmlns:a16="http://schemas.microsoft.com/office/drawing/2014/main" id="{B3A9F3BA-ECDF-4D75-977E-62406554C662}"/>
              </a:ext>
            </a:extLst>
          </p:cNvPr>
          <p:cNvPicPr>
            <a:picLocks noChangeAspect="1"/>
          </p:cNvPicPr>
          <p:nvPr/>
        </p:nvPicPr>
        <p:blipFill>
          <a:blip r:embed="rId3"/>
          <a:stretch>
            <a:fillRect/>
          </a:stretch>
        </p:blipFill>
        <p:spPr>
          <a:xfrm>
            <a:off x="6368256" y="0"/>
            <a:ext cx="4980371" cy="3315056"/>
          </a:xfrm>
          <a:prstGeom prst="rect">
            <a:avLst/>
          </a:prstGeom>
          <a:noFill/>
          <a:ln cap="flat">
            <a:noFill/>
          </a:ln>
        </p:spPr>
      </p:pic>
      <p:pic>
        <p:nvPicPr>
          <p:cNvPr id="4" name="Imagen 6">
            <a:extLst>
              <a:ext uri="{FF2B5EF4-FFF2-40B4-BE49-F238E27FC236}">
                <a16:creationId xmlns:a16="http://schemas.microsoft.com/office/drawing/2014/main" id="{4A071AA6-7F13-41AA-B930-FD5B2F7FFB6F}"/>
              </a:ext>
            </a:extLst>
          </p:cNvPr>
          <p:cNvPicPr>
            <a:picLocks noChangeAspect="1"/>
          </p:cNvPicPr>
          <p:nvPr/>
        </p:nvPicPr>
        <p:blipFill>
          <a:blip r:embed="rId3"/>
          <a:stretch>
            <a:fillRect/>
          </a:stretch>
        </p:blipFill>
        <p:spPr>
          <a:xfrm>
            <a:off x="781235" y="3538279"/>
            <a:ext cx="4944864" cy="3291428"/>
          </a:xfrm>
          <a:prstGeom prst="rect">
            <a:avLst/>
          </a:prstGeom>
          <a:noFill/>
          <a:ln cap="flat">
            <a:noFill/>
          </a:ln>
        </p:spPr>
      </p:pic>
      <p:pic>
        <p:nvPicPr>
          <p:cNvPr id="5" name="Imagen 8">
            <a:extLst>
              <a:ext uri="{FF2B5EF4-FFF2-40B4-BE49-F238E27FC236}">
                <a16:creationId xmlns:a16="http://schemas.microsoft.com/office/drawing/2014/main" id="{48AA591B-DF05-40F1-BB30-55068EDAFC04}"/>
              </a:ext>
            </a:extLst>
          </p:cNvPr>
          <p:cNvPicPr>
            <a:picLocks noChangeAspect="1"/>
          </p:cNvPicPr>
          <p:nvPr/>
        </p:nvPicPr>
        <p:blipFill>
          <a:blip r:embed="rId4"/>
          <a:stretch>
            <a:fillRect/>
          </a:stretch>
        </p:blipFill>
        <p:spPr>
          <a:xfrm>
            <a:off x="6350498" y="3538279"/>
            <a:ext cx="5082994" cy="3383362"/>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D4BEB41-A9CA-49F0-B9D2-690FB42DA316}"/>
              </a:ext>
            </a:extLst>
          </p:cNvPr>
          <p:cNvPicPr>
            <a:picLocks noChangeAspect="1"/>
          </p:cNvPicPr>
          <p:nvPr/>
        </p:nvPicPr>
        <p:blipFill>
          <a:blip r:embed="rId2"/>
          <a:stretch>
            <a:fillRect/>
          </a:stretch>
        </p:blipFill>
        <p:spPr>
          <a:xfrm>
            <a:off x="0" y="0"/>
            <a:ext cx="12191996" cy="6882213"/>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7128A46-00A6-40A8-A47E-41C6E1D20CF5}"/>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5F74544-7373-4CB0-BDF0-5FC49167A323}"/>
              </a:ext>
            </a:extLst>
          </p:cNvPr>
          <p:cNvPicPr>
            <a:picLocks noChangeAspect="1"/>
          </p:cNvPicPr>
          <p:nvPr/>
        </p:nvPicPr>
        <p:blipFill>
          <a:blip r:embed="rId2"/>
          <a:stretch>
            <a:fillRect/>
          </a:stretch>
        </p:blipFill>
        <p:spPr>
          <a:xfrm>
            <a:off x="0" y="-2228292"/>
            <a:ext cx="12155484" cy="9161757"/>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51D5955-7BC3-49C1-8225-E96EC5CFDC0C}"/>
              </a:ext>
            </a:extLst>
          </p:cNvPr>
          <p:cNvPicPr>
            <a:picLocks noChangeAspect="1"/>
          </p:cNvPicPr>
          <p:nvPr/>
        </p:nvPicPr>
        <p:blipFill>
          <a:blip r:embed="rId2"/>
          <a:stretch>
            <a:fillRect/>
          </a:stretch>
        </p:blipFill>
        <p:spPr>
          <a:xfrm>
            <a:off x="0" y="0"/>
            <a:ext cx="12191996" cy="6924586"/>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723826EB-9300-4548-8F4A-4A397139CB83}"/>
              </a:ext>
            </a:extLst>
          </p:cNvPr>
          <p:cNvPicPr>
            <a:picLocks noChangeAspect="1"/>
          </p:cNvPicPr>
          <p:nvPr/>
        </p:nvPicPr>
        <p:blipFill>
          <a:blip r:embed="rId2"/>
          <a:stretch>
            <a:fillRect/>
          </a:stretch>
        </p:blipFill>
        <p:spPr>
          <a:xfrm>
            <a:off x="954222" y="-26755"/>
            <a:ext cx="10276027" cy="6861840"/>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BAADCCB-F165-43E8-B462-556BED1D9E0D}"/>
              </a:ext>
            </a:extLst>
          </p:cNvPr>
          <p:cNvPicPr>
            <a:picLocks noChangeAspect="1"/>
          </p:cNvPicPr>
          <p:nvPr/>
        </p:nvPicPr>
        <p:blipFill>
          <a:blip r:embed="rId2"/>
          <a:stretch>
            <a:fillRect/>
          </a:stretch>
        </p:blipFill>
        <p:spPr>
          <a:xfrm>
            <a:off x="989060" y="0"/>
            <a:ext cx="10279565" cy="6858000"/>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1D51F5C-C991-446C-91E5-6CA8DBF34B72}"/>
              </a:ext>
            </a:extLst>
          </p:cNvPr>
          <p:cNvPicPr>
            <a:picLocks noChangeAspect="1"/>
          </p:cNvPicPr>
          <p:nvPr/>
        </p:nvPicPr>
        <p:blipFill>
          <a:blip r:embed="rId2"/>
          <a:stretch>
            <a:fillRect/>
          </a:stretch>
        </p:blipFill>
        <p:spPr>
          <a:xfrm>
            <a:off x="909837" y="0"/>
            <a:ext cx="10270275" cy="6858000"/>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7BAACBD-B651-4F6F-871D-EA9AFD38C9BC}"/>
              </a:ext>
            </a:extLst>
          </p:cNvPr>
          <p:cNvPicPr>
            <a:picLocks noChangeAspect="1"/>
          </p:cNvPicPr>
          <p:nvPr/>
        </p:nvPicPr>
        <p:blipFill>
          <a:blip r:embed="rId2"/>
          <a:stretch>
            <a:fillRect/>
          </a:stretch>
        </p:blipFill>
        <p:spPr>
          <a:xfrm>
            <a:off x="0" y="-1651241"/>
            <a:ext cx="12148380" cy="9126242"/>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051DDFD-FA4F-4DA3-A525-B3F1EC41EDEF}"/>
              </a:ext>
            </a:extLst>
          </p:cNvPr>
          <p:cNvPicPr>
            <a:picLocks noChangeAspect="1"/>
          </p:cNvPicPr>
          <p:nvPr/>
        </p:nvPicPr>
        <p:blipFill>
          <a:blip r:embed="rId2"/>
          <a:stretch>
            <a:fillRect/>
          </a:stretch>
        </p:blipFill>
        <p:spPr>
          <a:xfrm>
            <a:off x="62142" y="-88779"/>
            <a:ext cx="12029242" cy="6933456"/>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BAAB7D2-5980-4959-ADC8-D7D04AD265A9}"/>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D11944D-6A9A-48EE-9405-04A8CB9DCE2A}"/>
              </a:ext>
            </a:extLst>
          </p:cNvPr>
          <p:cNvPicPr>
            <a:picLocks noChangeAspect="1"/>
          </p:cNvPicPr>
          <p:nvPr/>
        </p:nvPicPr>
        <p:blipFill>
          <a:blip r:embed="rId2"/>
          <a:stretch>
            <a:fillRect/>
          </a:stretch>
        </p:blipFill>
        <p:spPr>
          <a:xfrm>
            <a:off x="1839708" y="0"/>
            <a:ext cx="8572500" cy="6858000"/>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F321E8E-9FDD-4E8D-A72C-5021AEB96BC6}"/>
              </a:ext>
            </a:extLst>
          </p:cNvPr>
          <p:cNvPicPr>
            <a:picLocks noChangeAspect="1"/>
          </p:cNvPicPr>
          <p:nvPr/>
        </p:nvPicPr>
        <p:blipFill>
          <a:blip r:embed="rId2"/>
          <a:stretch>
            <a:fillRect/>
          </a:stretch>
        </p:blipFill>
        <p:spPr>
          <a:xfrm>
            <a:off x="1094939" y="0"/>
            <a:ext cx="4568973" cy="6858000"/>
          </a:xfrm>
          <a:prstGeom prst="rect">
            <a:avLst/>
          </a:prstGeom>
          <a:noFill/>
          <a:ln cap="flat">
            <a:noFill/>
          </a:ln>
        </p:spPr>
      </p:pic>
      <p:pic>
        <p:nvPicPr>
          <p:cNvPr id="3" name="Imagen 4">
            <a:extLst>
              <a:ext uri="{FF2B5EF4-FFF2-40B4-BE49-F238E27FC236}">
                <a16:creationId xmlns:a16="http://schemas.microsoft.com/office/drawing/2014/main" id="{2AB9D0BC-6CD0-4683-876E-DC5D9E2ADC25}"/>
              </a:ext>
            </a:extLst>
          </p:cNvPr>
          <p:cNvPicPr>
            <a:picLocks noChangeAspect="1"/>
          </p:cNvPicPr>
          <p:nvPr/>
        </p:nvPicPr>
        <p:blipFill>
          <a:blip r:embed="rId3"/>
          <a:stretch>
            <a:fillRect/>
          </a:stretch>
        </p:blipFill>
        <p:spPr>
          <a:xfrm>
            <a:off x="6809171" y="17839"/>
            <a:ext cx="4220221" cy="6846634"/>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F55001D-D840-4AB5-8F9A-2C90FBC2777B}"/>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4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0778497-E380-447C-8D72-134E791E75E4}"/>
              </a:ext>
            </a:extLst>
          </p:cNvPr>
          <p:cNvPicPr>
            <a:picLocks noChangeAspect="1"/>
          </p:cNvPicPr>
          <p:nvPr/>
        </p:nvPicPr>
        <p:blipFill>
          <a:blip r:embed="rId2"/>
          <a:stretch>
            <a:fillRect/>
          </a:stretch>
        </p:blipFill>
        <p:spPr>
          <a:xfrm>
            <a:off x="1823066" y="0"/>
            <a:ext cx="8615367" cy="6858000"/>
          </a:xfrm>
          <a:prstGeom prst="rect">
            <a:avLst/>
          </a:prstGeom>
          <a:noFill/>
          <a:ln cap="flat">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4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5AB165D-382B-4F05-808B-626CAA3D54A1}"/>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5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E19BB04-C8AD-4658-AD93-5F0254AED4FF}"/>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name="Slide5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961544D-9D39-4FFD-A580-C48B2B39A953}"/>
              </a:ext>
            </a:extLst>
          </p:cNvPr>
          <p:cNvPicPr>
            <a:picLocks noChangeAspect="1"/>
          </p:cNvPicPr>
          <p:nvPr/>
        </p:nvPicPr>
        <p:blipFill>
          <a:blip r:embed="rId2"/>
          <a:stretch>
            <a:fillRect/>
          </a:stretch>
        </p:blipFill>
        <p:spPr>
          <a:xfrm>
            <a:off x="3550295" y="0"/>
            <a:ext cx="5091406" cy="6858000"/>
          </a:xfrm>
          <a:prstGeom prst="rect">
            <a:avLst/>
          </a:prstGeom>
          <a:noFill/>
          <a:ln cap="flat">
            <a:noFill/>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name="Slide5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612DA24-DD17-4288-8B3F-8F82E6010933}"/>
              </a:ext>
            </a:extLst>
          </p:cNvPr>
          <p:cNvPicPr>
            <a:picLocks noChangeAspect="1"/>
          </p:cNvPicPr>
          <p:nvPr/>
        </p:nvPicPr>
        <p:blipFill>
          <a:blip r:embed="rId2"/>
          <a:stretch>
            <a:fillRect/>
          </a:stretch>
        </p:blipFill>
        <p:spPr>
          <a:xfrm>
            <a:off x="952503" y="0"/>
            <a:ext cx="10287000" cy="6858000"/>
          </a:xfrm>
          <a:prstGeom prst="rect">
            <a:avLst/>
          </a:prstGeom>
          <a:noFill/>
          <a:ln cap="flat">
            <a:noFill/>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name="Slide5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AE90A31-20AA-4EED-9514-852376EF157E}"/>
              </a:ext>
            </a:extLst>
          </p:cNvPr>
          <p:cNvPicPr>
            <a:picLocks noChangeAspect="1"/>
          </p:cNvPicPr>
          <p:nvPr/>
        </p:nvPicPr>
        <p:blipFill>
          <a:blip r:embed="rId2"/>
          <a:stretch>
            <a:fillRect/>
          </a:stretch>
        </p:blipFill>
        <p:spPr>
          <a:xfrm>
            <a:off x="997939" y="0"/>
            <a:ext cx="10279565" cy="6858000"/>
          </a:xfrm>
          <a:prstGeom prst="rect">
            <a:avLst/>
          </a:prstGeom>
          <a:noFill/>
          <a:ln cap="flat">
            <a:noFill/>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name="Slide5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6CB9061-E84C-43F5-8705-E32EF126D945}"/>
              </a:ext>
            </a:extLst>
          </p:cNvPr>
          <p:cNvPicPr>
            <a:picLocks noChangeAspect="1"/>
          </p:cNvPicPr>
          <p:nvPr/>
        </p:nvPicPr>
        <p:blipFill>
          <a:blip r:embed="rId2"/>
          <a:stretch>
            <a:fillRect/>
          </a:stretch>
        </p:blipFill>
        <p:spPr>
          <a:xfrm>
            <a:off x="880183" y="0"/>
            <a:ext cx="10301712" cy="6858000"/>
          </a:xfrm>
          <a:prstGeom prst="rect">
            <a:avLst/>
          </a:prstGeom>
          <a:noFill/>
          <a:ln cap="flat">
            <a:noFill/>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name="Slide5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1C723C7-63B5-42CB-A1CF-D4063EA75114}"/>
              </a:ext>
            </a:extLst>
          </p:cNvPr>
          <p:cNvPicPr>
            <a:picLocks noChangeAspect="1"/>
          </p:cNvPicPr>
          <p:nvPr/>
        </p:nvPicPr>
        <p:blipFill>
          <a:blip r:embed="rId2"/>
          <a:stretch>
            <a:fillRect/>
          </a:stretch>
        </p:blipFill>
        <p:spPr>
          <a:xfrm>
            <a:off x="1018833" y="0"/>
            <a:ext cx="10180609" cy="6858000"/>
          </a:xfrm>
          <a:prstGeom prst="rect">
            <a:avLst/>
          </a:prstGeom>
          <a:noFill/>
          <a:ln cap="flat">
            <a:noFill/>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name="Slide5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1075B87-C6C7-4974-B5D6-9A61D082B3AD}"/>
              </a:ext>
            </a:extLst>
          </p:cNvPr>
          <p:cNvPicPr>
            <a:picLocks noChangeAspect="1"/>
          </p:cNvPicPr>
          <p:nvPr/>
        </p:nvPicPr>
        <p:blipFill>
          <a:blip r:embed="rId2"/>
          <a:stretch>
            <a:fillRect/>
          </a:stretch>
        </p:blipFill>
        <p:spPr>
          <a:xfrm>
            <a:off x="992197" y="0"/>
            <a:ext cx="10180609" cy="6858000"/>
          </a:xfrm>
          <a:prstGeom prst="rect">
            <a:avLst/>
          </a:prstGeom>
          <a:noFill/>
          <a:ln cap="flat">
            <a:noFill/>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name="Slide5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831C335-C133-461E-A2D2-1C92809FD7EE}"/>
              </a:ext>
            </a:extLst>
          </p:cNvPr>
          <p:cNvPicPr>
            <a:picLocks noChangeAspect="1"/>
          </p:cNvPicPr>
          <p:nvPr/>
        </p:nvPicPr>
        <p:blipFill>
          <a:blip r:embed="rId2"/>
          <a:stretch>
            <a:fillRect/>
          </a:stretch>
        </p:blipFill>
        <p:spPr>
          <a:xfrm>
            <a:off x="-623383" y="0"/>
            <a:ext cx="12813633" cy="6858000"/>
          </a:xfrm>
          <a:prstGeom prst="rect">
            <a:avLst/>
          </a:prstGeom>
          <a:noFill/>
          <a:ln cap="flat">
            <a:noFill/>
          </a:ln>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name="Slide5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8182DD7-4FA9-412C-B6AF-1D253245B65D}"/>
              </a:ext>
            </a:extLst>
          </p:cNvPr>
          <p:cNvPicPr>
            <a:picLocks noChangeAspect="1"/>
          </p:cNvPicPr>
          <p:nvPr/>
        </p:nvPicPr>
        <p:blipFill>
          <a:blip r:embed="rId2"/>
          <a:stretch>
            <a:fillRect/>
          </a:stretch>
        </p:blipFill>
        <p:spPr>
          <a:xfrm>
            <a:off x="954414" y="2221"/>
            <a:ext cx="10290648" cy="6855778"/>
          </a:xfrm>
          <a:prstGeom prst="rect">
            <a:avLst/>
          </a:prstGeom>
          <a:noFill/>
          <a:ln cap="flat">
            <a:noFill/>
          </a:ln>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name="Slide5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C08FA30-1D7F-42E0-A964-79724EE33879}"/>
              </a:ext>
            </a:extLst>
          </p:cNvPr>
          <p:cNvPicPr>
            <a:picLocks noChangeAspect="1"/>
          </p:cNvPicPr>
          <p:nvPr/>
        </p:nvPicPr>
        <p:blipFill>
          <a:blip r:embed="rId3"/>
          <a:stretch>
            <a:fillRect/>
          </a:stretch>
        </p:blipFill>
        <p:spPr>
          <a:xfrm>
            <a:off x="868835" y="-1180728"/>
            <a:ext cx="10466204" cy="8340571"/>
          </a:xfrm>
          <a:prstGeom prst="rect">
            <a:avLst/>
          </a:prstGeom>
          <a:noFill/>
          <a:ln cap="flat">
            <a:noFill/>
          </a:ln>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name="Slide6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8ED62FD-6F55-443B-88D0-1300D30BAA69}"/>
              </a:ext>
            </a:extLst>
          </p:cNvPr>
          <p:cNvPicPr>
            <a:picLocks noChangeAspect="1"/>
          </p:cNvPicPr>
          <p:nvPr/>
        </p:nvPicPr>
        <p:blipFill>
          <a:blip r:embed="rId2"/>
          <a:stretch>
            <a:fillRect/>
          </a:stretch>
        </p:blipFill>
        <p:spPr>
          <a:xfrm>
            <a:off x="-32324" y="0"/>
            <a:ext cx="12198534" cy="6858000"/>
          </a:xfrm>
          <a:prstGeom prst="rect">
            <a:avLst/>
          </a:prstGeom>
          <a:noFill/>
          <a:ln cap="flat">
            <a:noFill/>
          </a:ln>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name="Slide6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9515F22-3CC6-4144-9732-C486D757CC3D}"/>
              </a:ext>
            </a:extLst>
          </p:cNvPr>
          <p:cNvPicPr>
            <a:picLocks noChangeAspect="1"/>
          </p:cNvPicPr>
          <p:nvPr/>
        </p:nvPicPr>
        <p:blipFill>
          <a:blip r:embed="rId2"/>
          <a:stretch>
            <a:fillRect/>
          </a:stretch>
        </p:blipFill>
        <p:spPr>
          <a:xfrm>
            <a:off x="1813200" y="0"/>
            <a:ext cx="8625370" cy="6858000"/>
          </a:xfrm>
          <a:prstGeom prst="rect">
            <a:avLst/>
          </a:prstGeom>
          <a:noFill/>
          <a:ln cap="flat">
            <a:noFill/>
          </a:ln>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name="Slide6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2EF6BAC-9810-4D10-B8B4-BD48FA44A808}"/>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name="Slide6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41E943A-BE50-42C3-B457-4966CCA5FCE7}"/>
              </a:ext>
            </a:extLst>
          </p:cNvPr>
          <p:cNvPicPr>
            <a:picLocks noChangeAspect="1"/>
          </p:cNvPicPr>
          <p:nvPr/>
        </p:nvPicPr>
        <p:blipFill>
          <a:blip r:embed="rId2"/>
          <a:stretch>
            <a:fillRect/>
          </a:stretch>
        </p:blipFill>
        <p:spPr>
          <a:xfrm>
            <a:off x="3852860" y="66678"/>
            <a:ext cx="4486275" cy="6724653"/>
          </a:xfrm>
          <a:prstGeom prst="rect">
            <a:avLst/>
          </a:prstGeom>
          <a:noFill/>
          <a:ln cap="flat">
            <a:noFill/>
          </a:ln>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name="Slide6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04A8E6F-3061-491D-8F70-8DFBCD0D0372}"/>
              </a:ext>
            </a:extLst>
          </p:cNvPr>
          <p:cNvPicPr>
            <a:picLocks noChangeAspect="1"/>
          </p:cNvPicPr>
          <p:nvPr/>
        </p:nvPicPr>
        <p:blipFill>
          <a:blip r:embed="rId2"/>
          <a:stretch>
            <a:fillRect/>
          </a:stretch>
        </p:blipFill>
        <p:spPr>
          <a:xfrm>
            <a:off x="960824" y="0"/>
            <a:ext cx="10255343" cy="6858000"/>
          </a:xfrm>
          <a:prstGeom prst="rect">
            <a:avLst/>
          </a:prstGeom>
          <a:noFill/>
          <a:ln cap="flat">
            <a:noFill/>
          </a:ln>
        </p:spPr>
      </p:pic>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name="Slide6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879F969-FC76-46B0-A5A1-4EC061F85EB8}"/>
              </a:ext>
            </a:extLst>
          </p:cNvPr>
          <p:cNvPicPr>
            <a:picLocks noChangeAspect="1"/>
          </p:cNvPicPr>
          <p:nvPr/>
        </p:nvPicPr>
        <p:blipFill>
          <a:blip r:embed="rId2"/>
          <a:stretch>
            <a:fillRect/>
          </a:stretch>
        </p:blipFill>
        <p:spPr>
          <a:xfrm>
            <a:off x="849056" y="0"/>
            <a:ext cx="10654744" cy="6858000"/>
          </a:xfrm>
          <a:prstGeom prst="rect">
            <a:avLst/>
          </a:prstGeom>
          <a:noFill/>
          <a:ln cap="flat">
            <a:noFill/>
          </a:ln>
        </p:spPr>
      </p:pic>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name="Slide6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0A8B2B3-275C-4BC0-9C45-7A9AE84CA208}"/>
              </a:ext>
            </a:extLst>
          </p:cNvPr>
          <p:cNvPicPr>
            <a:picLocks noChangeAspect="1"/>
          </p:cNvPicPr>
          <p:nvPr/>
        </p:nvPicPr>
        <p:blipFill>
          <a:blip r:embed="rId2"/>
          <a:stretch>
            <a:fillRect/>
          </a:stretch>
        </p:blipFill>
        <p:spPr>
          <a:xfrm>
            <a:off x="32552" y="26636"/>
            <a:ext cx="12098078" cy="6773664"/>
          </a:xfrm>
          <a:prstGeom prst="rect">
            <a:avLst/>
          </a:prstGeom>
          <a:noFill/>
          <a:ln cap="flat">
            <a:noFill/>
          </a:ln>
        </p:spPr>
      </p:pic>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name="Slide6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D914BEF-FF76-4F15-A04F-E51B7BA5EB01}"/>
              </a:ext>
            </a:extLst>
          </p:cNvPr>
          <p:cNvPicPr>
            <a:picLocks noChangeAspect="1"/>
          </p:cNvPicPr>
          <p:nvPr/>
        </p:nvPicPr>
        <p:blipFill>
          <a:blip r:embed="rId2"/>
          <a:stretch>
            <a:fillRect/>
          </a:stretch>
        </p:blipFill>
        <p:spPr>
          <a:xfrm>
            <a:off x="0" y="0"/>
            <a:ext cx="12162406" cy="7235299"/>
          </a:xfrm>
          <a:prstGeom prst="rect">
            <a:avLst/>
          </a:prstGeom>
          <a:noFill/>
          <a:ln cap="flat">
            <a:noFill/>
          </a:ln>
        </p:spPr>
      </p:pic>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8E6F3D14-D813-4006-9041-F1EA140A849C}"/>
              </a:ext>
            </a:extLst>
          </p:cNvPr>
          <p:cNvSpPr txBox="1">
            <a:spLocks noGrp="1"/>
          </p:cNvSpPr>
          <p:nvPr>
            <p:ph type="subTitle" idx="1"/>
          </p:nvPr>
        </p:nvSpPr>
        <p:spPr>
          <a:xfrm>
            <a:off x="2855908" y="6042026"/>
            <a:ext cx="6400800" cy="458791"/>
          </a:xfrm>
        </p:spPr>
        <p:txBody>
          <a:bodyPr/>
          <a:lstStyle/>
          <a:p>
            <a:pPr lvl="0"/>
            <a:r>
              <a:rPr lang="es-ES" b="1">
                <a:solidFill>
                  <a:srgbClr val="FFFFFF"/>
                </a:solidFill>
                <a:latin typeface="Sylfaen" pitchFamily="18"/>
              </a:rPr>
              <a:t>VICTOR NOVELLÓN</a:t>
            </a:r>
          </a:p>
        </p:txBody>
      </p:sp>
      <p:pic>
        <p:nvPicPr>
          <p:cNvPr id="3" name="Picture 3">
            <a:extLst>
              <a:ext uri="{FF2B5EF4-FFF2-40B4-BE49-F238E27FC236}">
                <a16:creationId xmlns:a16="http://schemas.microsoft.com/office/drawing/2014/main" id="{8217BC44-4EFC-45B9-9BE9-2E9F5E86DA10}"/>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DABA1E3C-7A2F-432C-986C-788AE8BD4D09}"/>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3DCD440D-3D7B-484B-B320-C9BEBB7B85E0}"/>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5CB678C7-F018-4C80-8FC1-94A380D775B8}"/>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8B7431BB-B05C-410D-BCE9-5D3C3D080AB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BA268254-FBC6-478A-B7A6-C6A16019C120}"/>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015D9E53-E07E-47CF-9EA2-01A35EEB5C2C}"/>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43323A21-DF4B-49F5-9BAF-5C2B1997189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005E0B70-9E33-4461-8040-07D29540644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02D782D0-7A33-4CE7-BEDC-DF335F73C8F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64D444BA-75C5-45DA-BD9F-D72647F189B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8CFDC7DE-FA02-4878-89B7-B883059D21ED}"/>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28805517-5A54-4F98-AA8E-599A01FABF74}"/>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90099544"/>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154</TotalTime>
  <Words>364</Words>
  <Application>Microsoft Office PowerPoint</Application>
  <PresentationFormat>Panorámica</PresentationFormat>
  <Paragraphs>14</Paragraphs>
  <Slides>67</Slides>
  <Notes>3</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67</vt:i4>
      </vt:variant>
    </vt:vector>
  </HeadingPairs>
  <TitlesOfParts>
    <vt:vector size="76"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2021-07-19T12:28:28Z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