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9"/>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3" r:id="rId20"/>
    <p:sldId id="272" r:id="rId21"/>
    <p:sldId id="274" r:id="rId22"/>
    <p:sldId id="275" r:id="rId23"/>
    <p:sldId id="276" r:id="rId24"/>
    <p:sldId id="277" r:id="rId25"/>
    <p:sldId id="278" r:id="rId26"/>
    <p:sldId id="327" r:id="rId27"/>
    <p:sldId id="328" r:id="rId2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ECB6BC28-0515-4A93-80D2-3EA73C279112}"/>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76174135-1901-4600-BAA4-E83088744443}"/>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E8E59B1-BE52-496D-9B90-06FBE5A75EB9}" type="datetime1">
              <a:rPr lang="es-ES"/>
              <a:pPr lvl="0"/>
              <a:t>13/10/2021</a:t>
            </a:fld>
            <a:endParaRPr lang="es-ES"/>
          </a:p>
        </p:txBody>
      </p:sp>
      <p:sp>
        <p:nvSpPr>
          <p:cNvPr id="4" name="Marcador de imagen de diapositiva 3">
            <a:extLst>
              <a:ext uri="{FF2B5EF4-FFF2-40B4-BE49-F238E27FC236}">
                <a16:creationId xmlns:a16="http://schemas.microsoft.com/office/drawing/2014/main" id="{A5BB2E6A-D0D5-444B-B599-F0ADF51EB3FC}"/>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56D88136-65D0-4C56-B148-694005F4E03A}"/>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BF250362-BD85-4715-A942-56F534219125}"/>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453B180A-6399-4C54-93D8-D1D1DDE9286C}"/>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EA6CFF0E-BF9F-4150-9E09-E8C4BB5C8602}" type="slidenum">
              <a:t>‹Nº›</a:t>
            </a:fld>
            <a:endParaRPr lang="es-ES"/>
          </a:p>
        </p:txBody>
      </p:sp>
    </p:spTree>
    <p:extLst>
      <p:ext uri="{BB962C8B-B14F-4D97-AF65-F5344CB8AC3E}">
        <p14:creationId xmlns:p14="http://schemas.microsoft.com/office/powerpoint/2010/main" val="1908018290"/>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D7D1DA3-2101-4E49-84F6-9220220A77E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8260615-DE92-41FF-8E6B-C1A53F18B5B0}"/>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42A89EF-480E-4688-829D-415ED5A070B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D5A7DB8-E44C-4DF9-8B03-33CE0B67BC6B}"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9BD80A1-11D0-4FA0-BEBC-D285B037D52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614225D-C22B-47DB-92AA-E3866889811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5C752DD-F929-4FED-ABE0-7BD7D0C501E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04395A6-113F-438D-BE0E-6F07182F00DC}"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5BC204E-2C6A-4C31-BB12-DC19A259E3D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6C097F7-92F2-4E0E-B1B0-357ED4D7D64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318441E-E2E9-46A9-86BA-AA02230305F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A33D8A5-C7E8-4EDF-92C7-5F40F1232FFA}" type="slidenum">
              <a:t>23</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51FBD0B-1748-4E09-9A41-2F73745ADD43}"/>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8F8C0B0-FA5E-476A-B640-FD455B3756D9}"/>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D4244F50-6AB3-4F89-A0A4-4B347737E4E5}"/>
              </a:ext>
            </a:extLst>
          </p:cNvPr>
          <p:cNvSpPr txBox="1">
            <a:spLocks noGrp="1"/>
          </p:cNvSpPr>
          <p:nvPr>
            <p:ph type="dt" sz="half" idx="7"/>
          </p:nvPr>
        </p:nvSpPr>
        <p:spPr/>
        <p:txBody>
          <a:bodyPr/>
          <a:lstStyle>
            <a:lvl1pPr>
              <a:defRPr/>
            </a:lvl1pPr>
          </a:lstStyle>
          <a:p>
            <a:pPr lvl="0"/>
            <a:fld id="{FE785D3A-6AC7-446D-9EB7-8666B9CC2486}" type="datetime1">
              <a:rPr lang="es-ES"/>
              <a:pPr lvl="0"/>
              <a:t>13/10/2021</a:t>
            </a:fld>
            <a:endParaRPr lang="es-ES"/>
          </a:p>
        </p:txBody>
      </p:sp>
      <p:sp>
        <p:nvSpPr>
          <p:cNvPr id="5" name="Marcador de pie de página 4">
            <a:extLst>
              <a:ext uri="{FF2B5EF4-FFF2-40B4-BE49-F238E27FC236}">
                <a16:creationId xmlns:a16="http://schemas.microsoft.com/office/drawing/2014/main" id="{0B45017B-094C-4AE4-B31C-52C09B87155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A29BF65-0930-4137-8E2B-7B6DD208FF17}"/>
              </a:ext>
            </a:extLst>
          </p:cNvPr>
          <p:cNvSpPr txBox="1">
            <a:spLocks noGrp="1"/>
          </p:cNvSpPr>
          <p:nvPr>
            <p:ph type="sldNum" sz="quarter" idx="8"/>
          </p:nvPr>
        </p:nvSpPr>
        <p:spPr/>
        <p:txBody>
          <a:bodyPr/>
          <a:lstStyle>
            <a:lvl1pPr>
              <a:defRPr/>
            </a:lvl1pPr>
          </a:lstStyle>
          <a:p>
            <a:pPr lvl="0"/>
            <a:fld id="{70E49656-E2BD-4177-B641-8E942D3C424E}" type="slidenum">
              <a:t>‹Nº›</a:t>
            </a:fld>
            <a:endParaRPr lang="es-ES"/>
          </a:p>
        </p:txBody>
      </p:sp>
    </p:spTree>
    <p:extLst>
      <p:ext uri="{BB962C8B-B14F-4D97-AF65-F5344CB8AC3E}">
        <p14:creationId xmlns:p14="http://schemas.microsoft.com/office/powerpoint/2010/main" val="162391241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B3CACE8-A97B-437F-898F-7EEAF1D5A23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680A9E3-A479-43A7-A57E-67A80A9398CB}"/>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F59D615-B627-4FD6-AAE9-BDFCBD3040F5}"/>
              </a:ext>
            </a:extLst>
          </p:cNvPr>
          <p:cNvSpPr txBox="1">
            <a:spLocks noGrp="1"/>
          </p:cNvSpPr>
          <p:nvPr>
            <p:ph type="dt" sz="half" idx="7"/>
          </p:nvPr>
        </p:nvSpPr>
        <p:spPr/>
        <p:txBody>
          <a:bodyPr/>
          <a:lstStyle>
            <a:lvl1pPr>
              <a:defRPr/>
            </a:lvl1pPr>
          </a:lstStyle>
          <a:p>
            <a:pPr lvl="0"/>
            <a:fld id="{E4815AEA-0A4E-48F2-8736-EB2BA1180453}" type="datetime1">
              <a:rPr lang="es-ES"/>
              <a:pPr lvl="0"/>
              <a:t>13/10/2021</a:t>
            </a:fld>
            <a:endParaRPr lang="es-ES"/>
          </a:p>
        </p:txBody>
      </p:sp>
      <p:sp>
        <p:nvSpPr>
          <p:cNvPr id="5" name="Marcador de pie de página 4">
            <a:extLst>
              <a:ext uri="{FF2B5EF4-FFF2-40B4-BE49-F238E27FC236}">
                <a16:creationId xmlns:a16="http://schemas.microsoft.com/office/drawing/2014/main" id="{FA7EF403-E522-4272-B73A-E28789B9310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EC315C6-6868-40AC-96E3-028043346870}"/>
              </a:ext>
            </a:extLst>
          </p:cNvPr>
          <p:cNvSpPr txBox="1">
            <a:spLocks noGrp="1"/>
          </p:cNvSpPr>
          <p:nvPr>
            <p:ph type="sldNum" sz="quarter" idx="8"/>
          </p:nvPr>
        </p:nvSpPr>
        <p:spPr/>
        <p:txBody>
          <a:bodyPr/>
          <a:lstStyle>
            <a:lvl1pPr>
              <a:defRPr/>
            </a:lvl1pPr>
          </a:lstStyle>
          <a:p>
            <a:pPr lvl="0"/>
            <a:fld id="{D1EFE320-9624-4061-B485-8692A10C05BC}" type="slidenum">
              <a:t>‹Nº›</a:t>
            </a:fld>
            <a:endParaRPr lang="es-ES"/>
          </a:p>
        </p:txBody>
      </p:sp>
    </p:spTree>
    <p:extLst>
      <p:ext uri="{BB962C8B-B14F-4D97-AF65-F5344CB8AC3E}">
        <p14:creationId xmlns:p14="http://schemas.microsoft.com/office/powerpoint/2010/main" val="28546817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5EAD417-8859-4049-9E7F-BDE766E4E186}"/>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7D474B1-8C0B-4963-9057-1DFC99059533}"/>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68D6C9F6-5AEE-4501-9150-7CC565FFE909}"/>
              </a:ext>
            </a:extLst>
          </p:cNvPr>
          <p:cNvSpPr txBox="1">
            <a:spLocks noGrp="1"/>
          </p:cNvSpPr>
          <p:nvPr>
            <p:ph type="dt" sz="half" idx="7"/>
          </p:nvPr>
        </p:nvSpPr>
        <p:spPr/>
        <p:txBody>
          <a:bodyPr/>
          <a:lstStyle>
            <a:lvl1pPr>
              <a:defRPr/>
            </a:lvl1pPr>
          </a:lstStyle>
          <a:p>
            <a:pPr lvl="0"/>
            <a:fld id="{1B618A1C-434E-4534-B401-9D41DCCD7DC4}" type="datetime1">
              <a:rPr lang="es-ES"/>
              <a:pPr lvl="0"/>
              <a:t>13/10/2021</a:t>
            </a:fld>
            <a:endParaRPr lang="es-ES"/>
          </a:p>
        </p:txBody>
      </p:sp>
      <p:sp>
        <p:nvSpPr>
          <p:cNvPr id="5" name="Marcador de pie de página 4">
            <a:extLst>
              <a:ext uri="{FF2B5EF4-FFF2-40B4-BE49-F238E27FC236}">
                <a16:creationId xmlns:a16="http://schemas.microsoft.com/office/drawing/2014/main" id="{0422CD01-40D9-4353-9657-EB69A568E8D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4A3E492-6BBC-4C21-BAD9-768A980223FF}"/>
              </a:ext>
            </a:extLst>
          </p:cNvPr>
          <p:cNvSpPr txBox="1">
            <a:spLocks noGrp="1"/>
          </p:cNvSpPr>
          <p:nvPr>
            <p:ph type="sldNum" sz="quarter" idx="8"/>
          </p:nvPr>
        </p:nvSpPr>
        <p:spPr/>
        <p:txBody>
          <a:bodyPr/>
          <a:lstStyle>
            <a:lvl1pPr>
              <a:defRPr/>
            </a:lvl1pPr>
          </a:lstStyle>
          <a:p>
            <a:pPr lvl="0"/>
            <a:fld id="{DEF492D6-A52D-45C8-BA1C-551500EDF9CE}" type="slidenum">
              <a:t>‹Nº›</a:t>
            </a:fld>
            <a:endParaRPr lang="es-ES"/>
          </a:p>
        </p:txBody>
      </p:sp>
    </p:spTree>
    <p:extLst>
      <p:ext uri="{BB962C8B-B14F-4D97-AF65-F5344CB8AC3E}">
        <p14:creationId xmlns:p14="http://schemas.microsoft.com/office/powerpoint/2010/main" val="16291379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601FD27-AA89-4CFC-AC9D-16AAF634340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477B602-87E3-4F5B-A186-A8A40C72C61F}"/>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261690E2-EF0C-4119-B49C-C7B0B6FEED8A}"/>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A46E4BF3-941F-4903-B3E0-4E3A845E0C23}"/>
              </a:ext>
            </a:extLst>
          </p:cNvPr>
          <p:cNvSpPr txBox="1">
            <a:spLocks noGrp="1"/>
          </p:cNvSpPr>
          <p:nvPr>
            <p:ph type="dt" sz="half" idx="7"/>
          </p:nvPr>
        </p:nvSpPr>
        <p:spPr/>
        <p:txBody>
          <a:bodyPr/>
          <a:lstStyle>
            <a:lvl1pPr>
              <a:defRPr/>
            </a:lvl1pPr>
          </a:lstStyle>
          <a:p>
            <a:pPr lvl="0"/>
            <a:fld id="{FEAC57F9-79D4-4A76-88AE-D42889A485F0}" type="datetime1">
              <a:rPr lang="es-ES"/>
              <a:pPr lvl="0"/>
              <a:t>13/10/2021</a:t>
            </a:fld>
            <a:endParaRPr lang="es-ES"/>
          </a:p>
        </p:txBody>
      </p:sp>
      <p:sp>
        <p:nvSpPr>
          <p:cNvPr id="6" name="Marcador de pie de página 5">
            <a:extLst>
              <a:ext uri="{FF2B5EF4-FFF2-40B4-BE49-F238E27FC236}">
                <a16:creationId xmlns:a16="http://schemas.microsoft.com/office/drawing/2014/main" id="{4F671CA1-B12B-4259-9675-9B4F518EB87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E889538-09F0-4E14-95B1-4F3461AB396F}"/>
              </a:ext>
            </a:extLst>
          </p:cNvPr>
          <p:cNvSpPr txBox="1">
            <a:spLocks noGrp="1"/>
          </p:cNvSpPr>
          <p:nvPr>
            <p:ph type="sldNum" sz="quarter" idx="8"/>
          </p:nvPr>
        </p:nvSpPr>
        <p:spPr/>
        <p:txBody>
          <a:bodyPr/>
          <a:lstStyle>
            <a:lvl1pPr>
              <a:defRPr/>
            </a:lvl1pPr>
          </a:lstStyle>
          <a:p>
            <a:pPr lvl="0"/>
            <a:fld id="{04E2AC73-BAF7-475D-9EF6-C553A4E9D101}" type="slidenum">
              <a:t>‹Nº›</a:t>
            </a:fld>
            <a:endParaRPr lang="es-ES"/>
          </a:p>
        </p:txBody>
      </p:sp>
    </p:spTree>
    <p:extLst>
      <p:ext uri="{BB962C8B-B14F-4D97-AF65-F5344CB8AC3E}">
        <p14:creationId xmlns:p14="http://schemas.microsoft.com/office/powerpoint/2010/main" val="39457934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DEAA2BD-6612-4E98-BD9F-F05667B35F0F}"/>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10398F9-DE63-41BC-9A4D-808BA23C8D04}"/>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0F0A9CE-EC09-490F-939E-B5FB2D8E13FA}"/>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252EA6CC-923F-4C4C-B54E-36A30534940B}"/>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36C6410B-85FF-40A2-991A-5251E73A5EAC}"/>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0594D550-6182-4FD1-A881-C71A027A6014}"/>
              </a:ext>
            </a:extLst>
          </p:cNvPr>
          <p:cNvSpPr txBox="1">
            <a:spLocks noGrp="1"/>
          </p:cNvSpPr>
          <p:nvPr>
            <p:ph type="dt" sz="half" idx="7"/>
          </p:nvPr>
        </p:nvSpPr>
        <p:spPr/>
        <p:txBody>
          <a:bodyPr/>
          <a:lstStyle>
            <a:lvl1pPr>
              <a:defRPr/>
            </a:lvl1pPr>
          </a:lstStyle>
          <a:p>
            <a:pPr lvl="0"/>
            <a:fld id="{1E5F556B-D300-465D-A9F0-762E73BB10DA}" type="datetime1">
              <a:rPr lang="es-ES"/>
              <a:pPr lvl="0"/>
              <a:t>13/10/2021</a:t>
            </a:fld>
            <a:endParaRPr lang="es-ES"/>
          </a:p>
        </p:txBody>
      </p:sp>
      <p:sp>
        <p:nvSpPr>
          <p:cNvPr id="8" name="Marcador de pie de página 7">
            <a:extLst>
              <a:ext uri="{FF2B5EF4-FFF2-40B4-BE49-F238E27FC236}">
                <a16:creationId xmlns:a16="http://schemas.microsoft.com/office/drawing/2014/main" id="{DC203929-C266-4536-83BF-EC1E7510576B}"/>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8F1B52BA-7539-4EB8-8587-69288A039F0E}"/>
              </a:ext>
            </a:extLst>
          </p:cNvPr>
          <p:cNvSpPr txBox="1">
            <a:spLocks noGrp="1"/>
          </p:cNvSpPr>
          <p:nvPr>
            <p:ph type="sldNum" sz="quarter" idx="8"/>
          </p:nvPr>
        </p:nvSpPr>
        <p:spPr/>
        <p:txBody>
          <a:bodyPr/>
          <a:lstStyle>
            <a:lvl1pPr>
              <a:defRPr/>
            </a:lvl1pPr>
          </a:lstStyle>
          <a:p>
            <a:pPr lvl="0"/>
            <a:fld id="{1308E454-9E8D-4EB0-8245-11975859A8DC}" type="slidenum">
              <a:t>‹Nº›</a:t>
            </a:fld>
            <a:endParaRPr lang="es-ES"/>
          </a:p>
        </p:txBody>
      </p:sp>
    </p:spTree>
    <p:extLst>
      <p:ext uri="{BB962C8B-B14F-4D97-AF65-F5344CB8AC3E}">
        <p14:creationId xmlns:p14="http://schemas.microsoft.com/office/powerpoint/2010/main" val="32857340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FD17B5-1FDD-4B58-B2AD-CFD3EE5EF95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88B0FA66-76F5-410E-A6FF-ED46F08825E1}"/>
              </a:ext>
            </a:extLst>
          </p:cNvPr>
          <p:cNvSpPr txBox="1">
            <a:spLocks noGrp="1"/>
          </p:cNvSpPr>
          <p:nvPr>
            <p:ph type="dt" sz="half" idx="7"/>
          </p:nvPr>
        </p:nvSpPr>
        <p:spPr/>
        <p:txBody>
          <a:bodyPr/>
          <a:lstStyle>
            <a:lvl1pPr>
              <a:defRPr/>
            </a:lvl1pPr>
          </a:lstStyle>
          <a:p>
            <a:pPr lvl="0"/>
            <a:fld id="{C86964B1-A283-4538-863D-B752BFB09A9A}" type="datetime1">
              <a:rPr lang="es-ES"/>
              <a:pPr lvl="0"/>
              <a:t>13/10/2021</a:t>
            </a:fld>
            <a:endParaRPr lang="es-ES"/>
          </a:p>
        </p:txBody>
      </p:sp>
      <p:sp>
        <p:nvSpPr>
          <p:cNvPr id="4" name="Marcador de pie de página 3">
            <a:extLst>
              <a:ext uri="{FF2B5EF4-FFF2-40B4-BE49-F238E27FC236}">
                <a16:creationId xmlns:a16="http://schemas.microsoft.com/office/drawing/2014/main" id="{BBDAF45C-60A5-44A4-B60A-277C75AE7951}"/>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19303921-0EE6-4B3C-931E-EE05774CA963}"/>
              </a:ext>
            </a:extLst>
          </p:cNvPr>
          <p:cNvSpPr txBox="1">
            <a:spLocks noGrp="1"/>
          </p:cNvSpPr>
          <p:nvPr>
            <p:ph type="sldNum" sz="quarter" idx="8"/>
          </p:nvPr>
        </p:nvSpPr>
        <p:spPr/>
        <p:txBody>
          <a:bodyPr/>
          <a:lstStyle>
            <a:lvl1pPr>
              <a:defRPr/>
            </a:lvl1pPr>
          </a:lstStyle>
          <a:p>
            <a:pPr lvl="0"/>
            <a:fld id="{BFBC79AD-6C49-4244-9A09-44785CD5D5CE}" type="slidenum">
              <a:t>‹Nº›</a:t>
            </a:fld>
            <a:endParaRPr lang="es-ES"/>
          </a:p>
        </p:txBody>
      </p:sp>
    </p:spTree>
    <p:extLst>
      <p:ext uri="{BB962C8B-B14F-4D97-AF65-F5344CB8AC3E}">
        <p14:creationId xmlns:p14="http://schemas.microsoft.com/office/powerpoint/2010/main" val="35990961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6FB19902-B31D-4B40-81C3-751E3ADF2BE8}"/>
              </a:ext>
            </a:extLst>
          </p:cNvPr>
          <p:cNvSpPr txBox="1">
            <a:spLocks noGrp="1"/>
          </p:cNvSpPr>
          <p:nvPr>
            <p:ph type="dt" sz="half" idx="7"/>
          </p:nvPr>
        </p:nvSpPr>
        <p:spPr/>
        <p:txBody>
          <a:bodyPr/>
          <a:lstStyle>
            <a:lvl1pPr>
              <a:defRPr/>
            </a:lvl1pPr>
          </a:lstStyle>
          <a:p>
            <a:pPr lvl="0"/>
            <a:fld id="{F5FB71C1-23F5-4FCF-818A-451DD16BDC89}" type="datetime1">
              <a:rPr lang="es-ES"/>
              <a:pPr lvl="0"/>
              <a:t>13/10/2021</a:t>
            </a:fld>
            <a:endParaRPr lang="es-ES"/>
          </a:p>
        </p:txBody>
      </p:sp>
      <p:sp>
        <p:nvSpPr>
          <p:cNvPr id="3" name="Marcador de pie de página 2">
            <a:extLst>
              <a:ext uri="{FF2B5EF4-FFF2-40B4-BE49-F238E27FC236}">
                <a16:creationId xmlns:a16="http://schemas.microsoft.com/office/drawing/2014/main" id="{7ADBB102-5754-4739-864D-5F6A1ACEACB4}"/>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343C5CE5-6FC1-45FC-89A6-106626E45DA3}"/>
              </a:ext>
            </a:extLst>
          </p:cNvPr>
          <p:cNvSpPr txBox="1">
            <a:spLocks noGrp="1"/>
          </p:cNvSpPr>
          <p:nvPr>
            <p:ph type="sldNum" sz="quarter" idx="8"/>
          </p:nvPr>
        </p:nvSpPr>
        <p:spPr/>
        <p:txBody>
          <a:bodyPr/>
          <a:lstStyle>
            <a:lvl1pPr>
              <a:defRPr/>
            </a:lvl1pPr>
          </a:lstStyle>
          <a:p>
            <a:pPr lvl="0"/>
            <a:fld id="{72E93C78-BD34-4E36-A264-705E49EB747E}" type="slidenum">
              <a:t>‹Nº›</a:t>
            </a:fld>
            <a:endParaRPr lang="es-ES"/>
          </a:p>
        </p:txBody>
      </p:sp>
    </p:spTree>
    <p:extLst>
      <p:ext uri="{BB962C8B-B14F-4D97-AF65-F5344CB8AC3E}">
        <p14:creationId xmlns:p14="http://schemas.microsoft.com/office/powerpoint/2010/main" val="242242807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538312-9227-40F4-B214-86CCE402CAC8}"/>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BB1918E-0337-49D0-A0E8-63EBFA5EDDD7}"/>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BAD9FE2F-B5E4-4D06-8D1D-91519869A0A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1043E00-6AA9-404B-B837-E25B7C6C0C63}"/>
              </a:ext>
            </a:extLst>
          </p:cNvPr>
          <p:cNvSpPr txBox="1">
            <a:spLocks noGrp="1"/>
          </p:cNvSpPr>
          <p:nvPr>
            <p:ph type="dt" sz="half" idx="7"/>
          </p:nvPr>
        </p:nvSpPr>
        <p:spPr/>
        <p:txBody>
          <a:bodyPr/>
          <a:lstStyle>
            <a:lvl1pPr>
              <a:defRPr/>
            </a:lvl1pPr>
          </a:lstStyle>
          <a:p>
            <a:pPr lvl="0"/>
            <a:fld id="{68292398-CC46-479E-AA05-8EE9D617D2FC}" type="datetime1">
              <a:rPr lang="es-ES"/>
              <a:pPr lvl="0"/>
              <a:t>13/10/2021</a:t>
            </a:fld>
            <a:endParaRPr lang="es-ES"/>
          </a:p>
        </p:txBody>
      </p:sp>
      <p:sp>
        <p:nvSpPr>
          <p:cNvPr id="6" name="Marcador de pie de página 5">
            <a:extLst>
              <a:ext uri="{FF2B5EF4-FFF2-40B4-BE49-F238E27FC236}">
                <a16:creationId xmlns:a16="http://schemas.microsoft.com/office/drawing/2014/main" id="{C3D6F73B-6ED4-4EA2-8C3C-35F9AB93EA9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6D5A951-8D75-40DF-B07A-5E4CB756AF46}"/>
              </a:ext>
            </a:extLst>
          </p:cNvPr>
          <p:cNvSpPr txBox="1">
            <a:spLocks noGrp="1"/>
          </p:cNvSpPr>
          <p:nvPr>
            <p:ph type="sldNum" sz="quarter" idx="8"/>
          </p:nvPr>
        </p:nvSpPr>
        <p:spPr/>
        <p:txBody>
          <a:bodyPr/>
          <a:lstStyle>
            <a:lvl1pPr>
              <a:defRPr/>
            </a:lvl1pPr>
          </a:lstStyle>
          <a:p>
            <a:pPr lvl="0"/>
            <a:fld id="{B72A99D8-7D77-4D81-836A-FEBDF59B4D03}" type="slidenum">
              <a:t>‹Nº›</a:t>
            </a:fld>
            <a:endParaRPr lang="es-ES"/>
          </a:p>
        </p:txBody>
      </p:sp>
    </p:spTree>
    <p:extLst>
      <p:ext uri="{BB962C8B-B14F-4D97-AF65-F5344CB8AC3E}">
        <p14:creationId xmlns:p14="http://schemas.microsoft.com/office/powerpoint/2010/main" val="7061909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F35BD36-EF1D-402B-B3B3-9B22749EB73D}"/>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9B7B7AC9-F839-4B44-B98B-FF34C10B5A4F}"/>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422CC003-B7CE-4A54-9740-F1F14E38257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FCE74E6-27BB-4F54-9384-BB7990F86EE7}"/>
              </a:ext>
            </a:extLst>
          </p:cNvPr>
          <p:cNvSpPr txBox="1">
            <a:spLocks noGrp="1"/>
          </p:cNvSpPr>
          <p:nvPr>
            <p:ph type="dt" sz="half" idx="7"/>
          </p:nvPr>
        </p:nvSpPr>
        <p:spPr/>
        <p:txBody>
          <a:bodyPr/>
          <a:lstStyle>
            <a:lvl1pPr>
              <a:defRPr/>
            </a:lvl1pPr>
          </a:lstStyle>
          <a:p>
            <a:pPr lvl="0"/>
            <a:fld id="{F5B84EB4-28C9-4B87-B0DA-23DC007C5838}" type="datetime1">
              <a:rPr lang="es-ES"/>
              <a:pPr lvl="0"/>
              <a:t>13/10/2021</a:t>
            </a:fld>
            <a:endParaRPr lang="es-ES"/>
          </a:p>
        </p:txBody>
      </p:sp>
      <p:sp>
        <p:nvSpPr>
          <p:cNvPr id="6" name="Marcador de pie de página 5">
            <a:extLst>
              <a:ext uri="{FF2B5EF4-FFF2-40B4-BE49-F238E27FC236}">
                <a16:creationId xmlns:a16="http://schemas.microsoft.com/office/drawing/2014/main" id="{19C004C6-93E5-4209-862A-BB354A3C194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4B70700-3704-446C-B81A-A2DE527BB73C}"/>
              </a:ext>
            </a:extLst>
          </p:cNvPr>
          <p:cNvSpPr txBox="1">
            <a:spLocks noGrp="1"/>
          </p:cNvSpPr>
          <p:nvPr>
            <p:ph type="sldNum" sz="quarter" idx="8"/>
          </p:nvPr>
        </p:nvSpPr>
        <p:spPr/>
        <p:txBody>
          <a:bodyPr/>
          <a:lstStyle>
            <a:lvl1pPr>
              <a:defRPr/>
            </a:lvl1pPr>
          </a:lstStyle>
          <a:p>
            <a:pPr lvl="0"/>
            <a:fld id="{03F22B78-8193-4D3F-B498-9A76D9A0A3A1}" type="slidenum">
              <a:t>‹Nº›</a:t>
            </a:fld>
            <a:endParaRPr lang="es-ES"/>
          </a:p>
        </p:txBody>
      </p:sp>
    </p:spTree>
    <p:extLst>
      <p:ext uri="{BB962C8B-B14F-4D97-AF65-F5344CB8AC3E}">
        <p14:creationId xmlns:p14="http://schemas.microsoft.com/office/powerpoint/2010/main" val="38657244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0A9250-EC33-48F2-A347-79BAE9CA758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D42AC8E-03FD-4380-9DD4-5322C0A0625B}"/>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50C63FD-A02E-48A1-BF40-3DEEC7D08395}"/>
              </a:ext>
            </a:extLst>
          </p:cNvPr>
          <p:cNvSpPr txBox="1">
            <a:spLocks noGrp="1"/>
          </p:cNvSpPr>
          <p:nvPr>
            <p:ph type="dt" sz="half" idx="7"/>
          </p:nvPr>
        </p:nvSpPr>
        <p:spPr/>
        <p:txBody>
          <a:bodyPr/>
          <a:lstStyle>
            <a:lvl1pPr>
              <a:defRPr/>
            </a:lvl1pPr>
          </a:lstStyle>
          <a:p>
            <a:pPr lvl="0"/>
            <a:fld id="{AD8EC93E-5CBF-4798-9CB0-8ADE0FC99358}" type="datetime1">
              <a:rPr lang="es-ES"/>
              <a:pPr lvl="0"/>
              <a:t>13/10/2021</a:t>
            </a:fld>
            <a:endParaRPr lang="es-ES"/>
          </a:p>
        </p:txBody>
      </p:sp>
      <p:sp>
        <p:nvSpPr>
          <p:cNvPr id="5" name="Marcador de pie de página 4">
            <a:extLst>
              <a:ext uri="{FF2B5EF4-FFF2-40B4-BE49-F238E27FC236}">
                <a16:creationId xmlns:a16="http://schemas.microsoft.com/office/drawing/2014/main" id="{F053C5B4-11E5-4346-945D-86D65CE22EC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12D9124-C242-4A6A-941F-3FF3156CE359}"/>
              </a:ext>
            </a:extLst>
          </p:cNvPr>
          <p:cNvSpPr txBox="1">
            <a:spLocks noGrp="1"/>
          </p:cNvSpPr>
          <p:nvPr>
            <p:ph type="sldNum" sz="quarter" idx="8"/>
          </p:nvPr>
        </p:nvSpPr>
        <p:spPr/>
        <p:txBody>
          <a:bodyPr/>
          <a:lstStyle>
            <a:lvl1pPr>
              <a:defRPr/>
            </a:lvl1pPr>
          </a:lstStyle>
          <a:p>
            <a:pPr lvl="0"/>
            <a:fld id="{062AC01F-1B6B-4F1D-ABA4-31175411C754}" type="slidenum">
              <a:t>‹Nº›</a:t>
            </a:fld>
            <a:endParaRPr lang="es-ES"/>
          </a:p>
        </p:txBody>
      </p:sp>
    </p:spTree>
    <p:extLst>
      <p:ext uri="{BB962C8B-B14F-4D97-AF65-F5344CB8AC3E}">
        <p14:creationId xmlns:p14="http://schemas.microsoft.com/office/powerpoint/2010/main" val="25425355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626740E8-2691-4CD8-A6CC-4C4D8D677E70}"/>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45BF861F-290F-4837-8818-4131F80B83AB}"/>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217702E-3E61-4D91-92C1-5A23D4BD13EE}"/>
              </a:ext>
            </a:extLst>
          </p:cNvPr>
          <p:cNvSpPr txBox="1">
            <a:spLocks noGrp="1"/>
          </p:cNvSpPr>
          <p:nvPr>
            <p:ph type="dt" sz="half" idx="7"/>
          </p:nvPr>
        </p:nvSpPr>
        <p:spPr/>
        <p:txBody>
          <a:bodyPr/>
          <a:lstStyle>
            <a:lvl1pPr>
              <a:defRPr/>
            </a:lvl1pPr>
          </a:lstStyle>
          <a:p>
            <a:pPr lvl="0"/>
            <a:fld id="{B6EDB7B8-605B-4559-A6BB-D07B542FF653}" type="datetime1">
              <a:rPr lang="es-ES"/>
              <a:pPr lvl="0"/>
              <a:t>13/10/2021</a:t>
            </a:fld>
            <a:endParaRPr lang="es-ES"/>
          </a:p>
        </p:txBody>
      </p:sp>
      <p:sp>
        <p:nvSpPr>
          <p:cNvPr id="5" name="Marcador de pie de página 4">
            <a:extLst>
              <a:ext uri="{FF2B5EF4-FFF2-40B4-BE49-F238E27FC236}">
                <a16:creationId xmlns:a16="http://schemas.microsoft.com/office/drawing/2014/main" id="{98025CC5-8937-49F8-90F1-BDCEF42580F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57EAEAF-2A8C-4D57-9EC5-C49A71E66FA1}"/>
              </a:ext>
            </a:extLst>
          </p:cNvPr>
          <p:cNvSpPr txBox="1">
            <a:spLocks noGrp="1"/>
          </p:cNvSpPr>
          <p:nvPr>
            <p:ph type="sldNum" sz="quarter" idx="8"/>
          </p:nvPr>
        </p:nvSpPr>
        <p:spPr/>
        <p:txBody>
          <a:bodyPr/>
          <a:lstStyle>
            <a:lvl1pPr>
              <a:defRPr/>
            </a:lvl1pPr>
          </a:lstStyle>
          <a:p>
            <a:pPr lvl="0"/>
            <a:fld id="{B24111F0-AE9C-45F5-A8BA-26770C472A6F}" type="slidenum">
              <a:t>‹Nº›</a:t>
            </a:fld>
            <a:endParaRPr lang="es-ES"/>
          </a:p>
        </p:txBody>
      </p:sp>
    </p:spTree>
    <p:extLst>
      <p:ext uri="{BB962C8B-B14F-4D97-AF65-F5344CB8AC3E}">
        <p14:creationId xmlns:p14="http://schemas.microsoft.com/office/powerpoint/2010/main" val="10585512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64CA3B7-3205-4F4F-8726-4990707CA4D5}"/>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D23C9F2-2219-4BDB-B048-F8193A0E3A88}"/>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F530D84A-35F4-42E9-8A7E-7CC7FBB13C5A}"/>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78405A14-D3E7-4EED-ACA9-742C05D4EB2C}"/>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D9D96BE8-CBF1-4C44-9DC6-8E3720E49486}"/>
              </a:ext>
            </a:extLst>
          </p:cNvPr>
          <p:cNvSpPr txBox="1">
            <a:spLocks noGrp="1"/>
          </p:cNvSpPr>
          <p:nvPr>
            <p:ph type="sldNum" sz="quarter" idx="8"/>
          </p:nvPr>
        </p:nvSpPr>
        <p:spPr/>
        <p:txBody>
          <a:bodyPr/>
          <a:lstStyle>
            <a:lvl1pPr>
              <a:defRPr sz="1400"/>
            </a:lvl1pPr>
          </a:lstStyle>
          <a:p>
            <a:pPr lvl="0"/>
            <a:fld id="{97A29A44-BB04-4D47-9369-EE7F0AD6EE53}" type="slidenum">
              <a:t>‹Nº›</a:t>
            </a:fld>
            <a:endParaRPr lang="es-ES"/>
          </a:p>
        </p:txBody>
      </p:sp>
    </p:spTree>
    <p:extLst>
      <p:ext uri="{BB962C8B-B14F-4D97-AF65-F5344CB8AC3E}">
        <p14:creationId xmlns:p14="http://schemas.microsoft.com/office/powerpoint/2010/main" val="183848677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FD7345A-73F1-4F63-863A-F24C4D8303BC}"/>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2807D6A-862D-4C63-96B9-9397A981E29E}"/>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6BF07C77-2197-4E71-9490-986C15C92A87}"/>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8024245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7E9B0A0-9A4A-4AA4-9DF9-BD1CF46A5BFC}"/>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6842BBF-2544-4E70-A0AF-595DADA4F683}"/>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ABADFB8-055F-41DA-BC65-19F97A685E87}"/>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96A121F-33B1-473D-9F73-7729FBDCED1F}" type="datetime1">
              <a:rPr lang="es-ES"/>
              <a:pPr lvl="0"/>
              <a:t>13/10/2021</a:t>
            </a:fld>
            <a:endParaRPr lang="es-ES"/>
          </a:p>
        </p:txBody>
      </p:sp>
      <p:sp>
        <p:nvSpPr>
          <p:cNvPr id="5" name="Marcador de pie de página 4">
            <a:extLst>
              <a:ext uri="{FF2B5EF4-FFF2-40B4-BE49-F238E27FC236}">
                <a16:creationId xmlns:a16="http://schemas.microsoft.com/office/drawing/2014/main" id="{D1DCDB2B-D16D-4C16-A49C-B075D8A4ECDB}"/>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1A3287A6-911D-4D65-99D9-3965956F1314}"/>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1E472F6-4E2E-4457-B109-A9A437980494}"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FE255B4-B2F8-45A9-B3CD-7EAD3B1E8834}"/>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59BF901B-57FA-48DB-9F5C-A7BC3C983856}"/>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0A444B89-DDE3-41DB-831E-76D8F539E08E}"/>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F2A71DBE-E0A7-4C4F-9AD6-4979976AFA6C}"/>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0D99FA93-F4F7-4646-8B7B-5609D9AFBAB9}"/>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802713B8-CC8F-4515-B7C8-47D8130034A9}"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E50AC38-A5C6-4BA4-A58F-C2484E5CCDDD}"/>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231164142"/>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hyperlink" Target="https://vk.com/mispps" TargetMode="External"/><Relationship Id="rId3" Type="http://schemas.openxmlformats.org/officeDocument/2006/relationships/image" Target="../media/image25.png"/><Relationship Id="rId7" Type="http://schemas.openxmlformats.org/officeDocument/2006/relationships/hyperlink" Target="https://www.facebook.com/mispps" TargetMode="External"/><Relationship Id="rId12" Type="http://schemas.openxmlformats.org/officeDocument/2006/relationships/image" Target="../media/image3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7.png"/><Relationship Id="rId11" Type="http://schemas.openxmlformats.org/officeDocument/2006/relationships/hyperlink" Target="https://plus.google.com/+Mispps/" TargetMode="External"/><Relationship Id="rId5" Type="http://schemas.openxmlformats.org/officeDocument/2006/relationships/image" Target="../media/image26.png"/><Relationship Id="rId10" Type="http://schemas.openxmlformats.org/officeDocument/2006/relationships/image" Target="../media/image2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32E1C0B-3268-4063-A08B-8034A55EF5C1}"/>
              </a:ext>
            </a:extLst>
          </p:cNvPr>
          <p:cNvSpPr txBox="1"/>
          <p:nvPr/>
        </p:nvSpPr>
        <p:spPr>
          <a:xfrm>
            <a:off x="69009" y="2700067"/>
            <a:ext cx="12033851"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IGLESIA DE LA ABADÍA DE WILHERING</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LINZ · AUSTRIA</a:t>
            </a:r>
            <a:endParaRPr lang="es-ES" sz="2800" b="0" i="0" u="none" strike="noStrike" kern="1200" cap="none" spc="0" baseline="0">
              <a:solidFill>
                <a:srgbClr val="FFFFFF"/>
              </a:solidFill>
              <a:uFillTx/>
              <a:latin typeface="Calibri"/>
            </a:endParaRPr>
          </a:p>
        </p:txBody>
      </p:sp>
      <p:pic>
        <p:nvPicPr>
          <p:cNvPr id="3" name="06 - Adagio (from Toccata, Adagio and Fugue in C major - ut majeur - C-Dur)">
            <a:extLst>
              <a:ext uri="{FF2B5EF4-FFF2-40B4-BE49-F238E27FC236}">
                <a16:creationId xmlns:a16="http://schemas.microsoft.com/office/drawing/2014/main" id="{742CA774-6C4A-4FA0-8F09-D2B71D39EBA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42498" y="5944381"/>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84099C-6199-4E5F-BA67-D33CCC31ED81}"/>
              </a:ext>
            </a:extLst>
          </p:cNvPr>
          <p:cNvPicPr>
            <a:picLocks noChangeAspect="1"/>
          </p:cNvPicPr>
          <p:nvPr/>
        </p:nvPicPr>
        <p:blipFill>
          <a:blip r:embed="rId3"/>
          <a:stretch>
            <a:fillRect/>
          </a:stretch>
        </p:blipFill>
        <p:spPr>
          <a:xfrm>
            <a:off x="7027045" y="0"/>
            <a:ext cx="4745736" cy="6858000"/>
          </a:xfrm>
          <a:prstGeom prst="rect">
            <a:avLst/>
          </a:prstGeom>
          <a:noFill/>
          <a:ln cap="flat">
            <a:noFill/>
          </a:ln>
        </p:spPr>
      </p:pic>
      <p:sp>
        <p:nvSpPr>
          <p:cNvPr id="3" name="CuadroTexto 3">
            <a:extLst>
              <a:ext uri="{FF2B5EF4-FFF2-40B4-BE49-F238E27FC236}">
                <a16:creationId xmlns:a16="http://schemas.microsoft.com/office/drawing/2014/main" id="{3E33CF43-6610-433C-B163-8FC5CCC20044}"/>
              </a:ext>
            </a:extLst>
          </p:cNvPr>
          <p:cNvSpPr txBox="1"/>
          <p:nvPr/>
        </p:nvSpPr>
        <p:spPr>
          <a:xfrm>
            <a:off x="345057" y="715993"/>
            <a:ext cx="6357667" cy="550919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Linz una de las construcciones religiosas importantes para conocer es la Abadía Wilhering, que es una de las que tiene más historia. Es uno de los monasterios cistercienses más importantes dentro del estado de Alta Austria y está a unos 8 kilómetros de la ciudad de Linz. Esta abadía se llevó a cabo durante la primera mitad del siglo XII y se consagró en 1146. Actualmente la reconstrucción ha dejado los diferentes edificios más modernos con una decoración rococó realmente muy interesante, además de un notable estilo barroco ante una cantidad de elementos decorativos en la fachada de los edificios y en el interior.</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un primer lugar el monasterio se fundó gracias a Ulrich y Kolo de Wilhering, donando incluso un castillo familiar para la causa. El final de su primera etapa fue en la reforma protestante. Otro de los momentos dramáticos fue la expropiación por parte de los nazis en 1940 y posteriormente se utilizó como hospital militar. Destacar algunas partes de los edificios de la abadía como la portada de estilo románico que tiene la iglesia de la Abadía, además de poder ver el claustro de estilo gótico, con un patio tradicional. La construcción original tenía también un molino, una torre que se construyó a mitad del siglo XVIII. Los retablos que se pueden ver se realizó por parte del pintor Martino Altomonte, retablos de estilo barroco. El órgano del coro lo realizó por Leopold Breinbauer en 1883. La última restauración tuvo lugar en 1971.</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4E589C-A9DD-4DD5-9B2A-56C249DB96D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8EB4BA-DF74-45A1-A208-F94E85F25D32}"/>
              </a:ext>
            </a:extLst>
          </p:cNvPr>
          <p:cNvPicPr>
            <a:picLocks noChangeAspect="1"/>
          </p:cNvPicPr>
          <p:nvPr/>
        </p:nvPicPr>
        <p:blipFill>
          <a:blip r:embed="rId3"/>
          <a:stretch>
            <a:fillRect/>
          </a:stretch>
        </p:blipFill>
        <p:spPr>
          <a:xfrm>
            <a:off x="0" y="781949"/>
            <a:ext cx="12191996" cy="534549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A5237E-C83F-4F22-939B-61FA48749F97}"/>
              </a:ext>
            </a:extLst>
          </p:cNvPr>
          <p:cNvPicPr>
            <a:picLocks noChangeAspect="1"/>
          </p:cNvPicPr>
          <p:nvPr/>
        </p:nvPicPr>
        <p:blipFill>
          <a:blip r:embed="rId2"/>
          <a:stretch>
            <a:fillRect/>
          </a:stretch>
        </p:blipFill>
        <p:spPr>
          <a:xfrm>
            <a:off x="1711445" y="0"/>
            <a:ext cx="8813599"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F9D3A8-76F8-4E67-9ECF-C2BBEAB355D6}"/>
              </a:ext>
            </a:extLst>
          </p:cNvPr>
          <p:cNvPicPr>
            <a:picLocks noChangeAspect="1"/>
          </p:cNvPicPr>
          <p:nvPr/>
        </p:nvPicPr>
        <p:blipFill>
          <a:blip r:embed="rId2"/>
          <a:stretch>
            <a:fillRect/>
          </a:stretch>
        </p:blipFill>
        <p:spPr>
          <a:xfrm>
            <a:off x="1487070" y="0"/>
            <a:ext cx="9060469"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A70796-225D-49D8-BFB2-04B0699CB7FB}"/>
              </a:ext>
            </a:extLst>
          </p:cNvPr>
          <p:cNvPicPr>
            <a:picLocks noChangeAspect="1"/>
          </p:cNvPicPr>
          <p:nvPr/>
        </p:nvPicPr>
        <p:blipFill>
          <a:blip r:embed="rId2"/>
          <a:stretch>
            <a:fillRect/>
          </a:stretch>
        </p:blipFill>
        <p:spPr>
          <a:xfrm>
            <a:off x="1484281" y="0"/>
            <a:ext cx="9134270"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D747C1-5C55-4C16-B136-4C96F326BC96}"/>
              </a:ext>
            </a:extLst>
          </p:cNvPr>
          <p:cNvPicPr>
            <a:picLocks noChangeAspect="1"/>
          </p:cNvPicPr>
          <p:nvPr/>
        </p:nvPicPr>
        <p:blipFill>
          <a:blip r:embed="rId2"/>
          <a:stretch>
            <a:fillRect/>
          </a:stretch>
        </p:blipFill>
        <p:spPr>
          <a:xfrm>
            <a:off x="1506922" y="0"/>
            <a:ext cx="9123773"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CEBCADD4-5E2E-424D-B23F-DEF7113CB0F3}"/>
              </a:ext>
            </a:extLst>
          </p:cNvPr>
          <p:cNvPicPr>
            <a:picLocks noChangeAspect="1"/>
          </p:cNvPicPr>
          <p:nvPr/>
        </p:nvPicPr>
        <p:blipFill>
          <a:blip r:embed="rId2"/>
          <a:stretch>
            <a:fillRect/>
          </a:stretch>
        </p:blipFill>
        <p:spPr>
          <a:xfrm>
            <a:off x="1448875" y="0"/>
            <a:ext cx="9202613"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83F3880-D584-431B-8281-71ABF78FFC93}"/>
              </a:ext>
            </a:extLst>
          </p:cNvPr>
          <p:cNvPicPr>
            <a:picLocks noChangeAspect="1"/>
          </p:cNvPicPr>
          <p:nvPr/>
        </p:nvPicPr>
        <p:blipFill>
          <a:blip r:embed="rId2"/>
          <a:stretch>
            <a:fillRect/>
          </a:stretch>
        </p:blipFill>
        <p:spPr>
          <a:xfrm>
            <a:off x="1558055" y="0"/>
            <a:ext cx="9119676"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B80B8E-80B5-405D-904E-A1A62E0175D5}"/>
              </a:ext>
            </a:extLst>
          </p:cNvPr>
          <p:cNvPicPr>
            <a:picLocks noChangeAspect="1"/>
          </p:cNvPicPr>
          <p:nvPr/>
        </p:nvPicPr>
        <p:blipFill>
          <a:blip r:embed="rId2"/>
          <a:stretch>
            <a:fillRect/>
          </a:stretch>
        </p:blipFill>
        <p:spPr>
          <a:xfrm>
            <a:off x="3525295" y="0"/>
            <a:ext cx="5141406"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EF0188-8281-49AC-BC3D-35155631183E}"/>
              </a:ext>
            </a:extLst>
          </p:cNvPr>
          <p:cNvPicPr>
            <a:picLocks noChangeAspect="1"/>
          </p:cNvPicPr>
          <p:nvPr/>
        </p:nvPicPr>
        <p:blipFill>
          <a:blip r:embed="rId2"/>
          <a:stretch>
            <a:fillRect/>
          </a:stretch>
        </p:blipFill>
        <p:spPr>
          <a:xfrm>
            <a:off x="976222" y="0"/>
            <a:ext cx="10265612"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A8C227-354C-46A4-8194-9444B4E35E31}"/>
              </a:ext>
            </a:extLst>
          </p:cNvPr>
          <p:cNvPicPr>
            <a:picLocks noChangeAspect="1"/>
          </p:cNvPicPr>
          <p:nvPr/>
        </p:nvPicPr>
        <p:blipFill>
          <a:blip r:embed="rId2"/>
          <a:stretch>
            <a:fillRect/>
          </a:stretch>
        </p:blipFill>
        <p:spPr>
          <a:xfrm>
            <a:off x="3460181" y="0"/>
            <a:ext cx="5154216"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ED24A0-86A8-45C6-9E89-31EDB037B9E4}"/>
              </a:ext>
            </a:extLst>
          </p:cNvPr>
          <p:cNvPicPr>
            <a:picLocks noChangeAspect="1"/>
          </p:cNvPicPr>
          <p:nvPr/>
        </p:nvPicPr>
        <p:blipFill>
          <a:blip r:embed="rId2"/>
          <a:stretch>
            <a:fillRect/>
          </a:stretch>
        </p:blipFill>
        <p:spPr>
          <a:xfrm>
            <a:off x="937406" y="2331"/>
            <a:ext cx="10315730" cy="6855668"/>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FC3AEA-92BC-426E-A946-36EEAB6DC269}"/>
              </a:ext>
            </a:extLst>
          </p:cNvPr>
          <p:cNvPicPr>
            <a:picLocks noChangeAspect="1"/>
          </p:cNvPicPr>
          <p:nvPr/>
        </p:nvPicPr>
        <p:blipFill>
          <a:blip r:embed="rId2"/>
          <a:stretch>
            <a:fillRect/>
          </a:stretch>
        </p:blipFill>
        <p:spPr>
          <a:xfrm>
            <a:off x="1544128" y="28035"/>
            <a:ext cx="9106619" cy="6829964"/>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484BEB-6170-4F24-BEC6-611193400567}"/>
              </a:ext>
            </a:extLst>
          </p:cNvPr>
          <p:cNvPicPr>
            <a:picLocks noChangeAspect="1"/>
          </p:cNvPicPr>
          <p:nvPr/>
        </p:nvPicPr>
        <p:blipFill>
          <a:blip r:embed="rId2"/>
          <a:stretch>
            <a:fillRect/>
          </a:stretch>
        </p:blipFill>
        <p:spPr>
          <a:xfrm>
            <a:off x="3522104" y="0"/>
            <a:ext cx="5147797"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9C9D15-57BE-4AF0-BB78-C8BD695E9AF8}"/>
              </a:ext>
            </a:extLst>
          </p:cNvPr>
          <p:cNvPicPr>
            <a:picLocks noChangeAspect="1"/>
          </p:cNvPicPr>
          <p:nvPr/>
        </p:nvPicPr>
        <p:blipFill>
          <a:blip r:embed="rId2"/>
          <a:stretch>
            <a:fillRect/>
          </a:stretch>
        </p:blipFill>
        <p:spPr>
          <a:xfrm>
            <a:off x="3817144" y="0"/>
            <a:ext cx="4557717"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BC4C02-69AB-47D8-B112-BE15EA76C465}"/>
              </a:ext>
            </a:extLst>
          </p:cNvPr>
          <p:cNvPicPr>
            <a:picLocks noChangeAspect="1"/>
          </p:cNvPicPr>
          <p:nvPr/>
        </p:nvPicPr>
        <p:blipFill>
          <a:blip r:embed="rId2"/>
          <a:stretch>
            <a:fillRect/>
          </a:stretch>
        </p:blipFill>
        <p:spPr>
          <a:xfrm>
            <a:off x="3810003" y="0"/>
            <a:ext cx="4572000"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B2294F-871E-4FAA-84CD-996ADCBAFCB3}"/>
              </a:ext>
            </a:extLst>
          </p:cNvPr>
          <p:cNvPicPr>
            <a:picLocks noChangeAspect="1"/>
          </p:cNvPicPr>
          <p:nvPr/>
        </p:nvPicPr>
        <p:blipFill>
          <a:blip r:embed="rId2"/>
          <a:stretch>
            <a:fillRect/>
          </a:stretch>
        </p:blipFill>
        <p:spPr>
          <a:xfrm>
            <a:off x="3777743" y="0"/>
            <a:ext cx="4523774" cy="6780358"/>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084D9E-50B7-4B6A-91E5-7D517CE68A81}"/>
              </a:ext>
            </a:extLst>
          </p:cNvPr>
          <p:cNvPicPr>
            <a:picLocks noChangeAspect="1"/>
          </p:cNvPicPr>
          <p:nvPr/>
        </p:nvPicPr>
        <p:blipFill>
          <a:blip r:embed="rId2"/>
          <a:stretch>
            <a:fillRect/>
          </a:stretch>
        </p:blipFill>
        <p:spPr>
          <a:xfrm>
            <a:off x="3515675" y="0"/>
            <a:ext cx="5160645"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FD53EF-C729-41FE-8F41-B98039D71D20}"/>
              </a:ext>
            </a:extLst>
          </p:cNvPr>
          <p:cNvPicPr>
            <a:picLocks noChangeAspect="1"/>
          </p:cNvPicPr>
          <p:nvPr/>
        </p:nvPicPr>
        <p:blipFill>
          <a:blip r:embed="rId2"/>
          <a:stretch>
            <a:fillRect/>
          </a:stretch>
        </p:blipFill>
        <p:spPr>
          <a:xfrm>
            <a:off x="1539904" y="0"/>
            <a:ext cx="9147721"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D892C5-8B8F-4040-9A4B-9D2CA953ED36}"/>
              </a:ext>
            </a:extLst>
          </p:cNvPr>
          <p:cNvPicPr>
            <a:picLocks noChangeAspect="1"/>
          </p:cNvPicPr>
          <p:nvPr/>
        </p:nvPicPr>
        <p:blipFill>
          <a:blip r:embed="rId2"/>
          <a:stretch>
            <a:fillRect/>
          </a:stretch>
        </p:blipFill>
        <p:spPr>
          <a:xfrm>
            <a:off x="3525295" y="0"/>
            <a:ext cx="5141406"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EB31FA-1A63-4D81-BDC2-7F4BFEC7E6DE}"/>
              </a:ext>
            </a:extLst>
          </p:cNvPr>
          <p:cNvPicPr>
            <a:picLocks noChangeAspect="1"/>
          </p:cNvPicPr>
          <p:nvPr/>
        </p:nvPicPr>
        <p:blipFill>
          <a:blip r:embed="rId3"/>
          <a:stretch>
            <a:fillRect/>
          </a:stretch>
        </p:blipFill>
        <p:spPr>
          <a:xfrm>
            <a:off x="1023670" y="0"/>
            <a:ext cx="10242432" cy="6806949"/>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DC23F44-3548-4BD9-AB0F-B92A717CC631}"/>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24BF76B4-42F0-425B-9508-6925480C34CE}"/>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308C6854-91CD-4A2B-B8EF-DD3AC4D13A16}"/>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EF18EC24-615B-46C4-812E-8F4FB2CEF4C4}"/>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AECA01A5-BC3C-40B0-BE4B-B1C32CDD8189}"/>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1DA31E2B-1482-4ABE-A801-112E09A158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8D875667-BFFF-4CE3-A2A6-EEB638B88C89}"/>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898C66BE-D9B8-41FA-98D4-13D57685B26F}"/>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2C09E64F-7809-4013-818B-C19D6A6C329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8843994A-1B04-4CF1-A29A-B4D5254B687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1B60FCED-0E42-4831-BEBF-96BC9D3D5C2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3DC17E5C-031E-4C7E-8A26-2E866C467B5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29BB5373-8077-4444-AF89-27E4AEB0DDC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57E95963-2DD7-4B79-98B7-2452B4368673}"/>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820451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TotalTime>
  <Words>316</Words>
  <Application>Microsoft Office PowerPoint</Application>
  <PresentationFormat>Panorámica</PresentationFormat>
  <Paragraphs>14</Paragraphs>
  <Slides>25</Slides>
  <Notes>3</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25</vt:i4>
      </vt:variant>
    </vt:vector>
  </HeadingPairs>
  <TitlesOfParts>
    <vt:vector size="34"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2021-10-13T08:32:42Z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