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1"/>
  </p:notesMasterIdLst>
  <p:sldIdLst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327" r:id="rId19"/>
    <p:sldId id="328" r:id="rId2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9B964E03-A9BE-4C2B-A33E-D51FBE91FF76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B7B113A-5568-43BD-9C74-DE6122E143EF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713E280-981C-4011-A838-3C81E64CDA00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2B1E7DAA-F60A-4560-AB44-23C373D113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831B03FE-31E1-4F40-AB1A-DFAA7467B091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1E41240-2258-406A-BB09-0600488D6D11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BE5AFBD-5257-4190-A1F2-A14F73269A3B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ECB2738F-7FB3-48B1-81F9-985BF0961F9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3451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155BED0-3B1C-4F46-9B67-A9D947C9FB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A7730941-3CC0-463C-A848-A852FA5AA33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FF2E6CE-A17A-4EB2-90E7-D057008FEAD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C10050-B5BB-4BB8-9C1D-DC9D4B94E499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40258307-63F3-4606-BAF4-D2CFF897F3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40CC80A-D98E-4F15-AC98-FFCE3F08D438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FFD843A-BEC7-4539-9348-127F2E22085D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6772A88-9808-4E3F-8845-F93742AA9888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6384071-9CBA-4808-B1B8-55BF434F111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37FF5DD-2EED-49E1-8438-0CABB262DFB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8A432E-B9AF-4D58-96C8-FCD6162A7CD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D372EF-B22A-40C3-A62A-C7B1BFDF1612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C3D9D9-B1D3-420F-92C7-7EB8D2DD528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21B229-87DE-493F-9C3F-9E3F6AFA14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E0BE8B-7EDE-4310-ABAC-E308F926700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28895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1C4473-A68C-4E84-8A45-727DEEE81AF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522D5D9-3F9B-4514-8698-0997C397420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56D06C6-ECD1-4ABE-9391-9F06FC8194A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56DD27F-8EFC-4785-A156-23CFF262824B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9B4F15-A31F-40B3-8877-1CB1B184231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32D8252-72AC-4B4F-AF0E-003A11D6CA3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5E3630F-9CF3-486F-AFB6-BDF6533EFE7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78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688ED48-C53D-4EB9-B24D-8B0D9C0691F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0CADBF5-07F4-41DD-A9BF-1ADE3D4AB7B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AAD489-509A-424B-997A-C024F2867A0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46A57D-0F39-45AF-AF52-D22F7D92508B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464FEDD-F0DA-4915-B017-DFDA347FB3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DF5A919-D491-4850-9FC7-BC05263F53F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DDCAB6C-6AFB-43E8-B6FB-81ED7B317A7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5939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517062-3151-4338-AE1D-F4AA59EC267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2C15118-F84F-4C12-AEA0-D1BCA082C61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87439D-3A40-451B-8E68-96D41A6F0F92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4A65002-9332-4A9C-A462-91F8A285AA2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D5EF24-70BF-4C6B-9268-A88A5AF3C972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EDABAF9-5641-490D-8C43-E1D1EEE5EA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6CDACEF-927E-4CE2-978C-D4D1C4FAD70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3CB484-0722-40EA-BD20-84E7134A38B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0340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6A6CD7-07B0-4019-BF47-2065B467563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E5477F4-BF23-421C-8B02-37304A8016D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565416A-BA6C-44BD-80F7-0788203F2C3C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D2515A74-12E8-49C3-B813-D40E391988C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88C8853-9271-4283-BABE-0D192ED30BED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4C03B75-F4BC-4FAC-82F8-CEFFAFAA72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FABEA0-A607-430A-9011-F4BEEEB8369E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682D7B0-F874-457F-AC21-83B700E3C9A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07E83F-6502-486A-8E78-87B84C0FBC6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39BA90-E5F9-4CF4-BF42-854F07582E4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5751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8F2C9A-A62A-4A0B-841A-8B470671458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FBA53D9-5A86-4D19-9DEE-77BBF1921C7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2226EAE-1DD3-4B36-ACD0-915E603E1DCF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285439F-D1F7-42E5-AB03-F102E4F1B6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C885E07-12AD-4F44-8C4A-3C2DBA11309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365BE7-1387-4D75-B59E-82CFA918CCC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2470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DE2BA107-E0A8-4597-9E43-26D875BD45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2EFBE7B-3A88-482C-B1D0-C02EE15BE040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0927FD7-5152-4027-947C-1BFC97640FC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10CEBD6-109B-4A35-BAA8-7DA8EA04878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E1324E2-E888-4A3D-B4DC-47A313EEF72D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0192620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267FB2-B45D-4DC2-8C05-9D45919C50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C13F2E-5667-43E6-85BC-7420BDE2C33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B6F3818-E718-482E-ABA9-6CF2C39ABC2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9579ABF-4B9D-4510-859F-F586652B47A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283AD01-D584-49B1-A8BE-6431BC77002B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A313BD-B369-46DC-99AF-BDB8FB6184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E3255F4-BEBA-4E70-A875-6B7978E807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8A11F6-A39B-4413-A3D9-65CB668C590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6960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71686F-5149-4757-8E1E-58E031AAD0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256A64FA-2066-42B7-BD1D-1D47219F0A1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C156D88-A794-475A-85C4-6B1DDD95C6C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DF03DE-D7A9-4AE8-8281-4EA7AE3CE6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192104-8C21-462E-9F46-D54854FB0310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D24B65A-58C7-43AA-9C20-B4CC5F6EC8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33ECB7-9275-4E05-A146-36DB288C7C0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A54FB8C-2440-4AFF-A6F3-526837C6122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8261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96A979-E801-47CD-9D16-758880C7E95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E55BDFA-241E-4CB2-B4CD-AE72504E216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3A0671C-F09B-4B2F-8B99-73E3E41B446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CC06D0-C98B-4C56-8F7B-6FCF077EE73D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A51477F-69F9-42A6-9C27-ECD3478E26F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3C362F-6CFB-4E7B-970D-C3FE7454BC2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9EB864-9BF2-419B-8F82-42AC2A8C91D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629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1A79AEE-54D6-4273-BC16-EE3307F76C7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F0E5DC0-D3E9-4BC5-AC9C-4FDCFF814E3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D0DBCE-B31A-44B7-A2CD-FCF9E25E391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DCF40C6-4656-47EA-84E9-937E16FCCA10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E069287-9652-4FC9-88C2-2D401C703B4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1086568-0855-44BC-9AEC-16E498AA657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E63828E-8762-4430-A865-7D127A71EBA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7822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8D2830-8481-4405-9FA7-9929050E4A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9C4AEAA-155D-4C86-8144-821E1E06198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063BADB-AF02-434B-99BD-F9412D241FC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9ADC92-712B-4A8D-A89C-EE6CA7D814E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45F43E4-B5C7-4C72-B225-5F7A323A29F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7E5F18DE-25D4-45CB-A355-79BBA37BA3A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404925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7B1275-AF51-4A0D-8F1D-1157DD04EC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A88090B-6130-4971-8590-A1188CD4E5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CDF821-4913-464E-B5B8-8224739D2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222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E86FAE7-6E9A-4B55-A1DE-462139AC75C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565A5500-9DD8-4E5E-9C93-9EDFA439513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383B6F-D7EE-4DC9-9D13-E5D9CE09713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FDD2482D-296E-459E-9448-BDD0E36B8B61}" type="datetime1">
              <a:rPr lang="es-ES"/>
              <a:pPr lvl="0"/>
              <a:t>22/06/2020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49FC69-F14D-44CF-A199-50822EC00460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89B37D5-49BF-4038-AEE2-DAF3B08A707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5E6DE6F6-B16D-48D8-AEC6-3046B6129C7E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98A8CB1-E7BB-40AC-8C73-4B4D217F047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E178A40-AAEC-4E6C-AAD3-80BC38D87E9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EFFEB6-9B70-4EAC-886E-F4E63327E994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04B3EA-A2FD-4A06-A13B-A2EADAD54FB6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15E92C2-E022-4880-8E22-1FE32A65E19C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CCA6DBA5-5DAF-4721-8C18-48EEDD3D7765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0E40B0D-7ED5-42AF-BED4-C1F9DCF2BBB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22528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394D665-E6F2-4A75-B41D-1088FAC102D6}"/>
              </a:ext>
            </a:extLst>
          </p:cNvPr>
          <p:cNvSpPr txBox="1"/>
          <p:nvPr/>
        </p:nvSpPr>
        <p:spPr>
          <a:xfrm>
            <a:off x="102870" y="2857500"/>
            <a:ext cx="12089126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IGLESIA COMUNITARIA KNARVIK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Tahoma" pitchFamily="34"/>
              <a:ea typeface="Tahoma" pitchFamily="34"/>
              <a:cs typeface="Tahoma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NORUEGA</a:t>
            </a:r>
          </a:p>
        </p:txBody>
      </p:sp>
      <p:pic>
        <p:nvPicPr>
          <p:cNvPr id="3" name="02-Eternal Spring IGLESIA MCOMUNITARIA">
            <a:extLst>
              <a:ext uri="{FF2B5EF4-FFF2-40B4-BE49-F238E27FC236}">
                <a16:creationId xmlns:a16="http://schemas.microsoft.com/office/drawing/2014/main" id="{5856566B-4EE5-4D4D-9E94-793CC7C90E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2155" y="5694682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46AE6F1-8C62-466B-9010-08D7E7584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642E3BA-CC65-4E7F-9F0C-D967159EC66E}"/>
              </a:ext>
            </a:extLst>
          </p:cNvPr>
          <p:cNvSpPr txBox="1"/>
          <p:nvPr/>
        </p:nvSpPr>
        <p:spPr>
          <a:xfrm>
            <a:off x="843277" y="670556"/>
            <a:ext cx="10515600" cy="575542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La nueva Iglesia comunitaria en Knarvik, ubicada en la pintoresca costa oeste de Noruega al norte de Bergen, está construida en un sitio privilegiado con vista al paisaje cultural y al centro de la ciudad. El edificio se adapta cuidadosamente a una ladera existente entre el entorno construido y el natural, proporcionando a la iglesia un contexto inspirador del paisaje de la salud circundante. Su carácter distintivo e innovador y su ubicación central lo convierten en un hito en la comunidad, por ser atractivo e inclusivo para que todas las personas cultiven su fe durante toda la semana.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La iglesia señala su función con una dignidad sacra y una forma reconocible, donde la torre de la iglesia, el santuario y la capilla son acentuados por los planos ascendentes del techo. Inspirado en la tradición local de las iglesias de madera de Noruega, el edificio utiliza geometrías, materiales y construcciones claras y elementales. El volumen del edificio compacto se divide en dos pisos en un plano rectangular, que separa los espacios sagrados de arriba de las funciones culturales y administrativas a continuación. Una "plaza de la iglesia" interna conecta los dos niveles con una escalera de atrio en un espacio continuo, y puede unirse o separarse del santuario con paredes de vidrio deslizantes para acomodar a más de 500 personas.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Tahoma" pitchFamily="34"/>
                <a:ea typeface="Tahoma" pitchFamily="34"/>
                <a:cs typeface="Tahoma" pitchFamily="34"/>
              </a:rPr>
              <a:t>La madera es el material clave del proyecto, expresado en el revestimiento homogéneo del duramen de pino pre-meteorizado y reflejado por el acabado de pino de color claro en todas las superficies interiores. El edificio permite que entre la luz del día en su volumen a través de ventanas altas y estrechas que recuerdan a la lanceta, extendidas en el plano para maximizar la admisión y reducir el resplandor. Por la noche, el cálido resplandor del interior revela las actividades de sus eventos religiosos y culturales. La iglesia aspira a proporcionar una plataforma para una educación segura para niños y jóvenes, para convertirse en un lugar local para reuniones y fe, y para facilitar el arte, la música y el desarrollo cultural. La Iglesia comunitaria Knarvik tiene una expresión arquitectónica, soluciones espaciales y materialidad que une la religión, la cultura y el contexto específico del sitio en un todo.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EEAE3C2-02E2-44C3-AB59-FF3AA749C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444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C5ECC05-E32B-4D9F-9115-A1D2793178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8847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DBA5EC6-3805-40FC-B1A6-5BAD0130F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7612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B9648E92-EDEE-48E6-AF79-D09D30375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165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A527EB9-8EE6-4DCD-95D2-771DCC496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0556" cy="686304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172D2AF-AA60-429B-B580-573AF511DA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5593" y="0"/>
            <a:ext cx="4769126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7AA4C449-311F-4DF7-8CF6-580208105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727" y="-50804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64C169A-77B4-4DDB-9BD8-B20C16657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3588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0CCF067-1BB5-4F9D-A0E3-5D37FAAE82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96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1C31B99-3493-4E90-A8AB-A7ED6107F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0556" cy="69020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01E51FD-8C2D-47C6-B9EC-255147F62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8117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AA3ECBBD-C1BA-4DA9-BCF5-0BD7E2DA1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73B7AD0-9894-4512-BDEA-F471AC31F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08604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641CD212-18B0-4378-9C0E-0D3FC1E043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7" y="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75A770E2-727F-4F19-8860-6D0432EB3E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B36C99D-6298-46AB-ADE0-541719D8F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2752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D74E5EB3-A60B-4522-B07F-6952B53DC0DE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5F277F35-8053-4742-9A65-6833058B48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F948D0BC-E85F-4E4F-8EE1-4EC25AEB56F8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AABAEE7-E0B9-4C6C-BD5E-C82D764051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2D177F7-CFEE-490F-A8CF-286741BFA6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B7F11460-5E39-4FCC-8907-E255865A8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C623219-ED2E-41F4-98BE-F4379952A1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D3C3671-AB72-4E3E-8F8A-2B310023D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65FE8DF-C267-413C-8882-0090D008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0F03D84-FF66-4F0D-9F62-1D3A2582D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38675627-C012-414B-B1F2-E898E44145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DE97AE7-5108-48E9-A1C2-DCCB8CFE0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7115670-8E26-47D0-BE63-D6EB108A4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D7A773A7-5EA6-4BCB-9300-DFE5569F5E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152786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443</Words>
  <Application>Microsoft Office PowerPoint</Application>
  <PresentationFormat>Panorámica</PresentationFormat>
  <Paragraphs>15</Paragraphs>
  <Slides>17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17</vt:i4>
      </vt:variant>
    </vt:vector>
  </HeadingPairs>
  <TitlesOfParts>
    <vt:vector size="27" baseType="lpstr">
      <vt:lpstr>Arial</vt:lpstr>
      <vt:lpstr>Calibri</vt:lpstr>
      <vt:lpstr>Calibri Light</vt:lpstr>
      <vt:lpstr>Kristen ITC</vt:lpstr>
      <vt:lpstr>Sylfaen</vt:lpstr>
      <vt:lpstr>Tahoma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2020-06-22T10:01:00Z</dcterms:modified>
</cp:coreProperties>
</file>