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2" r:id="rId18"/>
    <p:sldId id="271" r:id="rId19"/>
    <p:sldId id="273" r:id="rId20"/>
    <p:sldId id="274" r:id="rId21"/>
    <p:sldId id="275" r:id="rId22"/>
    <p:sldId id="277" r:id="rId23"/>
    <p:sldId id="279" r:id="rId24"/>
    <p:sldId id="280" r:id="rId25"/>
    <p:sldId id="281" r:id="rId26"/>
    <p:sldId id="282" r:id="rId27"/>
    <p:sldId id="283" r:id="rId28"/>
    <p:sldId id="284" r:id="rId29"/>
    <p:sldId id="285" r:id="rId30"/>
    <p:sldId id="286" r:id="rId31"/>
    <p:sldId id="288" r:id="rId32"/>
    <p:sldId id="292" r:id="rId33"/>
    <p:sldId id="293" r:id="rId34"/>
    <p:sldId id="326" r:id="rId35"/>
    <p:sldId id="327" r:id="rId36"/>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EeHoZr72Xb7axmXshcZgCA==" hashData="JfFvGdq5smRyajTcFfUKB61bwMvbYXl96AQAjg5X9MKSdIRErvBZd/HCen+q9A3N0LvfD0W0++MjxAT/TvPZm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varScale="1">
        <p:scale>
          <a:sx n="74" d="100"/>
          <a:sy n="74" d="100"/>
        </p:scale>
        <p:origin x="164" y="64"/>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54E116-96A2-4FB9-858E-BF1318DD34D2}"/>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3BF706A-28F0-4E82-8AD6-8AC4EC2BE968}"/>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BBF3F88-7753-4692-9D72-B208A53C34C5}"/>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D8BC9F69-15E4-4832-AB2E-7D09B25E56A5}"/>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9AD66D7D-1AE5-4C3A-997C-D2F0BDA58C37}"/>
              </a:ext>
            </a:extLst>
          </p:cNvPr>
          <p:cNvSpPr>
            <a:spLocks noGrp="1"/>
          </p:cNvSpPr>
          <p:nvPr>
            <p:ph type="sldNum" sz="quarter" idx="12"/>
          </p:nvPr>
        </p:nvSpPr>
        <p:spPr/>
        <p:txBody>
          <a:bodyPr/>
          <a:lstStyle>
            <a:lvl1pPr>
              <a:defRPr/>
            </a:lvl1pPr>
          </a:lstStyle>
          <a:p>
            <a:fld id="{F4435F13-4A96-4815-931B-424BF76D1E8E}" type="slidenum">
              <a:rPr lang="es-ES_tradnl" altLang="es-ES"/>
              <a:pPr/>
              <a:t>‹Nº›</a:t>
            </a:fld>
            <a:endParaRPr lang="es-ES_tradnl" altLang="es-ES"/>
          </a:p>
        </p:txBody>
      </p:sp>
    </p:spTree>
    <p:extLst>
      <p:ext uri="{BB962C8B-B14F-4D97-AF65-F5344CB8AC3E}">
        <p14:creationId xmlns:p14="http://schemas.microsoft.com/office/powerpoint/2010/main" val="2159302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F32E3A-3D29-44EF-8EB7-D928F53F89A3}"/>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7DF917EB-3A60-4045-BD43-2A45DD46C986}"/>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9C97D7A-08AB-434A-A47E-4E670E698716}"/>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3E87F92C-8674-45C1-B89D-54DA898A0B0C}"/>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3ECF9BCE-608B-489C-9E1F-8085E2D552D5}"/>
              </a:ext>
            </a:extLst>
          </p:cNvPr>
          <p:cNvSpPr>
            <a:spLocks noGrp="1"/>
          </p:cNvSpPr>
          <p:nvPr>
            <p:ph type="sldNum" sz="quarter" idx="12"/>
          </p:nvPr>
        </p:nvSpPr>
        <p:spPr/>
        <p:txBody>
          <a:bodyPr/>
          <a:lstStyle>
            <a:lvl1pPr>
              <a:defRPr/>
            </a:lvl1pPr>
          </a:lstStyle>
          <a:p>
            <a:fld id="{FC80A903-A034-440A-B5C4-E70B311970BB}" type="slidenum">
              <a:rPr lang="es-ES_tradnl" altLang="es-ES"/>
              <a:pPr/>
              <a:t>‹Nº›</a:t>
            </a:fld>
            <a:endParaRPr lang="es-ES_tradnl" altLang="es-ES"/>
          </a:p>
        </p:txBody>
      </p:sp>
    </p:spTree>
    <p:extLst>
      <p:ext uri="{BB962C8B-B14F-4D97-AF65-F5344CB8AC3E}">
        <p14:creationId xmlns:p14="http://schemas.microsoft.com/office/powerpoint/2010/main" val="1283260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EB1730-6CA8-4027-A50C-5CD7B15AD609}"/>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FBD2D4EB-037F-430C-A931-3AACD731BF93}"/>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7F6B726-48E5-48D9-B65A-CF430BC05323}"/>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168F55E7-32DB-41B7-8BC0-13489A3036BB}"/>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7664EC0F-494A-4F55-871A-91E2BF3BEF92}"/>
              </a:ext>
            </a:extLst>
          </p:cNvPr>
          <p:cNvSpPr>
            <a:spLocks noGrp="1"/>
          </p:cNvSpPr>
          <p:nvPr>
            <p:ph type="sldNum" sz="quarter" idx="12"/>
          </p:nvPr>
        </p:nvSpPr>
        <p:spPr/>
        <p:txBody>
          <a:bodyPr/>
          <a:lstStyle>
            <a:lvl1pPr>
              <a:defRPr/>
            </a:lvl1pPr>
          </a:lstStyle>
          <a:p>
            <a:fld id="{795C8B5D-D483-4D37-81D9-E644FFA92CE1}" type="slidenum">
              <a:rPr lang="es-ES_tradnl" altLang="es-ES"/>
              <a:pPr/>
              <a:t>‹Nº›</a:t>
            </a:fld>
            <a:endParaRPr lang="es-ES_tradnl" altLang="es-ES"/>
          </a:p>
        </p:txBody>
      </p:sp>
    </p:spTree>
    <p:extLst>
      <p:ext uri="{BB962C8B-B14F-4D97-AF65-F5344CB8AC3E}">
        <p14:creationId xmlns:p14="http://schemas.microsoft.com/office/powerpoint/2010/main" val="2658927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7BCECD-B0B9-45B5-AC2C-6CF89C7908CB}"/>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FAA9FC8E-621D-4699-B162-1D23A1844FE8}"/>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D245EA4-86FA-4ACE-8133-D953B69ED6C0}"/>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BC4B028-DA75-41CC-BC37-6141B15425B1}"/>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33A4A1BF-17FB-4786-A89C-0579F70CBD03}"/>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F2899946-1E98-45E8-A75D-41BC8352D389}"/>
              </a:ext>
            </a:extLst>
          </p:cNvPr>
          <p:cNvSpPr>
            <a:spLocks noGrp="1"/>
          </p:cNvSpPr>
          <p:nvPr>
            <p:ph type="sldNum" sz="quarter" idx="12"/>
          </p:nvPr>
        </p:nvSpPr>
        <p:spPr/>
        <p:txBody>
          <a:bodyPr/>
          <a:lstStyle>
            <a:lvl1pPr>
              <a:defRPr/>
            </a:lvl1pPr>
          </a:lstStyle>
          <a:p>
            <a:fld id="{DA42FDF4-129B-4B53-95F0-606736441E06}" type="slidenum">
              <a:rPr lang="es-ES_tradnl" altLang="es-ES"/>
              <a:pPr/>
              <a:t>‹Nº›</a:t>
            </a:fld>
            <a:endParaRPr lang="es-ES_tradnl" altLang="es-ES"/>
          </a:p>
        </p:txBody>
      </p:sp>
    </p:spTree>
    <p:extLst>
      <p:ext uri="{BB962C8B-B14F-4D97-AF65-F5344CB8AC3E}">
        <p14:creationId xmlns:p14="http://schemas.microsoft.com/office/powerpoint/2010/main" val="335546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5FCBA7-CDA0-4EBC-94CF-2D4976EEF7B0}"/>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4F0F4DEC-ED06-4DFC-B2E4-D09B7737E6C2}"/>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F9176EC-F68F-4BD0-8400-1F8375A16F63}"/>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E244B96-F086-4DDB-842B-208ECF1B03FF}"/>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EF5D54B-7D1D-476E-B605-683D22F6B654}"/>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FE8D02D-B895-4E04-A700-795BC56098B2}"/>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C39973C2-A36A-4773-8981-1ED031CD199B}"/>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EA6EF7AB-E31B-4D82-A3B7-F84EB0FBF8F6}"/>
              </a:ext>
            </a:extLst>
          </p:cNvPr>
          <p:cNvSpPr>
            <a:spLocks noGrp="1"/>
          </p:cNvSpPr>
          <p:nvPr>
            <p:ph type="sldNum" sz="quarter" idx="12"/>
          </p:nvPr>
        </p:nvSpPr>
        <p:spPr/>
        <p:txBody>
          <a:bodyPr/>
          <a:lstStyle>
            <a:lvl1pPr>
              <a:defRPr/>
            </a:lvl1pPr>
          </a:lstStyle>
          <a:p>
            <a:fld id="{F23BB320-663A-4BE7-870D-33C40B5EA41D}" type="slidenum">
              <a:rPr lang="es-ES_tradnl" altLang="es-ES"/>
              <a:pPr/>
              <a:t>‹Nº›</a:t>
            </a:fld>
            <a:endParaRPr lang="es-ES_tradnl" altLang="es-ES"/>
          </a:p>
        </p:txBody>
      </p:sp>
    </p:spTree>
    <p:extLst>
      <p:ext uri="{BB962C8B-B14F-4D97-AF65-F5344CB8AC3E}">
        <p14:creationId xmlns:p14="http://schemas.microsoft.com/office/powerpoint/2010/main" val="1777569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5AE8F5-6659-4BC4-A1BB-122274ACCB93}"/>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289E5DCA-1122-468C-B871-8B88411FB210}"/>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1BB1042A-BC4C-49C4-985F-E7CFE71FCAF7}"/>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4518478B-EBC4-4F04-B3BD-908B0470D0D6}"/>
              </a:ext>
            </a:extLst>
          </p:cNvPr>
          <p:cNvSpPr>
            <a:spLocks noGrp="1"/>
          </p:cNvSpPr>
          <p:nvPr>
            <p:ph type="sldNum" sz="quarter" idx="12"/>
          </p:nvPr>
        </p:nvSpPr>
        <p:spPr/>
        <p:txBody>
          <a:bodyPr/>
          <a:lstStyle>
            <a:lvl1pPr>
              <a:defRPr/>
            </a:lvl1pPr>
          </a:lstStyle>
          <a:p>
            <a:fld id="{E30860DC-7DE4-4259-B6A7-E2ABE37AAA26}" type="slidenum">
              <a:rPr lang="es-ES_tradnl" altLang="es-ES"/>
              <a:pPr/>
              <a:t>‹Nº›</a:t>
            </a:fld>
            <a:endParaRPr lang="es-ES_tradnl" altLang="es-ES"/>
          </a:p>
        </p:txBody>
      </p:sp>
    </p:spTree>
    <p:extLst>
      <p:ext uri="{BB962C8B-B14F-4D97-AF65-F5344CB8AC3E}">
        <p14:creationId xmlns:p14="http://schemas.microsoft.com/office/powerpoint/2010/main" val="2396615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629976C-967F-4905-85F7-E9255DE37DD4}"/>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7DECB7BC-CEBE-4537-8850-025F83C23ABD}"/>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AD1BCA5F-FD91-4E0F-A5AF-D69A6DF33946}"/>
              </a:ext>
            </a:extLst>
          </p:cNvPr>
          <p:cNvSpPr>
            <a:spLocks noGrp="1"/>
          </p:cNvSpPr>
          <p:nvPr>
            <p:ph type="sldNum" sz="quarter" idx="12"/>
          </p:nvPr>
        </p:nvSpPr>
        <p:spPr/>
        <p:txBody>
          <a:bodyPr/>
          <a:lstStyle>
            <a:lvl1pPr>
              <a:defRPr/>
            </a:lvl1pPr>
          </a:lstStyle>
          <a:p>
            <a:fld id="{0225875B-15A9-4BC3-8A1D-2A8FC8155206}" type="slidenum">
              <a:rPr lang="es-ES_tradnl" altLang="es-ES"/>
              <a:pPr/>
              <a:t>‹Nº›</a:t>
            </a:fld>
            <a:endParaRPr lang="es-ES_tradnl" altLang="es-ES"/>
          </a:p>
        </p:txBody>
      </p:sp>
    </p:spTree>
    <p:extLst>
      <p:ext uri="{BB962C8B-B14F-4D97-AF65-F5344CB8AC3E}">
        <p14:creationId xmlns:p14="http://schemas.microsoft.com/office/powerpoint/2010/main" val="419110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F12A5C-4B74-4E19-9E65-4B6111203CB8}"/>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E4E504D8-2500-49EF-BA76-8DC6895E3258}"/>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7C88F25-9B2F-449C-ABF6-BF97374512DF}"/>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AA55F39-A265-47AF-BDBC-1953D1D98A78}"/>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844828C2-2E4A-456B-9E55-19290E1E52A0}"/>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B1B7F6C6-29C0-4F99-BF71-07E460DD5FB5}"/>
              </a:ext>
            </a:extLst>
          </p:cNvPr>
          <p:cNvSpPr>
            <a:spLocks noGrp="1"/>
          </p:cNvSpPr>
          <p:nvPr>
            <p:ph type="sldNum" sz="quarter" idx="12"/>
          </p:nvPr>
        </p:nvSpPr>
        <p:spPr/>
        <p:txBody>
          <a:bodyPr/>
          <a:lstStyle>
            <a:lvl1pPr>
              <a:defRPr/>
            </a:lvl1pPr>
          </a:lstStyle>
          <a:p>
            <a:fld id="{7311E8E9-E943-4C55-9FD2-900AADF14A16}" type="slidenum">
              <a:rPr lang="es-ES_tradnl" altLang="es-ES"/>
              <a:pPr/>
              <a:t>‹Nº›</a:t>
            </a:fld>
            <a:endParaRPr lang="es-ES_tradnl" altLang="es-ES"/>
          </a:p>
        </p:txBody>
      </p:sp>
    </p:spTree>
    <p:extLst>
      <p:ext uri="{BB962C8B-B14F-4D97-AF65-F5344CB8AC3E}">
        <p14:creationId xmlns:p14="http://schemas.microsoft.com/office/powerpoint/2010/main" val="39902719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417EF0-0228-4E72-97B8-C43536CBEB89}"/>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5A22F91A-B99E-4C81-A8B8-E3DE9F468218}"/>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300AF216-6438-445B-84B2-8E10D824B0D4}"/>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34FEF1A-0230-463B-BD33-BB63965438FE}"/>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70F0E6C1-9497-402E-B9A4-651A69B11A8A}"/>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6DE84786-F694-4477-99FD-DEA5653863A4}"/>
              </a:ext>
            </a:extLst>
          </p:cNvPr>
          <p:cNvSpPr>
            <a:spLocks noGrp="1"/>
          </p:cNvSpPr>
          <p:nvPr>
            <p:ph type="sldNum" sz="quarter" idx="12"/>
          </p:nvPr>
        </p:nvSpPr>
        <p:spPr/>
        <p:txBody>
          <a:bodyPr/>
          <a:lstStyle>
            <a:lvl1pPr>
              <a:defRPr/>
            </a:lvl1pPr>
          </a:lstStyle>
          <a:p>
            <a:fld id="{ACD6E066-110C-4188-A689-B02249FD1C7B}" type="slidenum">
              <a:rPr lang="es-ES_tradnl" altLang="es-ES"/>
              <a:pPr/>
              <a:t>‹Nº›</a:t>
            </a:fld>
            <a:endParaRPr lang="es-ES_tradnl" altLang="es-ES"/>
          </a:p>
        </p:txBody>
      </p:sp>
    </p:spTree>
    <p:extLst>
      <p:ext uri="{BB962C8B-B14F-4D97-AF65-F5344CB8AC3E}">
        <p14:creationId xmlns:p14="http://schemas.microsoft.com/office/powerpoint/2010/main" val="3792191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B04902-A776-4C81-BE25-C4E90E8148DE}"/>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1282BA88-83C2-4018-B43B-3C7A42D8F8D7}"/>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244AA48-DFF7-485A-9F61-5A43A426C12E}"/>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EFE0D31B-7F60-4971-BA8C-7DBEC011037D}"/>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D473C055-3138-4834-AF10-DAB6F947F773}"/>
              </a:ext>
            </a:extLst>
          </p:cNvPr>
          <p:cNvSpPr>
            <a:spLocks noGrp="1"/>
          </p:cNvSpPr>
          <p:nvPr>
            <p:ph type="sldNum" sz="quarter" idx="12"/>
          </p:nvPr>
        </p:nvSpPr>
        <p:spPr/>
        <p:txBody>
          <a:bodyPr/>
          <a:lstStyle>
            <a:lvl1pPr>
              <a:defRPr/>
            </a:lvl1pPr>
          </a:lstStyle>
          <a:p>
            <a:fld id="{A21B575D-0A21-4717-84AC-08DCCE5879C8}" type="slidenum">
              <a:rPr lang="es-ES_tradnl" altLang="es-ES"/>
              <a:pPr/>
              <a:t>‹Nº›</a:t>
            </a:fld>
            <a:endParaRPr lang="es-ES_tradnl" altLang="es-ES"/>
          </a:p>
        </p:txBody>
      </p:sp>
    </p:spTree>
    <p:extLst>
      <p:ext uri="{BB962C8B-B14F-4D97-AF65-F5344CB8AC3E}">
        <p14:creationId xmlns:p14="http://schemas.microsoft.com/office/powerpoint/2010/main" val="927840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CFC636D-5362-4AF9-ACB8-01DADAC35CB7}"/>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3B154F6-FC72-4805-987C-6ADD37E9F2FF}"/>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929144A-F4D3-42FF-BFE4-AE59D8A6F027}"/>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5023E864-35C1-4CE2-B78F-97CF302AD08E}"/>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59B9CE76-8FB6-4744-864D-CDA3AC52464D}"/>
              </a:ext>
            </a:extLst>
          </p:cNvPr>
          <p:cNvSpPr>
            <a:spLocks noGrp="1"/>
          </p:cNvSpPr>
          <p:nvPr>
            <p:ph type="sldNum" sz="quarter" idx="12"/>
          </p:nvPr>
        </p:nvSpPr>
        <p:spPr/>
        <p:txBody>
          <a:bodyPr/>
          <a:lstStyle>
            <a:lvl1pPr>
              <a:defRPr/>
            </a:lvl1pPr>
          </a:lstStyle>
          <a:p>
            <a:fld id="{60FB2419-78DB-42EB-9E39-8C5B4AB462DC}" type="slidenum">
              <a:rPr lang="es-ES_tradnl" altLang="es-ES"/>
              <a:pPr/>
              <a:t>‹Nº›</a:t>
            </a:fld>
            <a:endParaRPr lang="es-ES_tradnl" altLang="es-ES"/>
          </a:p>
        </p:txBody>
      </p:sp>
    </p:spTree>
    <p:extLst>
      <p:ext uri="{BB962C8B-B14F-4D97-AF65-F5344CB8AC3E}">
        <p14:creationId xmlns:p14="http://schemas.microsoft.com/office/powerpoint/2010/main" val="15944525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C9A734-8931-4548-AB95-1AF11F65F346}"/>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FBA51594-8898-4C56-8741-EFEDB636E21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F216CEA-872C-4ADA-8BB8-17E5C42C6933}"/>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47416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B1F4DF8-A49E-40E3-9386-E68E3506AC86}"/>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62B461AE-1B3E-4708-8B3A-94B772188156}"/>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E85E3269-92A8-476F-A6E1-326FB14DFAE1}"/>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0E7DB847-1BEE-4EEB-80B0-B66071BADB11}"/>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F832A29A-D88C-4030-908D-723FF8A564EB}"/>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70AED9A5-4364-4A31-B905-69D7BBB944AC}"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541DDE8-D3ED-4CEB-9506-A10E944BB438}"/>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89122772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434FBEE5-0426-4367-9DA1-518CC4D3112B}"/>
              </a:ext>
            </a:extLst>
          </p:cNvPr>
          <p:cNvSpPr txBox="1">
            <a:spLocks noChangeArrowheads="1"/>
          </p:cNvSpPr>
          <p:nvPr/>
        </p:nvSpPr>
        <p:spPr bwMode="auto">
          <a:xfrm>
            <a:off x="595313" y="2743200"/>
            <a:ext cx="7985125"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3600"/>
              <a:t>IGLESIA ARCIPRESTAL DE SAN JAIME</a:t>
            </a:r>
          </a:p>
          <a:p>
            <a:pPr algn="ctr"/>
            <a:endParaRPr lang="es-ES_tradnl" altLang="es-ES" sz="1000"/>
          </a:p>
          <a:p>
            <a:pPr algn="ctr"/>
            <a:r>
              <a:rPr lang="es-ES_tradnl" altLang="es-ES" sz="2400"/>
              <a:t>VILLARREAL · CASTELLÓN · COMUNIDAD VALENCIANA</a:t>
            </a:r>
          </a:p>
          <a:p>
            <a:pPr algn="ctr"/>
            <a:r>
              <a:rPr lang="es-ES_tradnl" altLang="es-ES" sz="2400"/>
              <a:t>ESPAÑA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a:extLst>
              <a:ext uri="{FF2B5EF4-FFF2-40B4-BE49-F238E27FC236}">
                <a16:creationId xmlns:a16="http://schemas.microsoft.com/office/drawing/2014/main" id="{8B12A8F2-FD2A-4670-9696-639F2EC3EB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Bach - Guillou - Goldberg Variations - 13.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ext Box 4">
            <a:extLst>
              <a:ext uri="{FF2B5EF4-FFF2-40B4-BE49-F238E27FC236}">
                <a16:creationId xmlns:a16="http://schemas.microsoft.com/office/drawing/2014/main" id="{799E2265-39B7-4423-87C7-83D0E9618025}"/>
              </a:ext>
            </a:extLst>
          </p:cNvPr>
          <p:cNvSpPr txBox="1">
            <a:spLocks noChangeArrowheads="1"/>
          </p:cNvSpPr>
          <p:nvPr/>
        </p:nvSpPr>
        <p:spPr bwMode="auto">
          <a:xfrm>
            <a:off x="715963" y="1858963"/>
            <a:ext cx="7467600" cy="3224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La iglesia arciprestal de San Jaime apóstol es un templo católico del municipio español de Villarreal, en la provincia de Castellón. Se trata de un edificio de estilo neoclásico construido en el siglo XVIII.</a:t>
            </a:r>
          </a:p>
          <a:p>
            <a:pPr algn="just"/>
            <a:endParaRPr lang="es-ES_tradnl" altLang="es-ES" sz="800"/>
          </a:p>
          <a:p>
            <a:pPr algn="just"/>
            <a:r>
              <a:rPr lang="es-ES_tradnl" altLang="es-ES"/>
              <a:t>Se trata de una iglesia de grandes dimensiones cuyo proyecto original y la dirección de la primera fase se debe al constructor Juan José Nadal, tatarabuelo del arquitecto de finales del XIX y comienzos del XX Rafael Guastavino.</a:t>
            </a:r>
          </a:p>
          <a:p>
            <a:pPr algn="just"/>
            <a:endParaRPr lang="es-ES_tradnl" altLang="es-ES" sz="800"/>
          </a:p>
          <a:p>
            <a:pPr algn="just"/>
            <a:r>
              <a:rPr lang="es-ES_tradnl" altLang="es-ES"/>
              <a:t>Su espacio es la conjunción de dos plantas: una centralizada y una de salón. La central, con tres exedras poligonales, forma el ábside y brazos de crucero y se abre al espacio columnario de tres naves de 22 m de altura. La nave central es de bóveda de luneta y las laterales de arista. En el crucero se eleva la cúpula sobre el tambor. La cubierta de teja azul barnizada, conforma perfil ojival.</a:t>
            </a:r>
          </a:p>
          <a:p>
            <a:pPr algn="just"/>
            <a:endParaRPr lang="es-ES_tradnl" altLang="es-ES" sz="800"/>
          </a:p>
          <a:p>
            <a:pPr algn="just"/>
            <a:r>
              <a:rPr lang="es-ES_tradnl" altLang="es-ES"/>
              <a:t>Sus muros son de mampostería y la fachada principal que imita sillares tiene remate mixtilíneo. La cubierta es a dos aguas en la nave central y de cobertizo en las laterales.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154D3CD5-05F7-4E3E-9518-A073BCC8FA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0" y="319088"/>
            <a:ext cx="9334500" cy="6219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a:extLst>
              <a:ext uri="{FF2B5EF4-FFF2-40B4-BE49-F238E27FC236}">
                <a16:creationId xmlns:a16="http://schemas.microsoft.com/office/drawing/2014/main" id="{A150D1E0-26BE-4194-B863-CD802F3DD5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6659E119-0590-47E9-8561-52754AFFA7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6881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a:extLst>
              <a:ext uri="{FF2B5EF4-FFF2-40B4-BE49-F238E27FC236}">
                <a16:creationId xmlns:a16="http://schemas.microsoft.com/office/drawing/2014/main" id="{E7DF4ADB-35C6-4CBB-8E43-99FCE2A0E6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1713" y="0"/>
            <a:ext cx="456723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EB017F20-65AB-4E0A-B522-9E7B485C70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73513" y="0"/>
            <a:ext cx="5170487" cy="6858000"/>
          </a:xfrm>
          <a:prstGeom prst="rect">
            <a:avLst/>
          </a:prstGeom>
          <a:noFill/>
          <a:extLst>
            <a:ext uri="{909E8E84-426E-40DD-AFC4-6F175D3DCCD1}">
              <a14:hiddenFill xmlns:a14="http://schemas.microsoft.com/office/drawing/2010/main">
                <a:solidFill>
                  <a:srgbClr val="FFFFFF"/>
                </a:solidFill>
              </a14:hiddenFill>
            </a:ext>
          </a:extLst>
        </p:spPr>
      </p:pic>
      <p:sp>
        <p:nvSpPr>
          <p:cNvPr id="11269" name="Text Box 5">
            <a:extLst>
              <a:ext uri="{FF2B5EF4-FFF2-40B4-BE49-F238E27FC236}">
                <a16:creationId xmlns:a16="http://schemas.microsoft.com/office/drawing/2014/main" id="{B801043E-9946-42AA-BA0D-0DB91B439CB0}"/>
              </a:ext>
            </a:extLst>
          </p:cNvPr>
          <p:cNvSpPr txBox="1">
            <a:spLocks noChangeArrowheads="1"/>
          </p:cNvSpPr>
          <p:nvPr/>
        </p:nvSpPr>
        <p:spPr bwMode="auto">
          <a:xfrm>
            <a:off x="547688" y="1477963"/>
            <a:ext cx="2743200" cy="4135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TORRE CAMPANARIO</a:t>
            </a:r>
          </a:p>
          <a:p>
            <a:pPr algn="ctr"/>
            <a:endParaRPr lang="es-ES_tradnl" altLang="es-ES" sz="800"/>
          </a:p>
          <a:p>
            <a:pPr algn="just"/>
            <a:r>
              <a:rPr lang="es-ES_tradnl" altLang="es-ES"/>
              <a:t>La torre del campanario es obra de Agustín Maiquez. Se une a la iglesia a mediados del siglo XIX de forma forzada, rompiendo la esbeltez original de la torre de 42 m de altura y 9 m de lado en su base. Es de piedra tallada de Borriol y Benadressa con un primer cuerpo cuadrangular hasta la primera cornisa, y en ángulos de las cantoneras cuatro pirámides, segundo cuerpo octogonal y cornisa hasta su coronación. En su interior se encuentran cuatro habitaciones, una de ellas para el reloj.</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a:extLst>
              <a:ext uri="{FF2B5EF4-FFF2-40B4-BE49-F238E27FC236}">
                <a16:creationId xmlns:a16="http://schemas.microsoft.com/office/drawing/2014/main" id="{4E6F8A5D-56C3-42A6-89CE-B9795F3EF9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650" y="-4113213"/>
            <a:ext cx="10153650" cy="152400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3C644823-29BA-4534-9F53-0D704B17A7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 y="1285875"/>
            <a:ext cx="9239250" cy="4286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B57839D3-12EB-4BB0-99BB-1086CB8504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 y="1285875"/>
            <a:ext cx="9239250" cy="4286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607CC831-0939-4A83-94A5-5139FD791F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3538"/>
            <a:ext cx="9144000" cy="60785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1E12D03A-66ED-4251-ACC1-3C6172DA85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4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7711D7B7-A71E-44B8-94D0-79B3271F20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4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49CE183C-84B9-4458-B1EC-F483EDD6C2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5475"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0746C913-852B-4D32-B1FA-D5D7C883E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4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76A35871-90E5-4986-9260-E2268EB619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4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74EC445E-D1DB-4B74-8809-EAB9C21440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4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D77A2558-EB97-4681-9FEB-1ECF12738A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4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a:extLst>
              <a:ext uri="{FF2B5EF4-FFF2-40B4-BE49-F238E27FC236}">
                <a16:creationId xmlns:a16="http://schemas.microsoft.com/office/drawing/2014/main" id="{4F262828-14DE-4530-9AF6-0664D0D42B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46038"/>
            <a:ext cx="6904038" cy="69040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0321973E-E23E-448E-BBF4-7F652AC5B8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5038" y="0"/>
            <a:ext cx="439896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5605" name="Picture 5">
            <a:extLst>
              <a:ext uri="{FF2B5EF4-FFF2-40B4-BE49-F238E27FC236}">
                <a16:creationId xmlns:a16="http://schemas.microsoft.com/office/drawing/2014/main" id="{C7E17863-B610-466F-BF0A-5CEE50B455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688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242C42B7-BA85-4B3D-ADF1-593FE9A459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2025" y="0"/>
            <a:ext cx="437197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7653" name="Picture 5">
            <a:extLst>
              <a:ext uri="{FF2B5EF4-FFF2-40B4-BE49-F238E27FC236}">
                <a16:creationId xmlns:a16="http://schemas.microsoft.com/office/drawing/2014/main" id="{D1C6F84D-D36C-41CE-9715-BBEE72B4D2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70413"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2F9FFF1F-26BE-44B1-B19A-DD61278DB3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3850"/>
            <a:ext cx="9144000" cy="609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1" name="Picture 5">
            <a:extLst>
              <a:ext uri="{FF2B5EF4-FFF2-40B4-BE49-F238E27FC236}">
                <a16:creationId xmlns:a16="http://schemas.microsoft.com/office/drawing/2014/main" id="{A724A426-3D3F-4FDC-8FCA-5186134C85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0125" y="0"/>
            <a:ext cx="44418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a:extLst>
              <a:ext uri="{FF2B5EF4-FFF2-40B4-BE49-F238E27FC236}">
                <a16:creationId xmlns:a16="http://schemas.microsoft.com/office/drawing/2014/main" id="{E750DDAE-7876-4E9C-8DD7-10EBFDC8B0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3550"/>
            <a:ext cx="9144000" cy="60912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F7FB4F70-DB6F-4DE7-886A-C0C6056C17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8138"/>
            <a:ext cx="9144000" cy="6092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a:extLst>
              <a:ext uri="{FF2B5EF4-FFF2-40B4-BE49-F238E27FC236}">
                <a16:creationId xmlns:a16="http://schemas.microsoft.com/office/drawing/2014/main" id="{3813F470-A8EF-42D5-92CC-33EDED403C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6400"/>
            <a:ext cx="9144000" cy="60912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a:extLst>
              <a:ext uri="{FF2B5EF4-FFF2-40B4-BE49-F238E27FC236}">
                <a16:creationId xmlns:a16="http://schemas.microsoft.com/office/drawing/2014/main" id="{025C5339-55F3-4451-AA79-A03E8EE1F5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4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CA633980-EB05-45A2-B0AB-9F0C74670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688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4821" name="Picture 5">
            <a:extLst>
              <a:ext uri="{FF2B5EF4-FFF2-40B4-BE49-F238E27FC236}">
                <a16:creationId xmlns:a16="http://schemas.microsoft.com/office/drawing/2014/main" id="{73D5923B-75AE-4671-AEF1-FC8B8FF5BA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2963" y="0"/>
            <a:ext cx="449103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extLst>
              <a:ext uri="{FF2B5EF4-FFF2-40B4-BE49-F238E27FC236}">
                <a16:creationId xmlns:a16="http://schemas.microsoft.com/office/drawing/2014/main" id="{776F5EDD-79BE-4B76-9FE8-40A3930AA8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7041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6869" name="Picture 5">
            <a:extLst>
              <a:ext uri="{FF2B5EF4-FFF2-40B4-BE49-F238E27FC236}">
                <a16:creationId xmlns:a16="http://schemas.microsoft.com/office/drawing/2014/main" id="{38A10A34-E5C9-44CD-939C-9CA7E8974B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0"/>
            <a:ext cx="4500562"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a:extLst>
              <a:ext uri="{FF2B5EF4-FFF2-40B4-BE49-F238E27FC236}">
                <a16:creationId xmlns:a16="http://schemas.microsoft.com/office/drawing/2014/main" id="{45FD7E5F-BB11-4D37-A168-8A70FF63ED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5688" y="0"/>
            <a:ext cx="45688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a:extLst>
              <a:ext uri="{FF2B5EF4-FFF2-40B4-BE49-F238E27FC236}">
                <a16:creationId xmlns:a16="http://schemas.microsoft.com/office/drawing/2014/main" id="{0788D0EB-7D7B-4BB3-A3BD-4206F181B5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50950"/>
            <a:ext cx="9144000" cy="4486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DE370BC0-BFEE-43C8-BDD4-9072EAECBB89}"/>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CC436003-8D1C-4BF5-8ADD-FA97D75ACB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4CF1E13E-C83E-4B96-A071-402FC1414A4C}"/>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06A5561-0568-4350-BC0B-9051C7C76566}"/>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3139DE5B-8503-412D-BE4E-FF98385F876C}"/>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50E00079-9EC6-42AD-92A4-9302483729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2EC22A2-1C59-4569-9209-E9C6B5064D07}"/>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22774A91-96FE-402A-8F77-D7DE69F04BB6}"/>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EA3F719A-2904-4156-9445-23BAAF1A3A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976C112-F0BA-4D9D-9388-0027CBC8C37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DDF6478-7889-42EC-8DEE-F59CEB1A773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7FB129E-139A-48F6-A134-40016006FC7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DC8E31F-9704-4F50-9FD5-20030FDCC51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43E39E1-48FD-43E5-A627-6516694F54E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7079026"/>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55</TotalTime>
  <Words>337</Words>
  <Application>Microsoft Office PowerPoint</Application>
  <PresentationFormat>Presentación en pantalla (4:3)</PresentationFormat>
  <Paragraphs>19</Paragraphs>
  <Slides>34</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34</vt:i4>
      </vt:variant>
    </vt:vector>
  </HeadingPairs>
  <TitlesOfParts>
    <vt:vector size="40"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26</cp:revision>
  <dcterms:created xsi:type="dcterms:W3CDTF">1601-01-01T00:00:00Z</dcterms:created>
  <dcterms:modified xsi:type="dcterms:W3CDTF">2020-04-28T10:01:15Z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