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71" r:id="rId9"/>
    <p:sldId id="263" r:id="rId10"/>
    <p:sldId id="264" r:id="rId11"/>
    <p:sldId id="273" r:id="rId12"/>
    <p:sldId id="265" r:id="rId13"/>
    <p:sldId id="266" r:id="rId14"/>
    <p:sldId id="272" r:id="rId15"/>
    <p:sldId id="267" r:id="rId16"/>
    <p:sldId id="268" r:id="rId17"/>
    <p:sldId id="274" r:id="rId18"/>
    <p:sldId id="269" r:id="rId19"/>
    <p:sldId id="270" r:id="rId20"/>
    <p:sldId id="276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7" r:id="rId31"/>
    <p:sldId id="288" r:id="rId32"/>
    <p:sldId id="304" r:id="rId33"/>
    <p:sldId id="305" r:id="rId34"/>
    <p:sldId id="284" r:id="rId35"/>
    <p:sldId id="285" r:id="rId36"/>
    <p:sldId id="290" r:id="rId37"/>
    <p:sldId id="291" r:id="rId38"/>
    <p:sldId id="292" r:id="rId39"/>
    <p:sldId id="293" r:id="rId40"/>
    <p:sldId id="294" r:id="rId41"/>
    <p:sldId id="295" r:id="rId42"/>
    <p:sldId id="303" r:id="rId43"/>
    <p:sldId id="299" r:id="rId44"/>
    <p:sldId id="296" r:id="rId45"/>
    <p:sldId id="297" r:id="rId46"/>
    <p:sldId id="298" r:id="rId47"/>
    <p:sldId id="300" r:id="rId48"/>
    <p:sldId id="302" r:id="rId49"/>
    <p:sldId id="306" r:id="rId50"/>
  </p:sldIdLst>
  <p:sldSz cx="9144000" cy="6858000" type="screen4x3"/>
  <p:notesSz cx="6858000" cy="9144000"/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9TMYEETpa6Tf27bDTHWIg==" hashData="Q7pUdRZMyEI1QOct2ljOw0t8b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50CB3-C71C-40B3-B498-271ADEAA4182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016CD-B53A-41A0-89BE-45974A399F9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5C287-E347-4B06-BBD7-AA77D1DDFC6E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8D840-2E11-4850-99D6-030CD97AE88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38662-A894-44BB-A5B3-D8DDA29B6795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D9198-99DA-42D0-ADA7-2604C9F86B3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DD9D5-C584-41B6-A33B-B439DB640CE5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DF03C-C51C-444F-B492-0CD33628607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49F49-8701-4724-B17C-C3CBD9C9A28E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4A19B-E2CA-4536-9FF8-5AD65668D5F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49F6A-9A0E-4336-A8C1-A4E18A764878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5D0F9-A567-4954-ADA2-E88072A90C0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E198D-A78B-4B69-A711-1DE1618423C2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C8130-F872-403A-95DB-73507BA7AAA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D45BD-76FA-4D62-A35D-7681E5AE529C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3AB1-A325-45B3-95A0-306CB45E4B4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A8580-1AE9-47BD-A4AF-A6751BC0F6DD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2F37D-96CB-4D14-B8F3-3DF32F034E6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9F0FB-101F-4C99-B975-1CE4FF84B311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A44A1-7B08-4025-ABCE-A389CB79033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0BF9E-0B77-4857-B9FD-1C6550A8A961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2C880-2010-477B-B1B5-07FA2B159C28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6B5726-050A-4945-B36D-84E262E8DDE6}" type="datetimeFigureOut">
              <a:rPr lang="es-UY"/>
              <a:pPr>
                <a:defRPr/>
              </a:pPr>
              <a:t>13/07/2019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4FC258-0ABC-4CE7-8D2A-92AEEBBCFC5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CuadroTexto"/>
          <p:cNvPicPr>
            <a:picLocks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1425" y="384175"/>
            <a:ext cx="3792538" cy="7429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2588" y="1196975"/>
            <a:ext cx="8761412" cy="47164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Islandia es un país soberano localizado en el extremo noroeste de Europa,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cuyo territorio abarca la isla homónima y algunas pequeñas islas e islotes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adyacentes en el océano </a:t>
            </a:r>
            <a:r>
              <a:rPr lang="es-UY" sz="1500" dirty="0" err="1">
                <a:solidFill>
                  <a:srgbClr val="333300"/>
                </a:solidFill>
                <a:latin typeface="Comic Sans MS" pitchFamily="66" charset="0"/>
                <a:cs typeface="+mn-cs"/>
              </a:rPr>
              <a:t>Atlántico,entre</a:t>
            </a: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el resto de Europa y Groenlandia.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UY" sz="150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Su capital es Reikiavik.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UY" sz="150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También es conocida como las isla del fuego y el hielo.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es un país nórdico europeo situado en el océano Atlántico.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tiene unos 320.000 habitantes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UY" sz="150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Los bordes de las placas tectónicas la atraviesan  lo cual la dota 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 de una geología muy diversa y  hace que tenga una gran actividad volcánica.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UY" sz="150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El paisaje de Islandia se caracteriza principalmente por desiertos de arena y  lava,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pequeñas montañas  y muchos ríos glaciales que fluyen hacia el mar a través de las tierras bajas.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UY" sz="150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Las auroras boreales son un fenómeno natural impresionante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del que a menudo se puede disfrutar en Islandia.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00" dirty="0">
                <a:solidFill>
                  <a:srgbClr val="333300"/>
                </a:solidFill>
                <a:latin typeface="Comic Sans MS" pitchFamily="66" charset="0"/>
                <a:cs typeface="+mn-cs"/>
              </a:rPr>
              <a:t>La corriente del Golfo atraviesa Islandia con sus vientos cálidos y suaviza el clima de la isla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UY" sz="1550" dirty="0">
              <a:solidFill>
                <a:srgbClr val="333300"/>
              </a:solidFill>
              <a:latin typeface="Comic Sans MS" pitchFamily="66" charset="0"/>
              <a:cs typeface="+mn-cs"/>
            </a:endParaRPr>
          </a:p>
        </p:txBody>
      </p:sp>
      <p:sp>
        <p:nvSpPr>
          <p:cNvPr id="13316" name="6 CuadroTexto"/>
          <p:cNvSpPr txBox="1">
            <a:spLocks noChangeArrowheads="1"/>
          </p:cNvSpPr>
          <p:nvPr/>
        </p:nvSpPr>
        <p:spPr bwMode="auto">
          <a:xfrm>
            <a:off x="395288" y="6165850"/>
            <a:ext cx="2559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Material tomado de internet</a:t>
            </a:r>
            <a:endParaRPr lang="es-UY" sz="1400">
              <a:latin typeface="Comic Sans MS" pitchFamily="66" charset="0"/>
            </a:endParaRPr>
          </a:p>
        </p:txBody>
      </p:sp>
      <p:sp>
        <p:nvSpPr>
          <p:cNvPr id="13317" name="7 CuadroTexto"/>
          <p:cNvSpPr txBox="1">
            <a:spLocks noChangeArrowheads="1"/>
          </p:cNvSpPr>
          <p:nvPr/>
        </p:nvSpPr>
        <p:spPr bwMode="auto">
          <a:xfrm>
            <a:off x="3132138" y="6165850"/>
            <a:ext cx="33670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Audio – Quiet  Storm – Michael Hoppe</a:t>
            </a:r>
            <a:endParaRPr lang="es-UY" sz="1400">
              <a:latin typeface="Comic Sans MS" pitchFamily="66" charset="0"/>
            </a:endParaRPr>
          </a:p>
        </p:txBody>
      </p:sp>
      <p:pic>
        <p:nvPicPr>
          <p:cNvPr id="4" name="3 Imagen" descr="cielmauve1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MICHAEL HOPPE - Quiet Stor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2 Imagen" descr="Veidivotn lakes.jpg"/>
          <p:cNvPicPr>
            <a:picLocks noChangeAspect="1"/>
          </p:cNvPicPr>
          <p:nvPr/>
        </p:nvPicPr>
        <p:blipFill>
          <a:blip r:embed="rId2" cstate="screen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 descr="Iceland, Alftavatn lake, mount Storasul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 Imagen" descr="Red Crater, Lake Ljotipollur.jpg"/>
          <p:cNvPicPr>
            <a:picLocks noChangeAspect="1"/>
          </p:cNvPicPr>
          <p:nvPr/>
        </p:nvPicPr>
        <p:blipFill>
          <a:blip r:embed="rId2" cstate="screen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3 Imagen" descr="Imagen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REDOND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Imagen" descr="ALTAS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 descr="Northern Fjallabak area. Domadalur and Landmannalaugar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 Imagen" descr="rocosa color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 descr="rosa agu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2 Imagen" descr="Reykjanes seashore close to Blue Lagoon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 descr="Hafragilsfoss waterfall, Iceland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 descr="Lake Langisjor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 Imagen" descr="Raudasandur_Iceland_Panorama_FILIP_KULISEV3.jpg"/>
          <p:cNvPicPr>
            <a:picLocks noChangeAspect="1"/>
          </p:cNvPicPr>
          <p:nvPr/>
        </p:nvPicPr>
        <p:blipFill>
          <a:blip r:embed="rId2" cstate="screen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 Imagen" descr="CON AGU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2 Imagen" descr="monte rocos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2 Imagen" descr="MONTEAZUL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Imagen" descr="ROCOSA PIS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Imagen" descr="ROCOSA PISO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1052513"/>
            <a:ext cx="8493125" cy="45958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Formas y colores de las Auroras Boreales en Islandia.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s-UY" sz="1540" dirty="0"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Como en el resto del mundo, las formas son cambiantes y caprichosas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. Forman generalmente arcos, círculos y nebulosas,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con rápidas mutaciones y estallidos de intensidad.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Los colores de las auroras boreales cambian dependiendo </a:t>
            </a:r>
            <a:r>
              <a:rPr lang="es-UY" sz="1540" dirty="0" err="1">
                <a:latin typeface="Comic Sans MS" pitchFamily="66" charset="0"/>
                <a:cs typeface="+mn-cs"/>
              </a:rPr>
              <a:t>deltipo</a:t>
            </a:r>
            <a:r>
              <a:rPr lang="es-UY" sz="1540" dirty="0">
                <a:latin typeface="Comic Sans MS" pitchFamily="66" charset="0"/>
                <a:cs typeface="+mn-cs"/>
              </a:rPr>
              <a:t> de partícula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que choque con la magnetosfera y la altura a la que se encuentren en la atmósfera.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Los rayos de luz aparecen y desaparecen y los colores cambian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. Las tonalidades van desde el verde amarillo hasta el rojo violáceo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, pasando por todas la tonalidades de verdes.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/>
            </a:r>
            <a:br>
              <a:rPr lang="es-UY" sz="1540" dirty="0">
                <a:latin typeface="Comic Sans MS" pitchFamily="66" charset="0"/>
                <a:cs typeface="+mn-cs"/>
              </a:rPr>
            </a:br>
            <a:endParaRPr lang="es-UY" sz="1540" dirty="0">
              <a:latin typeface="Comic Sans MS" pitchFamily="66" charset="0"/>
              <a:cs typeface="+mn-cs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El sol es el padre de las auroras.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Durante las grandes explosiones y llamaradas del astro solar, se lanzan grandes cantidades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de partículas al espacio,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nubes que viajan a velocidades de entre 300 y 1.000 kilómetros por segundo.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La explosión de colores se produce cuando las partículas colisionan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540" dirty="0">
                <a:latin typeface="Comic Sans MS" pitchFamily="66" charset="0"/>
                <a:cs typeface="+mn-cs"/>
              </a:rPr>
              <a:t> con los gases de la atmósfera de la tierra. 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2 Imagen" descr="nunca_hay_dos_auroras_boreales_iguales___1069_1000x667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2 Imagen" descr="Aurora-boreal-ab-1024x576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 descr="50a074e6a81547788944_standard_desktop_medium_retina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aurora-boreal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 descr="aurora-beauty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2 Imagen" descr="islandi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 descr="kiruna__suecia_1978_1200x800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oDNSBPd.jpg"/>
          <p:cNvPicPr>
            <a:picLocks noChangeAspect="1"/>
          </p:cNvPicPr>
          <p:nvPr/>
        </p:nvPicPr>
        <p:blipFill>
          <a:blip r:embed="rId2" cstate="screen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Imagen" descr="XHHWWGh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1 Imagen" descr="Place_362_1___Selected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2 Imagen" descr="nmwcuAD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Imagen" descr="aurora_boreal_-_creative_commons-1024x683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2 Imagen" descr="e215b527-a335-4674-89ee-3145892c8737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 descr="aurora-boreal-islandi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1 Imagen" descr="talkeetna_mountains__alaska__4096_1200x800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3 Imagen" descr="CATA 1.jpg"/>
          <p:cNvPicPr>
            <a:picLocks noChangeAspect="1"/>
          </p:cNvPicPr>
          <p:nvPr/>
        </p:nvPicPr>
        <p:blipFill>
          <a:blip r:embed="rId2" cstate="screen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Imagen" descr="a-magical-view-of-seljalandsfoss-waterfall-on-iceland-s-south-coast-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Imagen" descr="godafoss-1840758_960_720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1 Imagen" descr="Kirkjufellsfoss-waterfall-Iceland-Europe.-Beauty-world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2 Imagen" descr="lupiness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1 Imagen" descr="lupines iglesi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1 Imagen" descr="lupines camin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3 Imagen" descr="defaroamarill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1 Imagen" descr="casita en amarillos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1 Imagen" descr="casita iglesi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1 Imagen" descr="casita en montecitos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1 Imagen" descr="casitas3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1 Imagen" descr="aves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563888" y="3284984"/>
            <a:ext cx="2519363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>
                <a:solidFill>
                  <a:schemeClr val="accent2">
                    <a:lumMod val="20000"/>
                    <a:lumOff val="80000"/>
                  </a:schemeClr>
                </a:solidFill>
                <a:latin typeface="Bell MT" pitchFamily="18" charset="0"/>
                <a:cs typeface="+mn-cs"/>
              </a:rPr>
              <a:t>Fin</a:t>
            </a:r>
            <a:endParaRPr lang="es-UY" sz="4800" dirty="0">
              <a:solidFill>
                <a:schemeClr val="accent2">
                  <a:lumMod val="20000"/>
                  <a:lumOff val="80000"/>
                </a:schemeClr>
              </a:solidFill>
              <a:latin typeface="Bell MT" pitchFamily="18" charset="0"/>
              <a:cs typeface="+mn-cs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51</Words>
  <Application>Microsoft Office PowerPoint</Application>
  <PresentationFormat>Presentación en pantalla (4:3)</PresentationFormat>
  <Paragraphs>42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35</cp:revision>
  <dcterms:created xsi:type="dcterms:W3CDTF">2019-07-09T20:13:58Z</dcterms:created>
  <dcterms:modified xsi:type="dcterms:W3CDTF">2019-07-13T13:03:18Z</dcterms:modified>
</cp:coreProperties>
</file>