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29" r:id="rId3"/>
    <p:sldId id="330" r:id="rId4"/>
    <p:sldId id="331" r:id="rId5"/>
    <p:sldId id="256" r:id="rId6"/>
    <p:sldId id="265" r:id="rId7"/>
    <p:sldId id="266" r:id="rId8"/>
    <p:sldId id="282" r:id="rId9"/>
    <p:sldId id="278" r:id="rId10"/>
    <p:sldId id="283" r:id="rId11"/>
    <p:sldId id="279" r:id="rId12"/>
    <p:sldId id="262" r:id="rId13"/>
    <p:sldId id="259" r:id="rId14"/>
    <p:sldId id="261" r:id="rId15"/>
    <p:sldId id="260" r:id="rId16"/>
    <p:sldId id="258" r:id="rId17"/>
    <p:sldId id="257" r:id="rId18"/>
    <p:sldId id="293" r:id="rId19"/>
    <p:sldId id="267" r:id="rId20"/>
    <p:sldId id="292" r:id="rId21"/>
    <p:sldId id="281" r:id="rId22"/>
    <p:sldId id="270" r:id="rId23"/>
    <p:sldId id="295" r:id="rId24"/>
    <p:sldId id="291" r:id="rId25"/>
    <p:sldId id="299" r:id="rId26"/>
    <p:sldId id="298" r:id="rId27"/>
    <p:sldId id="289" r:id="rId28"/>
    <p:sldId id="296" r:id="rId29"/>
    <p:sldId id="290" r:id="rId30"/>
    <p:sldId id="288" r:id="rId31"/>
    <p:sldId id="284" r:id="rId32"/>
    <p:sldId id="280" r:id="rId33"/>
    <p:sldId id="276" r:id="rId34"/>
    <p:sldId id="294" r:id="rId35"/>
    <p:sldId id="297" r:id="rId36"/>
    <p:sldId id="271" r:id="rId37"/>
    <p:sldId id="263" r:id="rId38"/>
    <p:sldId id="300" r:id="rId39"/>
    <p:sldId id="306" r:id="rId40"/>
    <p:sldId id="305" r:id="rId41"/>
    <p:sldId id="304" r:id="rId42"/>
    <p:sldId id="303" r:id="rId43"/>
    <p:sldId id="302" r:id="rId44"/>
    <p:sldId id="313" r:id="rId45"/>
    <p:sldId id="317" r:id="rId46"/>
    <p:sldId id="316" r:id="rId47"/>
    <p:sldId id="315" r:id="rId48"/>
    <p:sldId id="314" r:id="rId49"/>
    <p:sldId id="319" r:id="rId50"/>
    <p:sldId id="312" r:id="rId51"/>
    <p:sldId id="311" r:id="rId52"/>
    <p:sldId id="310" r:id="rId53"/>
    <p:sldId id="309" r:id="rId54"/>
    <p:sldId id="273" r:id="rId55"/>
    <p:sldId id="272" r:id="rId56"/>
    <p:sldId id="287" r:id="rId57"/>
    <p:sldId id="285" r:id="rId58"/>
    <p:sldId id="286" r:id="rId59"/>
    <p:sldId id="268" r:id="rId60"/>
    <p:sldId id="277" r:id="rId61"/>
    <p:sldId id="307" r:id="rId62"/>
    <p:sldId id="275" r:id="rId63"/>
    <p:sldId id="321" r:id="rId64"/>
    <p:sldId id="318" r:id="rId65"/>
    <p:sldId id="274" r:id="rId66"/>
    <p:sldId id="338" r:id="rId67"/>
    <p:sldId id="339" r:id="rId6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ClUOqQUlDIo8KShJ6pW8w" hashData="8Q0niPZcl7R4NCqaAP7Js9P0Z3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A3CC4"/>
    <a:srgbClr val="7E4C8E"/>
    <a:srgbClr val="FF3399"/>
    <a:srgbClr val="00008A"/>
    <a:srgbClr val="0000FE"/>
    <a:srgbClr val="FF0000"/>
    <a:srgbClr val="996600"/>
    <a:srgbClr val="9E004F"/>
    <a:srgbClr val="0000FF"/>
    <a:srgbClr val="2860A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875" autoAdjust="0"/>
    <p:restoredTop sz="90943" autoAdjust="0"/>
  </p:normalViewPr>
  <p:slideViewPr>
    <p:cSldViewPr>
      <p:cViewPr>
        <p:scale>
          <a:sx n="60" d="100"/>
          <a:sy n="60" d="100"/>
        </p:scale>
        <p:origin x="-678" y="-1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102E084-C10A-4302-9958-5A39678EAF19}"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B3C95C-2C77-4CD8-8265-5B50A1C07F10}"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102E084-C10A-4302-9958-5A39678EAF19}"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B3C95C-2C77-4CD8-8265-5B50A1C07F10}"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102E084-C10A-4302-9958-5A39678EAF19}"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B3C95C-2C77-4CD8-8265-5B50A1C07F10}"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102E084-C10A-4302-9958-5A39678EAF19}" type="datetimeFigureOut">
              <a:rPr lang="es-ES" smtClean="0"/>
              <a:pPr/>
              <a:t>15/05/2012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7B3C95C-2C77-4CD8-8265-5B50A1C07F10}"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102E084-C10A-4302-9958-5A39678EAF19}" type="datetimeFigureOut">
              <a:rPr lang="es-ES" smtClean="0"/>
              <a:pPr/>
              <a:t>15/05/2012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7B3C95C-2C77-4CD8-8265-5B50A1C07F10}"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102E084-C10A-4302-9958-5A39678EAF19}" type="datetimeFigureOut">
              <a:rPr lang="es-ES" smtClean="0"/>
              <a:pPr/>
              <a:t>15/05/2012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7B3C95C-2C77-4CD8-8265-5B50A1C07F10}"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102E084-C10A-4302-9958-5A39678EAF19}" type="datetimeFigureOut">
              <a:rPr lang="es-ES" smtClean="0"/>
              <a:pPr/>
              <a:t>15/05/2012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7B3C95C-2C77-4CD8-8265-5B50A1C07F10}"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102E084-C10A-4302-9958-5A39678EAF19}" type="datetimeFigureOut">
              <a:rPr lang="es-ES" smtClean="0"/>
              <a:pPr/>
              <a:t>15/05/2012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7B3C95C-2C77-4CD8-8265-5B50A1C07F10}"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102E084-C10A-4302-9958-5A39678EAF19}" type="datetimeFigureOut">
              <a:rPr lang="es-ES" smtClean="0"/>
              <a:pPr/>
              <a:t>15/05/2012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7B3C95C-2C77-4CD8-8265-5B50A1C07F10}"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102E084-C10A-4302-9958-5A39678EAF19}"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B3C95C-2C77-4CD8-8265-5B50A1C07F10}"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102E084-C10A-4302-9958-5A39678EAF19}"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B3C95C-2C77-4CD8-8265-5B50A1C07F10}"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5BDD6C1-FEDC-48F1-92C9-3BB6ECB7A4B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02E084-C10A-4302-9958-5A39678EAF19}" type="datetimeFigureOut">
              <a:rPr lang="es-ES" smtClean="0"/>
              <a:pPr/>
              <a:t>15/05/2012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B3C95C-2C77-4CD8-8265-5B50A1C07F1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95F305F-508C-4C7B-B1EE-5BA97268D88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image" Target="../media/image4.gif"/><Relationship Id="rId7" Type="http://schemas.openxmlformats.org/officeDocument/2006/relationships/image" Target="../media/image8.gif"/><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gif"/><Relationship Id="rId11" Type="http://schemas.openxmlformats.org/officeDocument/2006/relationships/image" Target="../media/image12.gif"/><Relationship Id="rId5" Type="http://schemas.openxmlformats.org/officeDocument/2006/relationships/image" Target="../media/image6.gif"/><Relationship Id="rId10" Type="http://schemas.openxmlformats.org/officeDocument/2006/relationships/image" Target="../media/image11.gif"/><Relationship Id="rId4" Type="http://schemas.openxmlformats.org/officeDocument/2006/relationships/image" Target="../media/image5.gif"/><Relationship Id="rId9" Type="http://schemas.openxmlformats.org/officeDocument/2006/relationships/image" Target="../media/image10.gif"/></Relationships>
</file>

<file path=ppt/slides/_rels/slide3.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image" Target="../media/image4.gif"/><Relationship Id="rId7" Type="http://schemas.openxmlformats.org/officeDocument/2006/relationships/image" Target="../media/image8.gif"/><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gif"/><Relationship Id="rId11" Type="http://schemas.openxmlformats.org/officeDocument/2006/relationships/image" Target="../media/image12.gif"/><Relationship Id="rId5" Type="http://schemas.openxmlformats.org/officeDocument/2006/relationships/image" Target="../media/image6.gif"/><Relationship Id="rId10" Type="http://schemas.openxmlformats.org/officeDocument/2006/relationships/image" Target="../media/image11.gif"/><Relationship Id="rId4" Type="http://schemas.openxmlformats.org/officeDocument/2006/relationships/image" Target="../media/image5.gif"/><Relationship Id="rId9" Type="http://schemas.openxmlformats.org/officeDocument/2006/relationships/image" Target="../media/image10.gif"/></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audio" Target="../media/audio3.wav"/><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8" Type="http://schemas.openxmlformats.org/officeDocument/2006/relationships/image" Target="../media/image9.gif"/><Relationship Id="rId13" Type="http://schemas.openxmlformats.org/officeDocument/2006/relationships/slide" Target="slide65.xml"/><Relationship Id="rId3" Type="http://schemas.openxmlformats.org/officeDocument/2006/relationships/image" Target="../media/image4.gif"/><Relationship Id="rId7" Type="http://schemas.openxmlformats.org/officeDocument/2006/relationships/image" Target="../media/image8.gif"/><Relationship Id="rId12" Type="http://schemas.openxmlformats.org/officeDocument/2006/relationships/image" Target="../media/image74.gif"/><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gif"/><Relationship Id="rId11" Type="http://schemas.openxmlformats.org/officeDocument/2006/relationships/image" Target="../media/image12.gif"/><Relationship Id="rId5" Type="http://schemas.openxmlformats.org/officeDocument/2006/relationships/image" Target="../media/image6.gif"/><Relationship Id="rId15" Type="http://schemas.openxmlformats.org/officeDocument/2006/relationships/image" Target="../media/image75.gif"/><Relationship Id="rId10" Type="http://schemas.openxmlformats.org/officeDocument/2006/relationships/image" Target="../media/image11.gif"/><Relationship Id="rId4" Type="http://schemas.openxmlformats.org/officeDocument/2006/relationships/image" Target="../media/image5.gif"/><Relationship Id="rId9" Type="http://schemas.openxmlformats.org/officeDocument/2006/relationships/image" Target="../media/image10.gif"/><Relationship Id="rId14" Type="http://schemas.openxmlformats.org/officeDocument/2006/relationships/hyperlink" Target="http://www.worldtour360.com/360.php?country=Spain&amp;swf=CastleandthePort20110625&amp;lang=es" TargetMode="External"/></Relationships>
</file>

<file path=ppt/slides/_rels/slide66.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7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7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7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_de_luces_de_colores-wide.jpg"/>
          <p:cNvPicPr>
            <a:picLocks noGrp="1" noChangeAspect="1"/>
          </p:cNvPicPr>
          <p:nvPr>
            <p:ph idx="1"/>
          </p:nvPr>
        </p:nvPicPr>
        <p:blipFill>
          <a:blip r:embed="rId3"/>
          <a:stretch>
            <a:fillRect/>
          </a:stretch>
        </p:blipFill>
        <p:spPr>
          <a:xfrm>
            <a:off x="0" y="0"/>
            <a:ext cx="9144000" cy="6858000"/>
          </a:xfrm>
        </p:spPr>
      </p:pic>
      <p:pic>
        <p:nvPicPr>
          <p:cNvPr id="5" name="3 Marcador de contenido" descr="imagen_de_luces_de_colores-wide.jpg"/>
          <p:cNvPicPr>
            <a:picLocks noChangeAspect="1"/>
          </p:cNvPicPr>
          <p:nvPr/>
        </p:nvPicPr>
        <p:blipFill>
          <a:blip r:embed="rId3"/>
          <a:srcRect l="7031" r="5468"/>
          <a:stretch>
            <a:fillRect/>
          </a:stretch>
        </p:blipFill>
        <p:spPr>
          <a:xfrm>
            <a:off x="642910" y="0"/>
            <a:ext cx="8001056" cy="6858000"/>
          </a:xfrm>
          <a:prstGeom prst="ellipse">
            <a:avLst/>
          </a:prstGeom>
          <a:ln>
            <a:noFill/>
          </a:ln>
        </p:spPr>
      </p:pic>
      <p:pic>
        <p:nvPicPr>
          <p:cNvPr id="6" name="5 Imagen" descr="klFt1n1336928842.gif"/>
          <p:cNvPicPr>
            <a:picLocks noChangeAspect="1"/>
          </p:cNvPicPr>
          <p:nvPr/>
        </p:nvPicPr>
        <p:blipFill>
          <a:blip r:embed="rId4">
            <a:lum contrast="40000"/>
          </a:blip>
          <a:stretch>
            <a:fillRect/>
          </a:stretch>
        </p:blipFill>
        <p:spPr>
          <a:xfrm rot="1806002">
            <a:off x="1974957" y="2453798"/>
            <a:ext cx="6219825" cy="1571625"/>
          </a:xfrm>
          <a:prstGeom prst="rect">
            <a:avLst/>
          </a:prstGeom>
        </p:spPr>
      </p:pic>
    </p:spTree>
  </p:cSld>
  <p:clrMapOvr>
    <a:masterClrMapping/>
  </p:clrMapOvr>
  <p:transition advTm="15000">
    <p:sndAc>
      <p:stSnd>
        <p:snd r:embed="rId2" name="baccara - sorry i'm a lad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3000" fill="hold" nodeType="withEffect">
                                  <p:stCondLst>
                                    <p:cond delay="0"/>
                                  </p:stCondLst>
                                  <p:childTnLst>
                                    <p:animEffect transition="out" filter="fade">
                                      <p:cBhvr>
                                        <p:cTn id="6" dur="2000" tmFilter="0, 0; .2, .5; .8, .5; 1, 0"/>
                                        <p:tgtEl>
                                          <p:spTgt spid="5"/>
                                        </p:tgtEl>
                                      </p:cBhvr>
                                    </p:animEffect>
                                    <p:animScale>
                                      <p:cBhvr>
                                        <p:cTn id="7" dur="1000" autoRev="1" fill="hold"/>
                                        <p:tgtEl>
                                          <p:spTgt spid="5"/>
                                        </p:tgtEl>
                                      </p:cBhvr>
                                      <p:by x="105000" y="105000"/>
                                    </p:animScale>
                                  </p:childTnLst>
                                </p:cTn>
                              </p:par>
                              <p:par>
                                <p:cTn id="8" presetID="23" presetClass="entr" presetSubtype="288" repeatCount="3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childTnLst>
                                </p:cTn>
                              </p:par>
                              <p:par>
                                <p:cTn id="16" presetID="35"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anim calcmode="lin" valueType="num">
                                      <p:cBhvr>
                                        <p:cTn id="19" dur="2000" fill="hold"/>
                                        <p:tgtEl>
                                          <p:spTgt spid="6"/>
                                        </p:tgtEl>
                                        <p:attrNameLst>
                                          <p:attrName>style.rotation</p:attrName>
                                        </p:attrNameLst>
                                      </p:cBhvr>
                                      <p:tavLst>
                                        <p:tav tm="0">
                                          <p:val>
                                            <p:fltVal val="720"/>
                                          </p:val>
                                        </p:tav>
                                        <p:tav tm="100000">
                                          <p:val>
                                            <p:fltVal val="0"/>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 calcmode="lin" valueType="num">
                                      <p:cBhvr>
                                        <p:cTn id="21" dur="2000" fill="hold"/>
                                        <p:tgtEl>
                                          <p:spTgt spid="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r_different_rez_light_personwtf_is_this_in_return_something_desktop_1280x1024_wallpaper-151193.jpeg"/>
          <p:cNvPicPr>
            <a:picLocks noGrp="1" noChangeAspect="1"/>
          </p:cNvPicPr>
          <p:nvPr>
            <p:ph idx="1"/>
          </p:nvPr>
        </p:nvPicPr>
        <p:blipFill>
          <a:blip r:embed="rId2">
            <a:lum contrast="40000"/>
          </a:blip>
          <a:stretch>
            <a:fillRect/>
          </a:stretch>
        </p:blipFill>
        <p:spPr>
          <a:xfrm>
            <a:off x="0" y="0"/>
            <a:ext cx="9144000" cy="6858000"/>
          </a:xfrm>
        </p:spPr>
      </p:pic>
      <p:pic>
        <p:nvPicPr>
          <p:cNvPr id="5" name="4 Imagen" descr="9xg6II1336955742.gif"/>
          <p:cNvPicPr>
            <a:picLocks noChangeAspect="1"/>
          </p:cNvPicPr>
          <p:nvPr/>
        </p:nvPicPr>
        <p:blipFill>
          <a:blip r:embed="rId3" cstate="print">
            <a:lum contrast="40000"/>
          </a:blip>
          <a:stretch>
            <a:fillRect/>
          </a:stretch>
        </p:blipFill>
        <p:spPr>
          <a:xfrm flipH="1">
            <a:off x="-1571667" y="714356"/>
            <a:ext cx="71438" cy="125209"/>
          </a:xfrm>
          <a:prstGeom prst="rect">
            <a:avLst/>
          </a:prstGeom>
        </p:spPr>
      </p:pic>
      <p:pic>
        <p:nvPicPr>
          <p:cNvPr id="6" name="5 Imagen" descr="JR6CQC1336955717.gif"/>
          <p:cNvPicPr>
            <a:picLocks noChangeAspect="1"/>
          </p:cNvPicPr>
          <p:nvPr/>
        </p:nvPicPr>
        <p:blipFill>
          <a:blip r:embed="rId4">
            <a:lum contrast="40000"/>
          </a:blip>
          <a:stretch>
            <a:fillRect/>
          </a:stretch>
        </p:blipFill>
        <p:spPr>
          <a:xfrm>
            <a:off x="0" y="1500174"/>
            <a:ext cx="1352550" cy="1362075"/>
          </a:xfrm>
          <a:prstGeom prst="rect">
            <a:avLst/>
          </a:prstGeom>
        </p:spPr>
      </p:pic>
      <p:pic>
        <p:nvPicPr>
          <p:cNvPr id="7" name="6 Imagen" descr="7V9SKN1336955760.gif"/>
          <p:cNvPicPr>
            <a:picLocks noChangeAspect="1"/>
          </p:cNvPicPr>
          <p:nvPr/>
        </p:nvPicPr>
        <p:blipFill>
          <a:blip r:embed="rId5" cstate="print">
            <a:lum bright="20000" contrast="40000"/>
          </a:blip>
          <a:stretch>
            <a:fillRect/>
          </a:stretch>
        </p:blipFill>
        <p:spPr>
          <a:xfrm>
            <a:off x="-1500230" y="2000240"/>
            <a:ext cx="45719" cy="80131"/>
          </a:xfrm>
          <a:prstGeom prst="rect">
            <a:avLst/>
          </a:prstGeom>
        </p:spPr>
      </p:pic>
      <p:pic>
        <p:nvPicPr>
          <p:cNvPr id="8" name="7 Imagen" descr="saBNAL1336955856.gif"/>
          <p:cNvPicPr>
            <a:picLocks noChangeAspect="1"/>
          </p:cNvPicPr>
          <p:nvPr/>
        </p:nvPicPr>
        <p:blipFill>
          <a:blip r:embed="rId6">
            <a:lum contrast="40000"/>
          </a:blip>
          <a:stretch>
            <a:fillRect/>
          </a:stretch>
        </p:blipFill>
        <p:spPr>
          <a:xfrm>
            <a:off x="0" y="4357694"/>
            <a:ext cx="1447800" cy="1362075"/>
          </a:xfrm>
          <a:prstGeom prst="rect">
            <a:avLst/>
          </a:prstGeom>
        </p:spPr>
      </p:pic>
      <p:pic>
        <p:nvPicPr>
          <p:cNvPr id="9" name="8 Imagen" descr="WV9Da51336955872.gif"/>
          <p:cNvPicPr>
            <a:picLocks noChangeAspect="1"/>
          </p:cNvPicPr>
          <p:nvPr/>
        </p:nvPicPr>
        <p:blipFill>
          <a:blip r:embed="rId7">
            <a:lum bright="10000" contrast="40000"/>
          </a:blip>
          <a:stretch>
            <a:fillRect/>
          </a:stretch>
        </p:blipFill>
        <p:spPr>
          <a:xfrm>
            <a:off x="0" y="5715016"/>
            <a:ext cx="1552575" cy="1390650"/>
          </a:xfrm>
          <a:prstGeom prst="rect">
            <a:avLst/>
          </a:prstGeom>
        </p:spPr>
      </p:pic>
      <p:pic>
        <p:nvPicPr>
          <p:cNvPr id="10" name="9 Imagen" descr="qNAqOE1336956033.gif"/>
          <p:cNvPicPr>
            <a:picLocks noChangeAspect="1"/>
          </p:cNvPicPr>
          <p:nvPr/>
        </p:nvPicPr>
        <p:blipFill>
          <a:blip r:embed="rId8" cstate="print"/>
          <a:stretch>
            <a:fillRect/>
          </a:stretch>
        </p:blipFill>
        <p:spPr>
          <a:xfrm flipH="1" flipV="1">
            <a:off x="-1857419" y="1017775"/>
            <a:ext cx="71438" cy="125209"/>
          </a:xfrm>
          <a:prstGeom prst="rect">
            <a:avLst/>
          </a:prstGeom>
        </p:spPr>
      </p:pic>
      <p:pic>
        <p:nvPicPr>
          <p:cNvPr id="11" name="10 Imagen" descr="08urVf1336956050.gif"/>
          <p:cNvPicPr>
            <a:picLocks noChangeAspect="1"/>
          </p:cNvPicPr>
          <p:nvPr/>
        </p:nvPicPr>
        <p:blipFill>
          <a:blip r:embed="rId9" cstate="print">
            <a:lum bright="20000" contrast="40000"/>
          </a:blip>
          <a:stretch>
            <a:fillRect/>
          </a:stretch>
        </p:blipFill>
        <p:spPr>
          <a:xfrm>
            <a:off x="-1285916" y="2643182"/>
            <a:ext cx="45719" cy="80131"/>
          </a:xfrm>
          <a:prstGeom prst="rect">
            <a:avLst/>
          </a:prstGeom>
        </p:spPr>
      </p:pic>
      <p:pic>
        <p:nvPicPr>
          <p:cNvPr id="12" name="11 Imagen" descr="dRrEVh1336956160.gif"/>
          <p:cNvPicPr>
            <a:picLocks noChangeAspect="1"/>
          </p:cNvPicPr>
          <p:nvPr/>
        </p:nvPicPr>
        <p:blipFill>
          <a:blip r:embed="rId10">
            <a:lum contrast="40000"/>
          </a:blip>
          <a:stretch>
            <a:fillRect/>
          </a:stretch>
        </p:blipFill>
        <p:spPr>
          <a:xfrm>
            <a:off x="0" y="0"/>
            <a:ext cx="1171545" cy="1552575"/>
          </a:xfrm>
          <a:prstGeom prst="rect">
            <a:avLst/>
          </a:prstGeom>
        </p:spPr>
      </p:pic>
      <p:pic>
        <p:nvPicPr>
          <p:cNvPr id="13" name="12 Imagen" descr="S8dc3t1336956175.gif"/>
          <p:cNvPicPr>
            <a:picLocks noChangeAspect="1"/>
          </p:cNvPicPr>
          <p:nvPr/>
        </p:nvPicPr>
        <p:blipFill>
          <a:blip r:embed="rId11">
            <a:lum bright="10000" contrast="40000"/>
          </a:blip>
          <a:stretch>
            <a:fillRect/>
          </a:stretch>
        </p:blipFill>
        <p:spPr>
          <a:xfrm>
            <a:off x="0" y="2857496"/>
            <a:ext cx="1100107" cy="1552575"/>
          </a:xfrm>
          <a:prstGeom prst="rect">
            <a:avLst/>
          </a:prstGeom>
        </p:spPr>
      </p:pic>
      <p:sp>
        <p:nvSpPr>
          <p:cNvPr id="14" name="13 CuadroTexto"/>
          <p:cNvSpPr txBox="1"/>
          <p:nvPr/>
        </p:nvSpPr>
        <p:spPr>
          <a:xfrm>
            <a:off x="3643306" y="2333685"/>
            <a:ext cx="5500694" cy="4524315"/>
          </a:xfrm>
          <a:prstGeom prst="rect">
            <a:avLst/>
          </a:prstGeom>
          <a:noFill/>
        </p:spPr>
        <p:txBody>
          <a:bodyPr wrap="square" rtlCol="0">
            <a:spAutoFit/>
          </a:bodyPr>
          <a:lstStyle/>
          <a:p>
            <a:r>
              <a:rPr lang="es-ES" sz="1600" dirty="0" smtClean="0">
                <a:solidFill>
                  <a:srgbClr val="FFFF00"/>
                </a:solidFill>
                <a:effectLst>
                  <a:outerShdw blurRad="38100" dist="38100" dir="2700000" algn="tl">
                    <a:srgbClr val="000000">
                      <a:alpha val="43137"/>
                    </a:srgbClr>
                  </a:outerShdw>
                </a:effectLst>
                <a:latin typeface="Script MT Bold" pitchFamily="66" charset="0"/>
              </a:rPr>
              <a:t>Esta es una pequeña isla que se encuentra en el Mediterráneo y forma parte de las Islas Baleares españolas. Es uno de los sitios más concurridos en estas fechas, tanto por turistas nacionales e internacionales que quieren pasarse unos días en un lugar donde la diversión y la fiesta al máximo son los que reinan.</a:t>
            </a:r>
          </a:p>
          <a:p>
            <a:r>
              <a:rPr lang="es-ES" sz="1600" dirty="0" smtClean="0">
                <a:solidFill>
                  <a:srgbClr val="FFFF00"/>
                </a:solidFill>
                <a:effectLst>
                  <a:outerShdw blurRad="38100" dist="38100" dir="2700000" algn="tl">
                    <a:srgbClr val="000000">
                      <a:alpha val="43137"/>
                    </a:srgbClr>
                  </a:outerShdw>
                </a:effectLst>
                <a:latin typeface="Script MT Bold" pitchFamily="66" charset="0"/>
              </a:rPr>
              <a:t>Gracias a que es de los pocos sitio en España que mantiene una temperatura estable, prácticamente todo el año, Ibiza se hizo muy popular entre los vacacionistas desde finales de la década de los 60.Fué el lugar de España donde comenzó el movimiento </a:t>
            </a:r>
            <a:r>
              <a:rPr lang="es-ES" sz="1600" b="1" dirty="0" smtClean="0">
                <a:solidFill>
                  <a:srgbClr val="FFFF00"/>
                </a:solidFill>
                <a:latin typeface="Script MT Bold" pitchFamily="66" charset="0"/>
              </a:rPr>
              <a:t>hippie</a:t>
            </a:r>
            <a:endParaRPr lang="es-ES" sz="1600" dirty="0" smtClean="0">
              <a:solidFill>
                <a:srgbClr val="FFFF00"/>
              </a:solidFill>
              <a:effectLst>
                <a:outerShdw blurRad="38100" dist="38100" dir="2700000" algn="tl">
                  <a:srgbClr val="000000">
                    <a:alpha val="43137"/>
                  </a:srgbClr>
                </a:outerShdw>
              </a:effectLst>
              <a:latin typeface="Script MT Bold" pitchFamily="66" charset="0"/>
            </a:endParaRPr>
          </a:p>
          <a:p>
            <a:r>
              <a:rPr lang="es-ES" sz="1600" dirty="0" smtClean="0">
                <a:solidFill>
                  <a:srgbClr val="FFFF00"/>
                </a:solidFill>
                <a:effectLst>
                  <a:outerShdw blurRad="38100" dist="38100" dir="2700000" algn="tl">
                    <a:srgbClr val="000000">
                      <a:alpha val="43137"/>
                    </a:srgbClr>
                  </a:outerShdw>
                </a:effectLst>
                <a:latin typeface="Script MT Bold" pitchFamily="66" charset="0"/>
              </a:rPr>
              <a:t>Esta región que se dedicó durante siglos a la pesca y la agricultura, encontró en el turismo la actividad económica que les impulsaría a ser lo que es ahora.</a:t>
            </a:r>
          </a:p>
          <a:p>
            <a:r>
              <a:rPr lang="es-ES" sz="1600" dirty="0" smtClean="0">
                <a:solidFill>
                  <a:srgbClr val="FFFF00"/>
                </a:solidFill>
                <a:effectLst>
                  <a:outerShdw blurRad="38100" dist="38100" dir="2700000" algn="tl">
                    <a:srgbClr val="000000">
                      <a:alpha val="43137"/>
                    </a:srgbClr>
                  </a:outerShdw>
                </a:effectLst>
                <a:latin typeface="Script MT Bold" pitchFamily="66" charset="0"/>
              </a:rPr>
              <a:t>En los últimos años, miles de jóvenes preparan maletas para viajar a este lugar, pues es reconocido a nivel mundial por su vida nocturna y las discotecas. Aunque, también, hay grandes opciones para gente un poco más reservada, como lo son sus calas, playas, barrio y pueblitos cercanos.</a:t>
            </a:r>
          </a:p>
          <a:p>
            <a:endParaRPr lang="es-ES" sz="1600" dirty="0" smtClean="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2000" fill="hold"/>
                                        <p:tgtEl>
                                          <p:spTgt spid="6"/>
                                        </p:tgtEl>
                                        <p:attrNameLst>
                                          <p:attrName>ppt_w</p:attrName>
                                        </p:attrNameLst>
                                      </p:cBhvr>
                                      <p:tavLst>
                                        <p:tav tm="0">
                                          <p:val>
                                            <p:fltVal val="0"/>
                                          </p:val>
                                        </p:tav>
                                        <p:tav tm="100000">
                                          <p:val>
                                            <p:strVal val="#ppt_w"/>
                                          </p:val>
                                        </p:tav>
                                      </p:tavLst>
                                    </p:anim>
                                    <p:anim calcmode="lin" valueType="num">
                                      <p:cBhvr>
                                        <p:cTn id="13" dur="20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4000"/>
                            </p:stCondLst>
                            <p:childTnLst>
                              <p:par>
                                <p:cTn id="15" presetID="23" presetClass="entr" presetSubtype="16"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2000" fill="hold"/>
                                        <p:tgtEl>
                                          <p:spTgt spid="13"/>
                                        </p:tgtEl>
                                        <p:attrNameLst>
                                          <p:attrName>ppt_w</p:attrName>
                                        </p:attrNameLst>
                                      </p:cBhvr>
                                      <p:tavLst>
                                        <p:tav tm="0">
                                          <p:val>
                                            <p:fltVal val="0"/>
                                          </p:val>
                                        </p:tav>
                                        <p:tav tm="100000">
                                          <p:val>
                                            <p:strVal val="#ppt_w"/>
                                          </p:val>
                                        </p:tav>
                                      </p:tavLst>
                                    </p:anim>
                                    <p:anim calcmode="lin" valueType="num">
                                      <p:cBhvr>
                                        <p:cTn id="18" dur="2000" fill="hold"/>
                                        <p:tgtEl>
                                          <p:spTgt spid="13"/>
                                        </p:tgtEl>
                                        <p:attrNameLst>
                                          <p:attrName>ppt_h</p:attrName>
                                        </p:attrNameLst>
                                      </p:cBhvr>
                                      <p:tavLst>
                                        <p:tav tm="0">
                                          <p:val>
                                            <p:fltVal val="0"/>
                                          </p:val>
                                        </p:tav>
                                        <p:tav tm="100000">
                                          <p:val>
                                            <p:strVal val="#ppt_h"/>
                                          </p:val>
                                        </p:tav>
                                      </p:tavLst>
                                    </p:anim>
                                  </p:childTnLst>
                                </p:cTn>
                              </p:par>
                            </p:childTnLst>
                          </p:cTn>
                        </p:par>
                        <p:par>
                          <p:cTn id="19" fill="hold">
                            <p:stCondLst>
                              <p:cond delay="6000"/>
                            </p:stCondLst>
                            <p:childTnLst>
                              <p:par>
                                <p:cTn id="20" presetID="23" presetClass="entr" presetSubtype="16"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23" presetClass="entr" presetSubtype="16"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r>
              <a:rPr lang="es-ES" dirty="0" smtClean="0"/>
              <a:t> </a:t>
            </a:r>
            <a:endParaRPr lang="es-ES" dirty="0"/>
          </a:p>
        </p:txBody>
      </p:sp>
      <p:pic>
        <p:nvPicPr>
          <p:cNvPr id="4" name="3 Marcador de contenido" descr="or_different_rez_light_personwtf_is_this_in_return_something_desktop_1280x1024_wallpaper-151193.jpeg"/>
          <p:cNvPicPr>
            <a:picLocks noGrp="1" noChangeAspect="1"/>
          </p:cNvPicPr>
          <p:nvPr>
            <p:ph idx="1"/>
          </p:nvPr>
        </p:nvPicPr>
        <p:blipFill>
          <a:blip r:embed="rId2">
            <a:lum contrast="40000"/>
          </a:blip>
          <a:stretch>
            <a:fillRect/>
          </a:stretch>
        </p:blipFill>
        <p:spPr>
          <a:xfrm>
            <a:off x="0" y="0"/>
            <a:ext cx="9144000" cy="6858000"/>
          </a:xfrm>
        </p:spPr>
      </p:pic>
      <p:pic>
        <p:nvPicPr>
          <p:cNvPr id="5" name="4 Imagen" descr="9xg6II1336955742.gif"/>
          <p:cNvPicPr>
            <a:picLocks noChangeAspect="1"/>
          </p:cNvPicPr>
          <p:nvPr/>
        </p:nvPicPr>
        <p:blipFill>
          <a:blip r:embed="rId3" cstate="print">
            <a:lum contrast="40000"/>
          </a:blip>
          <a:stretch>
            <a:fillRect/>
          </a:stretch>
        </p:blipFill>
        <p:spPr>
          <a:xfrm flipH="1">
            <a:off x="-1571667" y="714356"/>
            <a:ext cx="71438" cy="125209"/>
          </a:xfrm>
          <a:prstGeom prst="rect">
            <a:avLst/>
          </a:prstGeom>
        </p:spPr>
      </p:pic>
      <p:pic>
        <p:nvPicPr>
          <p:cNvPr id="6" name="5 Imagen" descr="JR6CQC1336955717.gif"/>
          <p:cNvPicPr>
            <a:picLocks noChangeAspect="1"/>
          </p:cNvPicPr>
          <p:nvPr/>
        </p:nvPicPr>
        <p:blipFill>
          <a:blip r:embed="rId4">
            <a:lum contrast="40000"/>
          </a:blip>
          <a:stretch>
            <a:fillRect/>
          </a:stretch>
        </p:blipFill>
        <p:spPr>
          <a:xfrm>
            <a:off x="0" y="1500174"/>
            <a:ext cx="1352550" cy="1362075"/>
          </a:xfrm>
          <a:prstGeom prst="rect">
            <a:avLst/>
          </a:prstGeom>
        </p:spPr>
      </p:pic>
      <p:pic>
        <p:nvPicPr>
          <p:cNvPr id="7" name="6 Imagen" descr="7V9SKN1336955760.gif"/>
          <p:cNvPicPr>
            <a:picLocks noChangeAspect="1"/>
          </p:cNvPicPr>
          <p:nvPr/>
        </p:nvPicPr>
        <p:blipFill>
          <a:blip r:embed="rId5" cstate="print">
            <a:lum bright="20000" contrast="40000"/>
          </a:blip>
          <a:stretch>
            <a:fillRect/>
          </a:stretch>
        </p:blipFill>
        <p:spPr>
          <a:xfrm>
            <a:off x="-1500230" y="2000240"/>
            <a:ext cx="45719" cy="80131"/>
          </a:xfrm>
          <a:prstGeom prst="rect">
            <a:avLst/>
          </a:prstGeom>
        </p:spPr>
      </p:pic>
      <p:pic>
        <p:nvPicPr>
          <p:cNvPr id="8" name="7 Imagen" descr="saBNAL1336955856.gif"/>
          <p:cNvPicPr>
            <a:picLocks noChangeAspect="1"/>
          </p:cNvPicPr>
          <p:nvPr/>
        </p:nvPicPr>
        <p:blipFill>
          <a:blip r:embed="rId6">
            <a:lum contrast="40000"/>
          </a:blip>
          <a:stretch>
            <a:fillRect/>
          </a:stretch>
        </p:blipFill>
        <p:spPr>
          <a:xfrm>
            <a:off x="0" y="4357694"/>
            <a:ext cx="1447800" cy="1362075"/>
          </a:xfrm>
          <a:prstGeom prst="rect">
            <a:avLst/>
          </a:prstGeom>
        </p:spPr>
      </p:pic>
      <p:pic>
        <p:nvPicPr>
          <p:cNvPr id="9" name="8 Imagen" descr="WV9Da51336955872.gif"/>
          <p:cNvPicPr>
            <a:picLocks noChangeAspect="1"/>
          </p:cNvPicPr>
          <p:nvPr/>
        </p:nvPicPr>
        <p:blipFill>
          <a:blip r:embed="rId7">
            <a:lum bright="10000" contrast="40000"/>
          </a:blip>
          <a:stretch>
            <a:fillRect/>
          </a:stretch>
        </p:blipFill>
        <p:spPr>
          <a:xfrm>
            <a:off x="0" y="5715016"/>
            <a:ext cx="1552575" cy="1390650"/>
          </a:xfrm>
          <a:prstGeom prst="rect">
            <a:avLst/>
          </a:prstGeom>
        </p:spPr>
      </p:pic>
      <p:pic>
        <p:nvPicPr>
          <p:cNvPr id="10" name="9 Imagen" descr="qNAqOE1336956033.gif"/>
          <p:cNvPicPr>
            <a:picLocks noChangeAspect="1"/>
          </p:cNvPicPr>
          <p:nvPr/>
        </p:nvPicPr>
        <p:blipFill>
          <a:blip r:embed="rId8" cstate="print"/>
          <a:stretch>
            <a:fillRect/>
          </a:stretch>
        </p:blipFill>
        <p:spPr>
          <a:xfrm flipH="1" flipV="1">
            <a:off x="-1857419" y="1017775"/>
            <a:ext cx="71438" cy="125209"/>
          </a:xfrm>
          <a:prstGeom prst="rect">
            <a:avLst/>
          </a:prstGeom>
        </p:spPr>
      </p:pic>
      <p:pic>
        <p:nvPicPr>
          <p:cNvPr id="11" name="10 Imagen" descr="08urVf1336956050.gif"/>
          <p:cNvPicPr>
            <a:picLocks noChangeAspect="1"/>
          </p:cNvPicPr>
          <p:nvPr/>
        </p:nvPicPr>
        <p:blipFill>
          <a:blip r:embed="rId9" cstate="print">
            <a:lum bright="20000" contrast="40000"/>
          </a:blip>
          <a:stretch>
            <a:fillRect/>
          </a:stretch>
        </p:blipFill>
        <p:spPr>
          <a:xfrm>
            <a:off x="-1285916" y="2643182"/>
            <a:ext cx="45719" cy="80131"/>
          </a:xfrm>
          <a:prstGeom prst="rect">
            <a:avLst/>
          </a:prstGeom>
        </p:spPr>
      </p:pic>
      <p:pic>
        <p:nvPicPr>
          <p:cNvPr id="12" name="11 Imagen" descr="dRrEVh1336956160.gif"/>
          <p:cNvPicPr>
            <a:picLocks noChangeAspect="1"/>
          </p:cNvPicPr>
          <p:nvPr/>
        </p:nvPicPr>
        <p:blipFill>
          <a:blip r:embed="rId10">
            <a:lum contrast="40000"/>
          </a:blip>
          <a:stretch>
            <a:fillRect/>
          </a:stretch>
        </p:blipFill>
        <p:spPr>
          <a:xfrm>
            <a:off x="0" y="0"/>
            <a:ext cx="1171545" cy="1552575"/>
          </a:xfrm>
          <a:prstGeom prst="rect">
            <a:avLst/>
          </a:prstGeom>
        </p:spPr>
      </p:pic>
      <p:pic>
        <p:nvPicPr>
          <p:cNvPr id="13" name="12 Imagen" descr="S8dc3t1336956175.gif"/>
          <p:cNvPicPr>
            <a:picLocks noChangeAspect="1"/>
          </p:cNvPicPr>
          <p:nvPr/>
        </p:nvPicPr>
        <p:blipFill>
          <a:blip r:embed="rId11">
            <a:lum bright="10000" contrast="40000"/>
          </a:blip>
          <a:stretch>
            <a:fillRect/>
          </a:stretch>
        </p:blipFill>
        <p:spPr>
          <a:xfrm>
            <a:off x="0" y="2857496"/>
            <a:ext cx="1100107" cy="1552575"/>
          </a:xfrm>
          <a:prstGeom prst="rect">
            <a:avLst/>
          </a:prstGeom>
        </p:spPr>
      </p:pic>
      <p:sp>
        <p:nvSpPr>
          <p:cNvPr id="14" name="13 CuadroTexto"/>
          <p:cNvSpPr txBox="1"/>
          <p:nvPr/>
        </p:nvSpPr>
        <p:spPr>
          <a:xfrm>
            <a:off x="3571868" y="2571744"/>
            <a:ext cx="5572132" cy="4524315"/>
          </a:xfrm>
          <a:prstGeom prst="rect">
            <a:avLst/>
          </a:prstGeom>
          <a:noFill/>
        </p:spPr>
        <p:txBody>
          <a:bodyPr wrap="square" rtlCol="0">
            <a:spAutoFit/>
          </a:bodyPr>
          <a:lstStyle/>
          <a:p>
            <a:r>
              <a:rPr lang="es-ES" sz="1600" b="1" dirty="0" smtClean="0">
                <a:solidFill>
                  <a:srgbClr val="FFFF00"/>
                </a:solidFill>
                <a:effectLst>
                  <a:outerShdw blurRad="38100" dist="38100" dir="2700000" algn="tl">
                    <a:srgbClr val="000000">
                      <a:alpha val="43137"/>
                    </a:srgbClr>
                  </a:outerShdw>
                </a:effectLst>
                <a:latin typeface="Script MT Bold" pitchFamily="66" charset="0"/>
              </a:rPr>
              <a:t>Algunos de los atractivos de Ibiza son:</a:t>
            </a:r>
            <a:endParaRPr lang="es-ES" sz="1600" dirty="0" smtClean="0">
              <a:solidFill>
                <a:srgbClr val="FFFF00"/>
              </a:solidFill>
              <a:effectLst>
                <a:outerShdw blurRad="38100" dist="38100" dir="2700000" algn="tl">
                  <a:srgbClr val="000000">
                    <a:alpha val="43137"/>
                  </a:srgbClr>
                </a:outerShdw>
              </a:effectLst>
              <a:latin typeface="Script MT Bold" pitchFamily="66" charset="0"/>
            </a:endParaRPr>
          </a:p>
          <a:p>
            <a:r>
              <a:rPr lang="es-ES" sz="1600" b="1" dirty="0" smtClean="0">
                <a:solidFill>
                  <a:srgbClr val="FFFF00"/>
                </a:solidFill>
                <a:effectLst>
                  <a:outerShdw blurRad="38100" dist="38100" dir="2700000" algn="tl">
                    <a:srgbClr val="000000">
                      <a:alpha val="43137"/>
                    </a:srgbClr>
                  </a:outerShdw>
                </a:effectLst>
                <a:latin typeface="Script MT Bold" pitchFamily="66" charset="0"/>
              </a:rPr>
              <a:t>• Calas y Playas.</a:t>
            </a:r>
            <a:r>
              <a:rPr lang="es-ES" sz="1600" dirty="0" smtClean="0">
                <a:solidFill>
                  <a:srgbClr val="FFFF00"/>
                </a:solidFill>
                <a:effectLst>
                  <a:outerShdw blurRad="38100" dist="38100" dir="2700000" algn="tl">
                    <a:srgbClr val="000000">
                      <a:alpha val="43137"/>
                    </a:srgbClr>
                  </a:outerShdw>
                </a:effectLst>
                <a:latin typeface="Script MT Bold" pitchFamily="66" charset="0"/>
              </a:rPr>
              <a:t> Como , son de arena blanca y fina, además de aguas cristalinas y hay para todos los gustos, como las urbanas, que son aquellas que cuentan con todos los servicios (baños, restaurantes); también, hay nudistas y existen todavía muchos rincones vírgenes, ideales para pasar un rato relajado  y disfrutando de la naturaleza.</a:t>
            </a:r>
          </a:p>
          <a:p>
            <a:r>
              <a:rPr lang="es-ES" sz="1600" b="1" dirty="0" smtClean="0">
                <a:solidFill>
                  <a:srgbClr val="FFFF00"/>
                </a:solidFill>
                <a:effectLst>
                  <a:outerShdw blurRad="38100" dist="38100" dir="2700000" algn="tl">
                    <a:srgbClr val="000000">
                      <a:alpha val="43137"/>
                    </a:srgbClr>
                  </a:outerShdw>
                </a:effectLst>
                <a:latin typeface="Script MT Bold" pitchFamily="66" charset="0"/>
              </a:rPr>
              <a:t>El paisaje</a:t>
            </a:r>
            <a:r>
              <a:rPr lang="es-ES" sz="1600" dirty="0" smtClean="0">
                <a:solidFill>
                  <a:srgbClr val="FFFF00"/>
                </a:solidFill>
                <a:effectLst>
                  <a:outerShdw blurRad="38100" dist="38100" dir="2700000" algn="tl">
                    <a:srgbClr val="000000">
                      <a:alpha val="43137"/>
                    </a:srgbClr>
                  </a:outerShdw>
                </a:effectLst>
                <a:latin typeface="Script MT Bold" pitchFamily="66" charset="0"/>
              </a:rPr>
              <a:t>. Debido al contraste cultural y natural de esta región, la UNESCO declaró a Ibiza Patrimonio de la Humanidad, en 1999..</a:t>
            </a:r>
          </a:p>
          <a:p>
            <a:r>
              <a:rPr lang="es-ES" sz="1600" b="1" dirty="0" smtClean="0">
                <a:solidFill>
                  <a:srgbClr val="FFFF00"/>
                </a:solidFill>
                <a:effectLst>
                  <a:outerShdw blurRad="38100" dist="38100" dir="2700000" algn="tl">
                    <a:srgbClr val="000000">
                      <a:alpha val="43137"/>
                    </a:srgbClr>
                  </a:outerShdw>
                </a:effectLst>
                <a:latin typeface="Script MT Bold" pitchFamily="66" charset="0"/>
              </a:rPr>
              <a:t>Discotecas y festivales musicales</a:t>
            </a:r>
            <a:r>
              <a:rPr lang="es-ES" sz="1600" dirty="0" smtClean="0">
                <a:solidFill>
                  <a:srgbClr val="FFFF00"/>
                </a:solidFill>
                <a:effectLst>
                  <a:outerShdw blurRad="38100" dist="38100" dir="2700000" algn="tl">
                    <a:srgbClr val="000000">
                      <a:alpha val="43137"/>
                    </a:srgbClr>
                  </a:outerShdw>
                </a:effectLst>
                <a:latin typeface="Script MT Bold" pitchFamily="66" charset="0"/>
              </a:rPr>
              <a:t>. Ibiza es considerado “el paraíso de la fiesta”. Se dice que las mejores discotecas y bares están aquí, las cuales, tal y como afirma   djconcept.com.mx , garantizan diversión prácticamente las 24 horas del día. En verano, los mejores </a:t>
            </a:r>
            <a:r>
              <a:rPr lang="es-ES" sz="1600" dirty="0" err="1" smtClean="0">
                <a:solidFill>
                  <a:srgbClr val="FFFF00"/>
                </a:solidFill>
                <a:effectLst>
                  <a:outerShdw blurRad="38100" dist="38100" dir="2700000" algn="tl">
                    <a:srgbClr val="000000">
                      <a:alpha val="43137"/>
                    </a:srgbClr>
                  </a:outerShdw>
                </a:effectLst>
                <a:latin typeface="Script MT Bold" pitchFamily="66" charset="0"/>
              </a:rPr>
              <a:t>DJ’s</a:t>
            </a:r>
            <a:r>
              <a:rPr lang="es-ES" sz="1600" dirty="0" smtClean="0">
                <a:solidFill>
                  <a:srgbClr val="FFFF00"/>
                </a:solidFill>
                <a:effectLst>
                  <a:outerShdw blurRad="38100" dist="38100" dir="2700000" algn="tl">
                    <a:srgbClr val="000000">
                      <a:alpha val="43137"/>
                    </a:srgbClr>
                  </a:outerShdw>
                </a:effectLst>
                <a:latin typeface="Script MT Bold" pitchFamily="66" charset="0"/>
              </a:rPr>
              <a:t> del mundo acuden a estos sitios, como Tiesto, </a:t>
            </a:r>
            <a:r>
              <a:rPr lang="es-ES" sz="1600" dirty="0" err="1" smtClean="0">
                <a:solidFill>
                  <a:srgbClr val="FFFF00"/>
                </a:solidFill>
                <a:effectLst>
                  <a:outerShdw blurRad="38100" dist="38100" dir="2700000" algn="tl">
                    <a:srgbClr val="000000">
                      <a:alpha val="43137"/>
                    </a:srgbClr>
                  </a:outerShdw>
                </a:effectLst>
                <a:latin typeface="Script MT Bold" pitchFamily="66" charset="0"/>
              </a:rPr>
              <a:t>Armin</a:t>
            </a:r>
            <a:r>
              <a:rPr lang="es-ES" sz="1600" dirty="0" smtClean="0">
                <a:solidFill>
                  <a:srgbClr val="FFFF00"/>
                </a:solidFill>
                <a:effectLst>
                  <a:outerShdw blurRad="38100" dist="38100" dir="2700000" algn="tl">
                    <a:srgbClr val="000000">
                      <a:alpha val="43137"/>
                    </a:srgbClr>
                  </a:outerShdw>
                </a:effectLst>
                <a:latin typeface="Script MT Bold" pitchFamily="66" charset="0"/>
              </a:rPr>
              <a:t> van Bureen, Paul Van </a:t>
            </a:r>
            <a:r>
              <a:rPr lang="es-ES" sz="1600" dirty="0" err="1" smtClean="0">
                <a:solidFill>
                  <a:srgbClr val="FFFF00"/>
                </a:solidFill>
                <a:effectLst>
                  <a:outerShdw blurRad="38100" dist="38100" dir="2700000" algn="tl">
                    <a:srgbClr val="000000">
                      <a:alpha val="43137"/>
                    </a:srgbClr>
                  </a:outerShdw>
                </a:effectLst>
                <a:latin typeface="Script MT Bold" pitchFamily="66" charset="0"/>
              </a:rPr>
              <a:t>Dyck</a:t>
            </a:r>
            <a:r>
              <a:rPr lang="es-ES" sz="1600" dirty="0" smtClean="0">
                <a:solidFill>
                  <a:srgbClr val="FFFF00"/>
                </a:solidFill>
                <a:effectLst>
                  <a:outerShdw blurRad="38100" dist="38100" dir="2700000" algn="tl">
                    <a:srgbClr val="000000">
                      <a:alpha val="43137"/>
                    </a:srgbClr>
                  </a:outerShdw>
                </a:effectLst>
                <a:latin typeface="Script MT Bold" pitchFamily="66" charset="0"/>
              </a:rPr>
              <a:t>, para amenizar la diversión.</a:t>
            </a:r>
          </a:p>
          <a:p>
            <a:r>
              <a:rPr lang="es-ES" sz="1600" dirty="0" smtClean="0">
                <a:solidFill>
                  <a:srgbClr val="FFFF00"/>
                </a:solidFill>
                <a:effectLst>
                  <a:outerShdw blurRad="38100" dist="38100" dir="2700000" algn="tl">
                    <a:srgbClr val="000000">
                      <a:alpha val="43137"/>
                    </a:srgbClr>
                  </a:outerShdw>
                </a:effectLst>
                <a:latin typeface="Script MT Bold" pitchFamily="66" charset="0"/>
              </a:rPr>
              <a:t> </a:t>
            </a:r>
          </a:p>
          <a:p>
            <a:endParaRPr lang="es-ES" sz="1600" dirty="0" smtClean="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2000" fill="hold"/>
                                        <p:tgtEl>
                                          <p:spTgt spid="6"/>
                                        </p:tgtEl>
                                        <p:attrNameLst>
                                          <p:attrName>ppt_w</p:attrName>
                                        </p:attrNameLst>
                                      </p:cBhvr>
                                      <p:tavLst>
                                        <p:tav tm="0">
                                          <p:val>
                                            <p:fltVal val="0"/>
                                          </p:val>
                                        </p:tav>
                                        <p:tav tm="100000">
                                          <p:val>
                                            <p:strVal val="#ppt_w"/>
                                          </p:val>
                                        </p:tav>
                                      </p:tavLst>
                                    </p:anim>
                                    <p:anim calcmode="lin" valueType="num">
                                      <p:cBhvr>
                                        <p:cTn id="13" dur="20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4000"/>
                            </p:stCondLst>
                            <p:childTnLst>
                              <p:par>
                                <p:cTn id="15" presetID="23" presetClass="entr" presetSubtype="16"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2000" fill="hold"/>
                                        <p:tgtEl>
                                          <p:spTgt spid="13"/>
                                        </p:tgtEl>
                                        <p:attrNameLst>
                                          <p:attrName>ppt_w</p:attrName>
                                        </p:attrNameLst>
                                      </p:cBhvr>
                                      <p:tavLst>
                                        <p:tav tm="0">
                                          <p:val>
                                            <p:fltVal val="0"/>
                                          </p:val>
                                        </p:tav>
                                        <p:tav tm="100000">
                                          <p:val>
                                            <p:strVal val="#ppt_w"/>
                                          </p:val>
                                        </p:tav>
                                      </p:tavLst>
                                    </p:anim>
                                    <p:anim calcmode="lin" valueType="num">
                                      <p:cBhvr>
                                        <p:cTn id="18" dur="2000" fill="hold"/>
                                        <p:tgtEl>
                                          <p:spTgt spid="13"/>
                                        </p:tgtEl>
                                        <p:attrNameLst>
                                          <p:attrName>ppt_h</p:attrName>
                                        </p:attrNameLst>
                                      </p:cBhvr>
                                      <p:tavLst>
                                        <p:tav tm="0">
                                          <p:val>
                                            <p:fltVal val="0"/>
                                          </p:val>
                                        </p:tav>
                                        <p:tav tm="100000">
                                          <p:val>
                                            <p:strVal val="#ppt_h"/>
                                          </p:val>
                                        </p:tav>
                                      </p:tavLst>
                                    </p:anim>
                                  </p:childTnLst>
                                </p:cTn>
                              </p:par>
                            </p:childTnLst>
                          </p:cTn>
                        </p:par>
                        <p:par>
                          <p:cTn id="19" fill="hold">
                            <p:stCondLst>
                              <p:cond delay="6000"/>
                            </p:stCondLst>
                            <p:childTnLst>
                              <p:par>
                                <p:cTn id="20" presetID="23" presetClass="entr" presetSubtype="16"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23" presetClass="entr" presetSubtype="16"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leares-rotulad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228600" h="228600" prst="coolSlant"/>
          </a:sp3d>
        </p:spPr>
      </p:pic>
    </p:spTree>
  </p:cSld>
  <p:clrMapOvr>
    <a:masterClrMapping/>
  </p:clrMapOvr>
  <p:transition advTm="1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IBZ_Luft.jpg"/>
          <p:cNvPicPr>
            <a:picLocks noChangeAspect="1"/>
          </p:cNvPicPr>
          <p:nvPr/>
        </p:nvPicPr>
        <p:blipFill>
          <a:blip r:embed="rId2">
            <a:lum bright="-10000" contrast="10000"/>
          </a:blip>
          <a:stretch>
            <a:fillRect/>
          </a:stretch>
        </p:blipFill>
        <p:spPr>
          <a:xfrm>
            <a:off x="0" y="0"/>
            <a:ext cx="9144000" cy="6858000"/>
          </a:xfrm>
          <a:prstGeom prst="rect">
            <a:avLst/>
          </a:prstGeom>
          <a:scene3d>
            <a:camera prst="orthographicFront"/>
            <a:lightRig rig="threePt" dir="t"/>
          </a:scene3d>
          <a:sp3d>
            <a:bevelT w="254000" h="254000"/>
          </a:sp3d>
        </p:spPr>
      </p:pic>
      <p:sp>
        <p:nvSpPr>
          <p:cNvPr id="5" name="4 Rectángulo"/>
          <p:cNvSpPr/>
          <p:nvPr/>
        </p:nvSpPr>
        <p:spPr>
          <a:xfrm>
            <a:off x="0" y="0"/>
            <a:ext cx="85722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cumento"/>
          <p:cNvSpPr/>
          <p:nvPr/>
        </p:nvSpPr>
        <p:spPr>
          <a:xfrm flipV="1">
            <a:off x="-714412" y="6857998"/>
            <a:ext cx="71438" cy="45719"/>
          </a:xfrm>
          <a:prstGeom prst="flowChartDocument">
            <a:avLst/>
          </a:prstGeom>
          <a:no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cumento"/>
          <p:cNvSpPr/>
          <p:nvPr/>
        </p:nvSpPr>
        <p:spPr>
          <a:xfrm>
            <a:off x="10287007" y="4071942"/>
            <a:ext cx="45719" cy="45719"/>
          </a:xfrm>
          <a:prstGeom prst="flowChartDocument">
            <a:avLst/>
          </a:prstGeom>
          <a:no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1250156" y="1250156"/>
            <a:ext cx="6858000" cy="4357687"/>
          </a:xfrm>
          <a:prstGeom prst="trapezoid">
            <a:avLst>
              <a:gd name="adj" fmla="val 63067"/>
            </a:avLst>
          </a:prstGeom>
          <a:gradFill flip="none" rotWithShape="1">
            <a:gsLst>
              <a:gs pos="51000">
                <a:schemeClr val="tx2">
                  <a:lumMod val="25000"/>
                  <a:alpha val="75000"/>
                </a:schemeClr>
              </a:gs>
              <a:gs pos="12000">
                <a:srgbClr val="E6D78A"/>
              </a:gs>
              <a:gs pos="30000">
                <a:srgbClr val="C7AC4C"/>
              </a:gs>
              <a:gs pos="45000">
                <a:srgbClr val="E6D78A"/>
              </a:gs>
              <a:gs pos="77000">
                <a:srgbClr val="C7AC4C"/>
              </a:gs>
              <a:gs pos="100000">
                <a:srgbClr val="E6DCAC"/>
              </a:gs>
            </a:gsLst>
            <a:lin ang="0" scaled="1"/>
            <a:tileRect/>
          </a:gradFill>
          <a:ln>
            <a:solidFill>
              <a:schemeClr val="tx2">
                <a:lumMod val="2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3321843" y="1035843"/>
            <a:ext cx="6858000" cy="4786314"/>
          </a:xfrm>
          <a:prstGeom prst="trapezoid">
            <a:avLst>
              <a:gd name="adj" fmla="val 57150"/>
            </a:avLst>
          </a:prstGeom>
          <a:gradFill>
            <a:gsLst>
              <a:gs pos="51000">
                <a:schemeClr val="tx2">
                  <a:lumMod val="25000"/>
                  <a:alpha val="75000"/>
                </a:schemeClr>
              </a:gs>
              <a:gs pos="12000">
                <a:srgbClr val="E6D78A"/>
              </a:gs>
              <a:gs pos="30000">
                <a:srgbClr val="C7AC4C"/>
              </a:gs>
              <a:gs pos="45000">
                <a:srgbClr val="E6D78A"/>
              </a:gs>
              <a:gs pos="77000">
                <a:srgbClr val="C7AC4C"/>
              </a:gs>
              <a:gs pos="100000">
                <a:srgbClr val="E6DCAC"/>
              </a:gs>
            </a:gsLst>
            <a:lin ang="0" scaled="1"/>
          </a:gradFill>
          <a:ln>
            <a:solidFill>
              <a:schemeClr val="tx2">
                <a:lumMod val="2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flipV="1">
            <a:off x="0" y="0"/>
            <a:ext cx="9144000" cy="2714596"/>
          </a:xfrm>
          <a:prstGeom prst="triangle">
            <a:avLst>
              <a:gd name="adj" fmla="val 47333"/>
            </a:avLst>
          </a:prstGeom>
          <a:gradFill>
            <a:gsLst>
              <a:gs pos="51000">
                <a:schemeClr val="tx2">
                  <a:lumMod val="25000"/>
                  <a:alpha val="75000"/>
                </a:schemeClr>
              </a:gs>
              <a:gs pos="12000">
                <a:srgbClr val="E6D78A"/>
              </a:gs>
              <a:gs pos="30000">
                <a:srgbClr val="C7AC4C"/>
              </a:gs>
              <a:gs pos="45000">
                <a:srgbClr val="E6D78A"/>
              </a:gs>
              <a:gs pos="77000">
                <a:srgbClr val="C7AC4C"/>
              </a:gs>
              <a:gs pos="100000">
                <a:srgbClr val="E6DCAC"/>
              </a:gs>
            </a:gsLst>
            <a:lin ang="0" scaled="1"/>
          </a:gradFill>
          <a:ln>
            <a:solidFill>
              <a:schemeClr val="tx2">
                <a:lumMod val="2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0" y="4143380"/>
            <a:ext cx="9144000" cy="2714620"/>
          </a:xfrm>
          <a:prstGeom prst="triangle">
            <a:avLst>
              <a:gd name="adj" fmla="val 47499"/>
            </a:avLst>
          </a:prstGeom>
          <a:gradFill>
            <a:gsLst>
              <a:gs pos="51000">
                <a:schemeClr val="tx2">
                  <a:lumMod val="25000"/>
                  <a:alpha val="75000"/>
                </a:schemeClr>
              </a:gs>
              <a:gs pos="12000">
                <a:srgbClr val="E6D78A"/>
              </a:gs>
              <a:gs pos="30000">
                <a:srgbClr val="C7AC4C"/>
              </a:gs>
              <a:gs pos="45000">
                <a:srgbClr val="E6D78A"/>
              </a:gs>
              <a:gs pos="77000">
                <a:srgbClr val="C7AC4C"/>
              </a:gs>
              <a:gs pos="100000">
                <a:srgbClr val="E6DCAC"/>
              </a:gs>
            </a:gsLst>
            <a:lin ang="0" scaled="1"/>
          </a:gradFill>
          <a:ln>
            <a:solidFill>
              <a:schemeClr val="tx2">
                <a:lumMod val="2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5643570" y="6072206"/>
            <a:ext cx="2103012" cy="369332"/>
          </a:xfrm>
          <a:prstGeom prst="rect">
            <a:avLst/>
          </a:prstGeom>
          <a:noFill/>
        </p:spPr>
        <p:txBody>
          <a:bodyPr wrap="non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Vista Aérea de Ibiza</a:t>
            </a:r>
            <a:endParaRPr lang="es-ES"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10"/>
                                        </p:tgtEl>
                                        <p:attrNameLst>
                                          <p:attrName>ppt_x</p:attrName>
                                        </p:attrNameLst>
                                      </p:cBhvr>
                                      <p:tavLst>
                                        <p:tav tm="0">
                                          <p:val>
                                            <p:strVal val="ppt_x"/>
                                          </p:val>
                                        </p:tav>
                                        <p:tav tm="100000">
                                          <p:val>
                                            <p:strVal val="ppt_x"/>
                                          </p:val>
                                        </p:tav>
                                      </p:tavLst>
                                    </p:anim>
                                    <p:anim calcmode="lin" valueType="num">
                                      <p:cBhvr>
                                        <p:cTn id="13" dur="5000"/>
                                        <p:tgtEl>
                                          <p:spTgt spid="10"/>
                                        </p:tgtEl>
                                        <p:attrNameLst>
                                          <p:attrName>ppt_y</p:attrName>
                                        </p:attrNameLst>
                                      </p:cBhvr>
                                      <p:tavLst>
                                        <p:tav tm="0">
                                          <p:val>
                                            <p:strVal val="ppt_y"/>
                                          </p:val>
                                        </p:tav>
                                        <p:tav tm="100000">
                                          <p:val>
                                            <p:strVal val="ppt_y-ppt_h/2"/>
                                          </p:val>
                                        </p:tav>
                                      </p:tavLst>
                                    </p:anim>
                                    <p:anim calcmode="lin" valueType="num">
                                      <p:cBhvr>
                                        <p:cTn id="14" dur="5000"/>
                                        <p:tgtEl>
                                          <p:spTgt spid="10"/>
                                        </p:tgtEl>
                                        <p:attrNameLst>
                                          <p:attrName>ppt_w</p:attrName>
                                        </p:attrNameLst>
                                      </p:cBhvr>
                                      <p:tavLst>
                                        <p:tav tm="0">
                                          <p:val>
                                            <p:strVal val="ppt_w"/>
                                          </p:val>
                                        </p:tav>
                                        <p:tav tm="100000">
                                          <p:val>
                                            <p:strVal val="ppt_w"/>
                                          </p:val>
                                        </p:tav>
                                      </p:tavLst>
                                    </p:anim>
                                    <p:anim calcmode="lin" valueType="num">
                                      <p:cBhvr>
                                        <p:cTn id="15" dur="5000"/>
                                        <p:tgtEl>
                                          <p:spTgt spid="10"/>
                                        </p:tgtEl>
                                        <p:attrNameLst>
                                          <p:attrName>ppt_h</p:attrName>
                                        </p:attrNameLst>
                                      </p:cBhvr>
                                      <p:tavLst>
                                        <p:tav tm="0">
                                          <p:val>
                                            <p:strVal val="ppt_h"/>
                                          </p:val>
                                        </p:tav>
                                        <p:tav tm="100000">
                                          <p:val>
                                            <p:fltVal val="0"/>
                                          </p:val>
                                        </p:tav>
                                      </p:tavLst>
                                    </p:anim>
                                    <p:set>
                                      <p:cBhvr>
                                        <p:cTn id="16" dur="1" fill="hold">
                                          <p:stCondLst>
                                            <p:cond delay="4999"/>
                                          </p:stCondLst>
                                        </p:cTn>
                                        <p:tgtEl>
                                          <p:spTgt spid="10"/>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9"/>
                                        </p:tgtEl>
                                        <p:attrNameLst>
                                          <p:attrName>ppt_x</p:attrName>
                                        </p:attrNameLst>
                                      </p:cBhvr>
                                      <p:tavLst>
                                        <p:tav tm="0">
                                          <p:val>
                                            <p:strVal val="ppt_x"/>
                                          </p:val>
                                        </p:tav>
                                        <p:tav tm="100000">
                                          <p:val>
                                            <p:strVal val="ppt_x+ppt_w/2"/>
                                          </p:val>
                                        </p:tav>
                                      </p:tavLst>
                                    </p:anim>
                                    <p:anim calcmode="lin" valueType="num">
                                      <p:cBhvr>
                                        <p:cTn id="19" dur="5000"/>
                                        <p:tgtEl>
                                          <p:spTgt spid="9"/>
                                        </p:tgtEl>
                                        <p:attrNameLst>
                                          <p:attrName>ppt_y</p:attrName>
                                        </p:attrNameLst>
                                      </p:cBhvr>
                                      <p:tavLst>
                                        <p:tav tm="0">
                                          <p:val>
                                            <p:strVal val="ppt_y"/>
                                          </p:val>
                                        </p:tav>
                                        <p:tav tm="100000">
                                          <p:val>
                                            <p:strVal val="ppt_y"/>
                                          </p:val>
                                        </p:tav>
                                      </p:tavLst>
                                    </p:anim>
                                    <p:anim calcmode="lin" valueType="num">
                                      <p:cBhvr>
                                        <p:cTn id="20" dur="5000"/>
                                        <p:tgtEl>
                                          <p:spTgt spid="9"/>
                                        </p:tgtEl>
                                        <p:attrNameLst>
                                          <p:attrName>ppt_w</p:attrName>
                                        </p:attrNameLst>
                                      </p:cBhvr>
                                      <p:tavLst>
                                        <p:tav tm="0">
                                          <p:val>
                                            <p:strVal val="ppt_w"/>
                                          </p:val>
                                        </p:tav>
                                        <p:tav tm="100000">
                                          <p:val>
                                            <p:fltVal val="0"/>
                                          </p:val>
                                        </p:tav>
                                      </p:tavLst>
                                    </p:anim>
                                    <p:anim calcmode="lin" valueType="num">
                                      <p:cBhvr>
                                        <p:cTn id="21" dur="5000"/>
                                        <p:tgtEl>
                                          <p:spTgt spid="9"/>
                                        </p:tgtEl>
                                        <p:attrNameLst>
                                          <p:attrName>ppt_h</p:attrName>
                                        </p:attrNameLst>
                                      </p:cBhvr>
                                      <p:tavLst>
                                        <p:tav tm="0">
                                          <p:val>
                                            <p:strVal val="ppt_h"/>
                                          </p:val>
                                        </p:tav>
                                        <p:tav tm="100000">
                                          <p:val>
                                            <p:strVal val="ppt_h"/>
                                          </p:val>
                                        </p:tav>
                                      </p:tavLst>
                                    </p:anim>
                                    <p:set>
                                      <p:cBhvr>
                                        <p:cTn id="22" dur="1" fill="hold">
                                          <p:stCondLst>
                                            <p:cond delay="4999"/>
                                          </p:stCondLst>
                                        </p:cTn>
                                        <p:tgtEl>
                                          <p:spTgt spid="9"/>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11"/>
                                        </p:tgtEl>
                                        <p:attrNameLst>
                                          <p:attrName>ppt_x</p:attrName>
                                        </p:attrNameLst>
                                      </p:cBhvr>
                                      <p:tavLst>
                                        <p:tav tm="0">
                                          <p:val>
                                            <p:strVal val="ppt_x"/>
                                          </p:val>
                                        </p:tav>
                                        <p:tav tm="100000">
                                          <p:val>
                                            <p:strVal val="ppt_x"/>
                                          </p:val>
                                        </p:tav>
                                      </p:tavLst>
                                    </p:anim>
                                    <p:anim calcmode="lin" valueType="num">
                                      <p:cBhvr>
                                        <p:cTn id="25" dur="5000"/>
                                        <p:tgtEl>
                                          <p:spTgt spid="11"/>
                                        </p:tgtEl>
                                        <p:attrNameLst>
                                          <p:attrName>ppt_y</p:attrName>
                                        </p:attrNameLst>
                                      </p:cBhvr>
                                      <p:tavLst>
                                        <p:tav tm="0">
                                          <p:val>
                                            <p:strVal val="ppt_y"/>
                                          </p:val>
                                        </p:tav>
                                        <p:tav tm="100000">
                                          <p:val>
                                            <p:strVal val="ppt_y+ppt_h/2"/>
                                          </p:val>
                                        </p:tav>
                                      </p:tavLst>
                                    </p:anim>
                                    <p:anim calcmode="lin" valueType="num">
                                      <p:cBhvr>
                                        <p:cTn id="26" dur="5000"/>
                                        <p:tgtEl>
                                          <p:spTgt spid="11"/>
                                        </p:tgtEl>
                                        <p:attrNameLst>
                                          <p:attrName>ppt_w</p:attrName>
                                        </p:attrNameLst>
                                      </p:cBhvr>
                                      <p:tavLst>
                                        <p:tav tm="0">
                                          <p:val>
                                            <p:strVal val="ppt_w"/>
                                          </p:val>
                                        </p:tav>
                                        <p:tav tm="100000">
                                          <p:val>
                                            <p:strVal val="ppt_w"/>
                                          </p:val>
                                        </p:tav>
                                      </p:tavLst>
                                    </p:anim>
                                    <p:anim calcmode="lin" valueType="num">
                                      <p:cBhvr>
                                        <p:cTn id="27" dur="5000"/>
                                        <p:tgtEl>
                                          <p:spTgt spid="11"/>
                                        </p:tgtEl>
                                        <p:attrNameLst>
                                          <p:attrName>ppt_h</p:attrName>
                                        </p:attrNameLst>
                                      </p:cBhvr>
                                      <p:tavLst>
                                        <p:tav tm="0">
                                          <p:val>
                                            <p:strVal val="ppt_h"/>
                                          </p:val>
                                        </p:tav>
                                        <p:tav tm="100000">
                                          <p:val>
                                            <p:fltVal val="0"/>
                                          </p:val>
                                        </p:tav>
                                      </p:tavLst>
                                    </p:anim>
                                    <p:set>
                                      <p:cBhvr>
                                        <p:cTn id="28" dur="1" fill="hold">
                                          <p:stCondLst>
                                            <p:cond delay="4999"/>
                                          </p:stCondLst>
                                        </p:cTn>
                                        <p:tgtEl>
                                          <p:spTgt spid="11"/>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7000" fill="hold"/>
                                        <p:tgtEl>
                                          <p:spTgt spid="4"/>
                                        </p:tgtEl>
                                        <p:attrNameLst>
                                          <p:attrName>ppt_w</p:attrName>
                                        </p:attrNameLst>
                                      </p:cBhvr>
                                      <p:tavLst>
                                        <p:tav tm="0">
                                          <p:val>
                                            <p:strVal val="4/3*#ppt_w"/>
                                          </p:val>
                                        </p:tav>
                                        <p:tav tm="100000">
                                          <p:val>
                                            <p:strVal val="#ppt_w"/>
                                          </p:val>
                                        </p:tav>
                                      </p:tavLst>
                                    </p:anim>
                                    <p:anim calcmode="lin" valueType="num">
                                      <p:cBhvr>
                                        <p:cTn id="32" dur="7000" fill="hold"/>
                                        <p:tgtEl>
                                          <p:spTgt spid="4"/>
                                        </p:tgtEl>
                                        <p:attrNameLst>
                                          <p:attrName>ppt_h</p:attrName>
                                        </p:attrNameLst>
                                      </p:cBhvr>
                                      <p:tavLst>
                                        <p:tav tm="0">
                                          <p:val>
                                            <p:strVal val="4/3*#ppt_h"/>
                                          </p:val>
                                        </p:tav>
                                        <p:tav tm="100000">
                                          <p:val>
                                            <p:strVal val="#ppt_h"/>
                                          </p:val>
                                        </p:tav>
                                      </p:tavLst>
                                    </p:anim>
                                  </p:childTnLst>
                                </p:cTn>
                              </p:par>
                            </p:childTnLst>
                          </p:cTn>
                        </p:par>
                        <p:par>
                          <p:cTn id="33" fill="hold">
                            <p:stCondLst>
                              <p:cond delay="7000"/>
                            </p:stCondLst>
                            <p:childTnLst>
                              <p:par>
                                <p:cTn id="34" presetID="29"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2000" fill="hold"/>
                                        <p:tgtEl>
                                          <p:spTgt spid="12"/>
                                        </p:tgtEl>
                                        <p:attrNameLst>
                                          <p:attrName>ppt_x</p:attrName>
                                        </p:attrNameLst>
                                      </p:cBhvr>
                                      <p:tavLst>
                                        <p:tav tm="0">
                                          <p:val>
                                            <p:strVal val="#ppt_x-.2"/>
                                          </p:val>
                                        </p:tav>
                                        <p:tav tm="100000">
                                          <p:val>
                                            <p:strVal val="#ppt_x"/>
                                          </p:val>
                                        </p:tav>
                                      </p:tavLst>
                                    </p:anim>
                                    <p:anim calcmode="lin" valueType="num">
                                      <p:cBhvr>
                                        <p:cTn id="37"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3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ForbysIbizaTown_0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42910" y="1000108"/>
            <a:ext cx="1772088" cy="461665"/>
          </a:xfrm>
          <a:prstGeom prst="rect">
            <a:avLst/>
          </a:prstGeom>
          <a:noFill/>
        </p:spPr>
        <p:txBody>
          <a:bodyPr wrap="none" rtlCol="0">
            <a:spAutoFit/>
          </a:bodyPr>
          <a:lstStyle/>
          <a:p>
            <a:r>
              <a:rPr lang="es-ES" sz="2400" dirty="0" smtClean="0">
                <a:solidFill>
                  <a:srgbClr val="FFFF00"/>
                </a:solidFill>
                <a:effectLst>
                  <a:outerShdw blurRad="38100" dist="38100" dir="2700000" algn="tl">
                    <a:srgbClr val="000000">
                      <a:alpha val="43137"/>
                    </a:srgbClr>
                  </a:outerShdw>
                </a:effectLst>
                <a:latin typeface="Script MT Bold" pitchFamily="66" charset="0"/>
              </a:rPr>
              <a:t>Ibiza de Día</a:t>
            </a:r>
            <a:endParaRPr lang="es-ES" sz="24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par>
                          <p:cTn id="11" fill="hold">
                            <p:stCondLst>
                              <p:cond delay="5000"/>
                            </p:stCondLst>
                            <p:childTnLst>
                              <p:par>
                                <p:cTn id="12" presetID="29"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ppt_x</p:attrName>
                                        </p:attrNameLst>
                                      </p:cBhvr>
                                      <p:tavLst>
                                        <p:tav tm="0">
                                          <p:val>
                                            <p:strVal val="#ppt_x-.2"/>
                                          </p:val>
                                        </p:tav>
                                        <p:tav tm="100000">
                                          <p:val>
                                            <p:strVal val="#ppt_x"/>
                                          </p:val>
                                        </p:tav>
                                      </p:tavLst>
                                    </p:anim>
                                    <p:anim calcmode="lin" valueType="num">
                                      <p:cBhvr>
                                        <p:cTn id="15"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biza-Spain.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ld-City-Of-Ibiza-Town-Spain.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00F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9" presetClass="exit" presetSubtype="0" accel="100000"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style.rotation</p:attrName>
                                        </p:attrNameLst>
                                      </p:cBhvr>
                                      <p:tavLst>
                                        <p:tav tm="0">
                                          <p:val>
                                            <p:fltVal val="0"/>
                                          </p:val>
                                        </p:tav>
                                        <p:tav tm="100000">
                                          <p:val>
                                            <p:fltVal val="360"/>
                                          </p:val>
                                        </p:tav>
                                      </p:tavLst>
                                    </p:anim>
                                    <p:animEffect transition="out" filter="fad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2" nodeType="with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fltVal val="0"/>
                                          </p:val>
                                        </p:tav>
                                      </p:tavLst>
                                    </p:anim>
                                    <p:set>
                                      <p:cBhvr>
                                        <p:cTn id="17" dur="1" fill="hold">
                                          <p:stCondLst>
                                            <p:cond delay="4999"/>
                                          </p:stCondLst>
                                        </p:cTn>
                                        <p:tgtEl>
                                          <p:spTgt spid="5"/>
                                        </p:tgtEl>
                                        <p:attrNameLst>
                                          <p:attrName>style.visibility</p:attrName>
                                        </p:attrNameLst>
                                      </p:cBhvr>
                                      <p:to>
                                        <p:strVal val="hidden"/>
                                      </p:to>
                                    </p:set>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0"/>
                                        <p:tgtEl>
                                          <p:spTgt spid="4"/>
                                        </p:tgtEl>
                                      </p:cBhvr>
                                    </p:animEffect>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fltVal val="0"/>
                                          </p:val>
                                        </p:tav>
                                        <p:tav tm="100000">
                                          <p:val>
                                            <p:strVal val="#ppt_w"/>
                                          </p:val>
                                        </p:tav>
                                      </p:tavLst>
                                    </p:anim>
                                    <p:anim calcmode="lin" valueType="num">
                                      <p:cBhvr>
                                        <p:cTn id="2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in-de-semana-en-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y-casa-pueblo.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0"/>
            <a:ext cx="9144000" cy="6858000"/>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04032" y="74303"/>
            <a:ext cx="3099375" cy="830997"/>
          </a:xfrm>
          <a:prstGeom prst="rect">
            <a:avLst/>
          </a:prstGeom>
          <a:noFill/>
        </p:spPr>
        <p:txBody>
          <a:bodyPr wrap="none" rtlCol="0">
            <a:spAutoFit/>
          </a:bodyPr>
          <a:lstStyle/>
          <a:p>
            <a:r>
              <a:rPr lang="es-ES" sz="2400" dirty="0" smtClean="0">
                <a:solidFill>
                  <a:srgbClr val="FFFF00"/>
                </a:solidFill>
                <a:effectLst>
                  <a:outerShdw blurRad="38100" dist="38100" dir="2700000" algn="tl">
                    <a:srgbClr val="000000">
                      <a:alpha val="43137"/>
                    </a:srgbClr>
                  </a:outerShdw>
                </a:effectLst>
                <a:latin typeface="Script MT Bold" pitchFamily="66" charset="0"/>
              </a:rPr>
              <a:t>Turista  en una de las</a:t>
            </a:r>
          </a:p>
          <a:p>
            <a:r>
              <a:rPr lang="es-ES" sz="2400" dirty="0" smtClean="0">
                <a:solidFill>
                  <a:srgbClr val="FFFF00"/>
                </a:solidFill>
                <a:effectLst>
                  <a:outerShdw blurRad="38100" dist="38100" dir="2700000" algn="tl">
                    <a:srgbClr val="000000">
                      <a:alpha val="43137"/>
                    </a:srgbClr>
                  </a:outerShdw>
                </a:effectLst>
                <a:latin typeface="Script MT Bold" pitchFamily="66" charset="0"/>
              </a:rPr>
              <a:t> típicas casas  de  Ibiza</a:t>
            </a:r>
            <a:endParaRPr lang="es-ES" sz="24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19" presetClass="exit" presetSubtype="10" fill="hold" grpId="1" nodeType="withEffect">
                                  <p:stCondLst>
                                    <p:cond delay="0"/>
                                  </p:stCondLst>
                                  <p:childTnLst>
                                    <p:anim calcmode="lin" valueType="num">
                                      <p:cBhvr>
                                        <p:cTn id="9" dur="5000"/>
                                        <p:tgtEl>
                                          <p:spTgt spid="5"/>
                                        </p:tgtEl>
                                        <p:attrNameLst>
                                          <p:attrName>ppt_h</p:attrName>
                                        </p:attrNameLst>
                                      </p:cBhvr>
                                      <p:tavLst>
                                        <p:tav tm="0">
                                          <p:val>
                                            <p:strVal val="ppt_h"/>
                                          </p:val>
                                        </p:tav>
                                        <p:tav tm="100000">
                                          <p:val>
                                            <p:strVal val="ppt_h"/>
                                          </p:val>
                                        </p:tav>
                                      </p:tavLst>
                                    </p:anim>
                                    <p:anim calcmode="lin" valueType="num">
                                      <p:cBhvr>
                                        <p:cTn id="1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5000"/>
                                        <p:tgtEl>
                                          <p:spTgt spid="4"/>
                                        </p:tgtEl>
                                      </p:cBhvr>
                                    </p:animEffect>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par>
                          <p:cTn id="18" fill="hold">
                            <p:stCondLst>
                              <p:cond delay="5000"/>
                            </p:stCondLst>
                            <p:childTnLst>
                              <p:par>
                                <p:cTn id="19" presetID="29"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ppt_x</p:attrName>
                                        </p:attrNameLst>
                                      </p:cBhvr>
                                      <p:tavLst>
                                        <p:tav tm="0">
                                          <p:val>
                                            <p:strVal val="#ppt_x-.2"/>
                                          </p:val>
                                        </p:tav>
                                        <p:tav tm="100000">
                                          <p:val>
                                            <p:strVal val="#ppt_x"/>
                                          </p:val>
                                        </p:tav>
                                      </p:tavLst>
                                    </p:anim>
                                    <p:anim calcmode="lin" valueType="num">
                                      <p:cBhvr>
                                        <p:cTn id="22"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81112003_9325f5e77b_b  IBIZ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99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after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81128773_7c3b85e1a6_b.jpg"/>
          <p:cNvPicPr>
            <a:picLocks noChangeAspect="1"/>
          </p:cNvPicPr>
          <p:nvPr/>
        </p:nvPicPr>
        <p:blipFill>
          <a:blip r:embed="rId3">
            <a:lum bright="10000"/>
          </a:blip>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42910" y="6000768"/>
            <a:ext cx="2880917" cy="461665"/>
          </a:xfrm>
          <a:prstGeom prst="rect">
            <a:avLst/>
          </a:prstGeom>
          <a:noFill/>
        </p:spPr>
        <p:txBody>
          <a:bodyPr wrap="none" rtlCol="0">
            <a:spAutoFit/>
          </a:bodyPr>
          <a:lstStyle/>
          <a:p>
            <a:r>
              <a:rPr lang="es-ES" sz="2400" dirty="0" smtClean="0">
                <a:solidFill>
                  <a:srgbClr val="FFFF00"/>
                </a:solidFill>
                <a:effectLst>
                  <a:outerShdw blurRad="38100" dist="38100" dir="2700000" algn="tl">
                    <a:srgbClr val="000000">
                      <a:alpha val="43137"/>
                    </a:srgbClr>
                  </a:outerShdw>
                </a:effectLst>
                <a:latin typeface="Script MT Bold" pitchFamily="66" charset="0"/>
              </a:rPr>
              <a:t>Comprando  </a:t>
            </a:r>
            <a:r>
              <a:rPr lang="es-ES" sz="2400" dirty="0" err="1" smtClean="0">
                <a:solidFill>
                  <a:srgbClr val="FFFF00"/>
                </a:solidFill>
                <a:effectLst>
                  <a:outerShdw blurRad="38100" dist="38100" dir="2700000" algn="tl">
                    <a:srgbClr val="000000">
                      <a:alpha val="43137"/>
                    </a:srgbClr>
                  </a:outerShdw>
                </a:effectLst>
                <a:latin typeface="Script MT Bold" pitchFamily="66" charset="0"/>
              </a:rPr>
              <a:t>souvenirs</a:t>
            </a:r>
            <a:endParaRPr lang="es-ES" sz="24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sndAc>
      <p:stSnd>
        <p:snd r:embed="rId2" name="103-new_baccara_-_fantasy_boy-zzz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5000"/>
                            </p:stCondLst>
                            <p:childTnLst>
                              <p:par>
                                <p:cTn id="19" presetID="29"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ppt_x</p:attrName>
                                        </p:attrNameLst>
                                      </p:cBhvr>
                                      <p:tavLst>
                                        <p:tav tm="0">
                                          <p:val>
                                            <p:strVal val="#ppt_x-.2"/>
                                          </p:val>
                                        </p:tav>
                                        <p:tav tm="100000">
                                          <p:val>
                                            <p:strVal val="#ppt_x"/>
                                          </p:val>
                                        </p:tav>
                                      </p:tavLst>
                                    </p:anim>
                                    <p:anim calcmode="lin" valueType="num">
                                      <p:cBhvr>
                                        <p:cTn id="22"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81115203_4aee55e106_b.jpg"/>
          <p:cNvPicPr>
            <a:picLocks noChangeAspect="1"/>
          </p:cNvPicPr>
          <p:nvPr/>
        </p:nvPicPr>
        <p:blipFill>
          <a:blip r:embed="rId2">
            <a:lum bright="10000"/>
          </a:blip>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206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grpId="0" nodeType="after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81119745_c90ca7b284_b IBIZA.jpg"/>
          <p:cNvPicPr>
            <a:picLocks noChangeAspect="1"/>
          </p:cNvPicPr>
          <p:nvPr/>
        </p:nvPicPr>
        <p:blipFill>
          <a:blip r:embed="rId2">
            <a:lum bright="10000"/>
          </a:blip>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81871046_0b8f15f978_b  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9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81877614_ce4725a37f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81890230_920076fc6e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03  IBIZA.jpg"/>
          <p:cNvPicPr>
            <a:picLocks noChangeAspect="1"/>
          </p:cNvPicPr>
          <p:nvPr/>
        </p:nvPicPr>
        <p:blipFill>
          <a:blip r:embed="rId2"/>
          <a:stretch>
            <a:fillRect/>
          </a:stretch>
        </p:blipFill>
        <p:spPr>
          <a:xfrm>
            <a:off x="0" y="785794"/>
            <a:ext cx="9144000" cy="5143512"/>
          </a:xfrm>
          <a:prstGeom prst="rect">
            <a:avLst/>
          </a:prstGeom>
          <a:scene3d>
            <a:camera prst="orthographicFront"/>
            <a:lightRig rig="threePt" dir="t"/>
          </a:scene3d>
          <a:sp3d>
            <a:bevelT prst="convex"/>
          </a:sp3d>
        </p:spPr>
      </p:pic>
      <p:sp>
        <p:nvSpPr>
          <p:cNvPr id="5" name="4 Rectángulo"/>
          <p:cNvSpPr/>
          <p:nvPr/>
        </p:nvSpPr>
        <p:spPr>
          <a:xfrm>
            <a:off x="0" y="0"/>
            <a:ext cx="9144000"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4869972807_extras_albumes_0.jpg"/>
          <p:cNvPicPr>
            <a:picLocks noChangeAspect="1"/>
          </p:cNvPicPr>
          <p:nvPr/>
        </p:nvPicPr>
        <p:blipFill>
          <a:blip r:embed="rId2"/>
          <a:stretch>
            <a:fillRect/>
          </a:stretch>
        </p:blipFill>
        <p:spPr>
          <a:xfrm>
            <a:off x="1928794" y="0"/>
            <a:ext cx="5000660" cy="6858000"/>
          </a:xfrm>
          <a:prstGeom prst="rect">
            <a:avLst/>
          </a:prstGeom>
        </p:spPr>
      </p:pic>
      <p:sp>
        <p:nvSpPr>
          <p:cNvPr id="5" name="4 Rectángulo"/>
          <p:cNvSpPr/>
          <p:nvPr/>
        </p:nvSpPr>
        <p:spPr>
          <a:xfrm>
            <a:off x="0" y="0"/>
            <a:ext cx="9144000"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s-Dalias-mercadillo-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3">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00034" y="6143644"/>
            <a:ext cx="3299301" cy="461665"/>
          </a:xfrm>
          <a:prstGeom prst="rect">
            <a:avLst/>
          </a:prstGeom>
          <a:noFill/>
        </p:spPr>
        <p:txBody>
          <a:bodyPr wrap="none" rtlCol="0">
            <a:spAutoFit/>
          </a:bodyPr>
          <a:lstStyle/>
          <a:p>
            <a:r>
              <a:rPr lang="es-ES" sz="2400" dirty="0" smtClean="0">
                <a:solidFill>
                  <a:srgbClr val="FFFF00"/>
                </a:solidFill>
                <a:effectLst>
                  <a:outerShdw blurRad="38100" dist="38100" dir="2700000" algn="tl">
                    <a:srgbClr val="000000">
                      <a:alpha val="43137"/>
                    </a:srgbClr>
                  </a:outerShdw>
                </a:effectLst>
                <a:latin typeface="Script MT Bold" pitchFamily="66" charset="0"/>
              </a:rPr>
              <a:t>Las  Dalias - Mercadillo</a:t>
            </a:r>
            <a:endParaRPr lang="es-ES" sz="24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9" presetClass="exit" presetSubtype="0" accel="100000" fill="hold" grpId="2"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style.rotation</p:attrName>
                                        </p:attrNameLst>
                                      </p:cBhvr>
                                      <p:tavLst>
                                        <p:tav tm="0">
                                          <p:val>
                                            <p:fltVal val="0"/>
                                          </p:val>
                                        </p:tav>
                                        <p:tav tm="100000">
                                          <p:val>
                                            <p:fltVal val="360"/>
                                          </p:val>
                                        </p:tav>
                                      </p:tavLst>
                                    </p:anim>
                                    <p:animEffect transition="out" filter="fad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3"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out)">
                                      <p:cBhvr>
                                        <p:cTn id="16" dur="5000"/>
                                        <p:tgtEl>
                                          <p:spTgt spid="4"/>
                                        </p:tgtEl>
                                      </p:cBhvr>
                                    </p:animEffec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6"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5000"/>
                                        <p:tgtEl>
                                          <p:spTgt spid="4"/>
                                        </p:tgtEl>
                                      </p:cBhvr>
                                    </p:animEffec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childTnLst>
                          </p:cTn>
                        </p:par>
                        <p:par>
                          <p:cTn id="27" fill="hold">
                            <p:stCondLst>
                              <p:cond delay="5000"/>
                            </p:stCondLst>
                            <p:childTnLst>
                              <p:par>
                                <p:cTn id="28" presetID="29" presetClass="entr" presetSubtype="0"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2000" fill="hold"/>
                                        <p:tgtEl>
                                          <p:spTgt spid="6"/>
                                        </p:tgtEl>
                                        <p:attrNameLst>
                                          <p:attrName>ppt_x</p:attrName>
                                        </p:attrNameLst>
                                      </p:cBhvr>
                                      <p:tavLst>
                                        <p:tav tm="0">
                                          <p:val>
                                            <p:strVal val="#ppt_x-.2"/>
                                          </p:val>
                                        </p:tav>
                                        <p:tav tm="100000">
                                          <p:val>
                                            <p:strVal val="#ppt_x"/>
                                          </p:val>
                                        </p:tav>
                                      </p:tavLst>
                                    </p:anim>
                                    <p:anim calcmode="lin" valueType="num">
                                      <p:cBhvr>
                                        <p:cTn id="31"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3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81881758_68f2b080ea_b  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357158" y="6143644"/>
            <a:ext cx="4724370" cy="461665"/>
          </a:xfrm>
          <a:prstGeom prst="rect">
            <a:avLst/>
          </a:prstGeom>
          <a:noFill/>
        </p:spPr>
        <p:txBody>
          <a:bodyPr wrap="none" rtlCol="0">
            <a:spAutoFit/>
          </a:bodyPr>
          <a:lstStyle/>
          <a:p>
            <a:r>
              <a:rPr lang="es-ES" sz="2400" dirty="0" smtClean="0">
                <a:solidFill>
                  <a:srgbClr val="FFFF00"/>
                </a:solidFill>
                <a:effectLst>
                  <a:outerShdw blurRad="38100" dist="38100" dir="2700000" algn="tl">
                    <a:srgbClr val="000000">
                      <a:alpha val="43137"/>
                    </a:srgbClr>
                  </a:outerShdw>
                </a:effectLst>
                <a:latin typeface="Script MT Bold" pitchFamily="66" charset="0"/>
              </a:rPr>
              <a:t>Degustando  platos típicos del lugar </a:t>
            </a:r>
            <a:endParaRPr lang="es-ES" sz="24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29"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ppt_x</p:attrName>
                                        </p:attrNameLst>
                                      </p:cBhvr>
                                      <p:tavLst>
                                        <p:tav tm="0">
                                          <p:val>
                                            <p:strVal val="#ppt_x-.2"/>
                                          </p:val>
                                        </p:tav>
                                        <p:tav tm="100000">
                                          <p:val>
                                            <p:strVal val="#ppt_x"/>
                                          </p:val>
                                        </p:tav>
                                      </p:tavLst>
                                    </p:anim>
                                    <p:anim calcmode="lin" valueType="num">
                                      <p:cBhvr>
                                        <p:cTn id="19"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a-gertrudis1 IBIZA CONSIDERADA EL PARAISO DE LA FIESTA.jpg"/>
          <p:cNvPicPr>
            <a:picLocks noChangeAspect="1"/>
          </p:cNvPicPr>
          <p:nvPr/>
        </p:nvPicPr>
        <p:blipFill>
          <a:blip r:embed="rId2"/>
          <a:stretch>
            <a:fillRect/>
          </a:stretch>
        </p:blipFill>
        <p:spPr>
          <a:xfrm>
            <a:off x="38100" y="-57150"/>
            <a:ext cx="9144000" cy="6858000"/>
          </a:xfrm>
          <a:prstGeom prst="rect">
            <a:avLst/>
          </a:prstGeom>
        </p:spPr>
      </p:pic>
      <p:sp>
        <p:nvSpPr>
          <p:cNvPr id="5" name="4 Rectángulo"/>
          <p:cNvSpPr/>
          <p:nvPr/>
        </p:nvSpPr>
        <p:spPr>
          <a:xfrm>
            <a:off x="0" y="0"/>
            <a:ext cx="9144000" cy="6858000"/>
          </a:xfrm>
          <a:prstGeom prst="rect">
            <a:avLst/>
          </a:prstGeom>
          <a:solidFill>
            <a:srgbClr val="99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23" presetClass="entr" presetSubtype="3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6*min(max(#ppt_w*#ppt_h,.3),1)-7.4)/-.7*#ppt_w"/>
                                          </p:val>
                                        </p:tav>
                                        <p:tav tm="100000">
                                          <p:val>
                                            <p:strVal val="#ppt_w"/>
                                          </p:val>
                                        </p:tav>
                                      </p:tavLst>
                                    </p:anim>
                                    <p:anim calcmode="lin" valueType="num">
                                      <p:cBhvr>
                                        <p:cTn id="17" dur="5000" fill="hold"/>
                                        <p:tgtEl>
                                          <p:spTgt spid="4"/>
                                        </p:tgtEl>
                                        <p:attrNameLst>
                                          <p:attrName>ppt_h</p:attrName>
                                        </p:attrNameLst>
                                      </p:cBhvr>
                                      <p:tavLst>
                                        <p:tav tm="0">
                                          <p:val>
                                            <p:strVal val="(6*min(max(#ppt_w*#ppt_h,.3),1)-7.4)/-.7*#ppt_h"/>
                                          </p:val>
                                        </p:tav>
                                        <p:tav tm="100000">
                                          <p:val>
                                            <p:strVal val="#ppt_h"/>
                                          </p:val>
                                        </p:tav>
                                      </p:tavLst>
                                    </p:anim>
                                    <p:anim calcmode="lin" valueType="num">
                                      <p:cBhvr>
                                        <p:cTn id="18" dur="5000" fill="hold"/>
                                        <p:tgtEl>
                                          <p:spTgt spid="4"/>
                                        </p:tgtEl>
                                        <p:attrNameLst>
                                          <p:attrName>ppt_x</p:attrName>
                                        </p:attrNameLst>
                                      </p:cBhvr>
                                      <p:tavLst>
                                        <p:tav tm="0">
                                          <p:val>
                                            <p:fltVal val="0.5"/>
                                          </p:val>
                                        </p:tav>
                                        <p:tav tm="100000">
                                          <p:val>
                                            <p:strVal val="#ppt_x"/>
                                          </p:val>
                                        </p:tav>
                                      </p:tavLst>
                                    </p:anim>
                                    <p:anim calcmode="lin" valueType="num">
                                      <p:cBhvr>
                                        <p:cTn id="19" dur="5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nalfredo1.jpg"/>
          <p:cNvPicPr>
            <a:picLocks noChangeAspect="1"/>
          </p:cNvPicPr>
          <p:nvPr/>
        </p:nvPicPr>
        <p:blipFill>
          <a:blip r:embed="rId2"/>
          <a:stretch>
            <a:fillRect/>
          </a:stretch>
        </p:blipFill>
        <p:spPr>
          <a:xfrm>
            <a:off x="0" y="357166"/>
            <a:ext cx="9144000" cy="6215106"/>
          </a:xfrm>
          <a:prstGeom prst="rect">
            <a:avLst/>
          </a:prstGeom>
        </p:spPr>
      </p:pic>
      <p:sp>
        <p:nvSpPr>
          <p:cNvPr id="5" name="4 Rectángulo"/>
          <p:cNvSpPr/>
          <p:nvPr/>
        </p:nvSpPr>
        <p:spPr>
          <a:xfrm>
            <a:off x="0" y="0"/>
            <a:ext cx="9144000"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35071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9" presetClass="exit" presetSubtype="5"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
                                          </p:val>
                                        </p:tav>
                                      </p:tavLst>
                                    </p:anim>
                                    <p:anim calcmode="lin" valueType="num">
                                      <p:cBhvr>
                                        <p:cTn id="10"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5000"/>
                                        <p:tgtEl>
                                          <p:spTgt spid="4"/>
                                        </p:tgtEl>
                                      </p:cBhvr>
                                    </p:animEffect>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35071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9" presetClass="exit" presetSubtype="5"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
                                          </p:val>
                                        </p:tav>
                                      </p:tavLst>
                                    </p:anim>
                                    <p:anim calcmode="lin" valueType="num">
                                      <p:cBhvr>
                                        <p:cTn id="10"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5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MG4233  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ella1[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857884" y="6072206"/>
            <a:ext cx="2636556" cy="461665"/>
          </a:xfrm>
          <a:prstGeom prst="rect">
            <a:avLst/>
          </a:prstGeom>
          <a:noFill/>
        </p:spPr>
        <p:txBody>
          <a:bodyPr wrap="none" rtlCol="0">
            <a:spAutoFit/>
          </a:bodyPr>
          <a:lstStyle/>
          <a:p>
            <a:r>
              <a:rPr lang="es-ES" sz="2400" dirty="0" smtClean="0">
                <a:solidFill>
                  <a:schemeClr val="bg1"/>
                </a:solidFill>
                <a:effectLst>
                  <a:outerShdw blurRad="38100" dist="38100" dir="2700000" algn="tl">
                    <a:srgbClr val="000000">
                      <a:alpha val="43137"/>
                    </a:srgbClr>
                  </a:outerShdw>
                </a:effectLst>
                <a:latin typeface="Script MT Bold" pitchFamily="66" charset="0"/>
              </a:rPr>
              <a:t>La Deliciosa Paella</a:t>
            </a:r>
            <a:endParaRPr lang="es-ES" sz="2400" dirty="0">
              <a:solidFill>
                <a:schemeClr val="bg1"/>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29"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ppt_x</p:attrName>
                                        </p:attrNameLst>
                                      </p:cBhvr>
                                      <p:tavLst>
                                        <p:tav tm="0">
                                          <p:val>
                                            <p:strVal val="#ppt_x-.2"/>
                                          </p:val>
                                        </p:tav>
                                        <p:tav tm="100000">
                                          <p:val>
                                            <p:strVal val="#ppt_x"/>
                                          </p:val>
                                        </p:tav>
                                      </p:tavLst>
                                    </p:anim>
                                    <p:anim calcmode="lin" valueType="num">
                                      <p:cBhvr>
                                        <p:cTn id="22"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tedral0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9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6215082"/>
            <a:ext cx="1249060" cy="461665"/>
          </a:xfrm>
          <a:prstGeom prst="rect">
            <a:avLst/>
          </a:prstGeom>
          <a:noFill/>
        </p:spPr>
        <p:txBody>
          <a:bodyPr wrap="none" rtlCol="0">
            <a:spAutoFit/>
          </a:bodyPr>
          <a:lstStyle/>
          <a:p>
            <a:r>
              <a:rPr lang="es-ES" sz="2400" dirty="0" smtClean="0">
                <a:solidFill>
                  <a:srgbClr val="FFFF00"/>
                </a:solidFill>
                <a:effectLst>
                  <a:outerShdw blurRad="38100" dist="38100" dir="2700000" algn="tl">
                    <a:srgbClr val="000000">
                      <a:alpha val="43137"/>
                    </a:srgbClr>
                  </a:outerShdw>
                </a:effectLst>
                <a:latin typeface="Script MT Bold" pitchFamily="66" charset="0"/>
              </a:rPr>
              <a:t>Catedral</a:t>
            </a:r>
            <a:endParaRPr lang="es-ES" sz="24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5000"/>
                            </p:stCondLst>
                            <p:childTnLst>
                              <p:par>
                                <p:cTn id="19" presetID="29"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ppt_x</p:attrName>
                                        </p:attrNameLst>
                                      </p:cBhvr>
                                      <p:tavLst>
                                        <p:tav tm="0">
                                          <p:val>
                                            <p:strVal val="#ppt_x-.2"/>
                                          </p:val>
                                        </p:tav>
                                        <p:tav tm="100000">
                                          <p:val>
                                            <p:strVal val="#ppt_x"/>
                                          </p:val>
                                        </p:tav>
                                      </p:tavLst>
                                    </p:anim>
                                    <p:anim calcmode="lin" valueType="num">
                                      <p:cBhvr>
                                        <p:cTn id="22"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ltvila0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857224" y="5857892"/>
            <a:ext cx="2348720" cy="646331"/>
          </a:xfrm>
          <a:prstGeom prst="rect">
            <a:avLst/>
          </a:prstGeom>
          <a:noFill/>
        </p:spPr>
        <p:txBody>
          <a:bodyPr wrap="non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Lugares  Arqueológicos</a:t>
            </a:r>
          </a:p>
          <a:p>
            <a:endParaRPr lang="es-ES" dirty="0"/>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5000"/>
                                        <p:tgtEl>
                                          <p:spTgt spid="4"/>
                                        </p:tgtEl>
                                      </p:cBhvr>
                                    </p:animEffect>
                                  </p:childTnLst>
                                </p:cTn>
                              </p:par>
                            </p:childTnLst>
                          </p:cTn>
                        </p:par>
                        <p:par>
                          <p:cTn id="17" fill="hold">
                            <p:stCondLst>
                              <p:cond delay="5000"/>
                            </p:stCondLst>
                            <p:childTnLst>
                              <p:par>
                                <p:cTn id="18" presetID="29"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2000" fill="hold"/>
                                        <p:tgtEl>
                                          <p:spTgt spid="7"/>
                                        </p:tgtEl>
                                        <p:attrNameLst>
                                          <p:attrName>ppt_x</p:attrName>
                                        </p:attrNameLst>
                                      </p:cBhvr>
                                      <p:tavLst>
                                        <p:tav tm="0">
                                          <p:val>
                                            <p:strVal val="#ppt_x-.2"/>
                                          </p:val>
                                        </p:tav>
                                        <p:tav tm="100000">
                                          <p:val>
                                            <p:strVal val="#ppt_x"/>
                                          </p:val>
                                        </p:tav>
                                      </p:tavLst>
                                    </p:anim>
                                    <p:anim calcmode="lin" valueType="num">
                                      <p:cBhvr>
                                        <p:cTn id="21"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2725  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1" nodeType="withEffect">
                                  <p:stCondLst>
                                    <p:cond delay="0"/>
                                  </p:stCondLst>
                                  <p:childTnLst>
                                    <p:anim calcmode="lin" valueType="num">
                                      <p:cBhvr>
                                        <p:cTn id="6" dur="5000"/>
                                        <p:tgtEl>
                                          <p:spTgt spid="5"/>
                                        </p:tgtEl>
                                        <p:attrNameLst>
                                          <p:attrName>ppt_h</p:attrName>
                                        </p:attrNameLst>
                                      </p:cBhvr>
                                      <p:tavLst>
                                        <p:tav tm="0">
                                          <p:val>
                                            <p:strVal val="ppt_h"/>
                                          </p:val>
                                        </p:tav>
                                        <p:tav tm="100000">
                                          <p:val>
                                            <p:strVal val="ppt_h"/>
                                          </p:val>
                                        </p:tav>
                                      </p:tavLst>
                                    </p:anim>
                                    <p:anim calcmode="lin" valueType="num">
                                      <p:cBhvr>
                                        <p:cTn id="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grpId="0"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3"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out)">
                                      <p:cBhvr>
                                        <p:cTn id="14" dur="5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ralla_entrada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0"/>
                                        <p:tgtEl>
                                          <p:spTgt spid="5"/>
                                        </p:tgtEl>
                                      </p:cBhvr>
                                    </p:animEffect>
                                  </p:childTnLst>
                                </p:cTn>
                              </p:par>
                              <p:par>
                                <p:cTn id="8" presetID="19" presetClass="exit" presetSubtype="10" fill="hold" grpId="1" nodeType="withEffect">
                                  <p:stCondLst>
                                    <p:cond delay="0"/>
                                  </p:stCondLst>
                                  <p:childTnLst>
                                    <p:anim calcmode="lin" valueType="num">
                                      <p:cBhvr>
                                        <p:cTn id="9" dur="5000"/>
                                        <p:tgtEl>
                                          <p:spTgt spid="5"/>
                                        </p:tgtEl>
                                        <p:attrNameLst>
                                          <p:attrName>ppt_h</p:attrName>
                                        </p:attrNameLst>
                                      </p:cBhvr>
                                      <p:tavLst>
                                        <p:tav tm="0">
                                          <p:val>
                                            <p:strVal val="ppt_h"/>
                                          </p:val>
                                        </p:tav>
                                        <p:tav tm="100000">
                                          <p:val>
                                            <p:strVal val="ppt_h"/>
                                          </p:val>
                                        </p:tav>
                                      </p:tavLst>
                                    </p:anim>
                                    <p:anim calcmode="lin" valueType="num">
                                      <p:cBhvr>
                                        <p:cTn id="1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3"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out)">
                                      <p:cBhvr>
                                        <p:cTn id="14" dur="5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34098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1"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9" presetClass="exit" presetSubtype="10" fill="hold" grpId="0" nodeType="withEffect">
                                  <p:stCondLst>
                                    <p:cond delay="0"/>
                                  </p:stCondLst>
                                  <p:childTnLst>
                                    <p:anim calcmode="lin" valueType="num">
                                      <p:cBhvr>
                                        <p:cTn id="9" dur="5000"/>
                                        <p:tgtEl>
                                          <p:spTgt spid="5"/>
                                        </p:tgtEl>
                                        <p:attrNameLst>
                                          <p:attrName>ppt_h</p:attrName>
                                        </p:attrNameLst>
                                      </p:cBhvr>
                                      <p:tavLst>
                                        <p:tav tm="0">
                                          <p:val>
                                            <p:strVal val="ppt_h"/>
                                          </p:val>
                                        </p:tav>
                                        <p:tav tm="100000">
                                          <p:val>
                                            <p:strVal val="ppt_h"/>
                                          </p:val>
                                        </p:tav>
                                      </p:tavLst>
                                    </p:anim>
                                    <p:anim calcmode="lin" valueType="num">
                                      <p:cBhvr>
                                        <p:cTn id="1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6"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out)">
                                      <p:cBhvr>
                                        <p:cTn id="14" dur="5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he-egg-of-Columbus-in-Sant-Antoni-Ibiza-Spain.jpg"/>
          <p:cNvPicPr>
            <a:picLocks noChangeAspect="1"/>
          </p:cNvPicPr>
          <p:nvPr/>
        </p:nvPicPr>
        <p:blipFill>
          <a:blip r:embed="rId2"/>
          <a:stretch>
            <a:fillRect/>
          </a:stretch>
        </p:blipFill>
        <p:spPr>
          <a:xfrm>
            <a:off x="928662" y="0"/>
            <a:ext cx="7215238" cy="6858000"/>
          </a:xfrm>
          <a:prstGeom prst="rect">
            <a:avLst/>
          </a:prstGeom>
        </p:spPr>
      </p:pic>
      <p:sp>
        <p:nvSpPr>
          <p:cNvPr id="5" name="4 Rectángulo"/>
          <p:cNvSpPr/>
          <p:nvPr/>
        </p:nvSpPr>
        <p:spPr>
          <a:xfrm>
            <a:off x="0" y="0"/>
            <a:ext cx="9144000"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14414" y="6027003"/>
            <a:ext cx="6413936" cy="830997"/>
          </a:xfrm>
          <a:prstGeom prst="rect">
            <a:avLst/>
          </a:prstGeom>
          <a:noFill/>
        </p:spPr>
        <p:txBody>
          <a:bodyPr wrap="non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Script MT Bold" pitchFamily="66" charset="0"/>
              </a:rPr>
              <a:t>El famoso huevo de </a:t>
            </a:r>
            <a:r>
              <a:rPr lang="es-ES" sz="2400" b="1" dirty="0" err="1" smtClean="0">
                <a:solidFill>
                  <a:srgbClr val="FFFF00"/>
                </a:solidFill>
                <a:effectLst>
                  <a:outerShdw blurRad="38100" dist="38100" dir="2700000" algn="tl">
                    <a:srgbClr val="000000">
                      <a:alpha val="43137"/>
                    </a:srgbClr>
                  </a:outerShdw>
                </a:effectLst>
                <a:latin typeface="Script MT Bold" pitchFamily="66" charset="0"/>
              </a:rPr>
              <a:t>Cristobal</a:t>
            </a:r>
            <a:r>
              <a:rPr lang="es-ES" sz="2400" b="1" dirty="0" smtClean="0">
                <a:solidFill>
                  <a:srgbClr val="FFFF00"/>
                </a:solidFill>
                <a:effectLst>
                  <a:outerShdw blurRad="38100" dist="38100" dir="2700000" algn="tl">
                    <a:srgbClr val="000000">
                      <a:alpha val="43137"/>
                    </a:srgbClr>
                  </a:outerShdw>
                </a:effectLst>
                <a:latin typeface="Script MT Bold" pitchFamily="66" charset="0"/>
              </a:rPr>
              <a:t> Colón con una réplica</a:t>
            </a:r>
          </a:p>
          <a:p>
            <a:pPr algn="ctr"/>
            <a:r>
              <a:rPr lang="es-ES" sz="2400" b="1" dirty="0" smtClean="0">
                <a:solidFill>
                  <a:srgbClr val="FFFF00"/>
                </a:solidFill>
                <a:effectLst>
                  <a:outerShdw blurRad="38100" dist="38100" dir="2700000" algn="tl">
                    <a:srgbClr val="000000">
                      <a:alpha val="43137"/>
                    </a:srgbClr>
                  </a:outerShdw>
                </a:effectLst>
                <a:latin typeface="Script MT Bold" pitchFamily="66" charset="0"/>
              </a:rPr>
              <a:t> de su carabela en el hueco interior</a:t>
            </a:r>
            <a:endParaRPr lang="es-ES" sz="24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9" presetClass="exit" presetSubtype="0" accel="100000"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style.rotation</p:attrName>
                                        </p:attrNameLst>
                                      </p:cBhvr>
                                      <p:tavLst>
                                        <p:tav tm="0">
                                          <p:val>
                                            <p:fltVal val="0"/>
                                          </p:val>
                                        </p:tav>
                                        <p:tav tm="100000">
                                          <p:val>
                                            <p:fltVal val="360"/>
                                          </p:val>
                                        </p:tav>
                                      </p:tavLst>
                                    </p:anim>
                                    <p:animEffect transition="out" filter="fad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5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4/3*#ppt_w"/>
                                          </p:val>
                                        </p:tav>
                                        <p:tav tm="100000">
                                          <p:val>
                                            <p:strVal val="#ppt_w"/>
                                          </p:val>
                                        </p:tav>
                                      </p:tavLst>
                                    </p:anim>
                                    <p:anim calcmode="lin" valueType="num">
                                      <p:cBhvr>
                                        <p:cTn id="20" dur="5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29" presetClass="entr" presetSubtype="0"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ppt_x</p:attrName>
                                        </p:attrNameLst>
                                      </p:cBhvr>
                                      <p:tavLst>
                                        <p:tav tm="0">
                                          <p:val>
                                            <p:strVal val="#ppt_x-.2"/>
                                          </p:val>
                                        </p:tav>
                                        <p:tav tm="100000">
                                          <p:val>
                                            <p:strVal val="#ppt_x"/>
                                          </p:val>
                                        </p:tav>
                                      </p:tavLst>
                                    </p:anim>
                                    <p:anim calcmode="lin" valueType="num">
                                      <p:cBhvr>
                                        <p:cTn id="25"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360427_fhdr  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3857620" y="6143644"/>
            <a:ext cx="1730667" cy="461665"/>
          </a:xfrm>
          <a:prstGeom prst="rect">
            <a:avLst/>
          </a:prstGeom>
          <a:noFill/>
        </p:spPr>
        <p:txBody>
          <a:bodyPr wrap="none" rtlCol="0">
            <a:spAutoFit/>
          </a:bodyPr>
          <a:lstStyle/>
          <a:p>
            <a:r>
              <a:rPr lang="es-ES" sz="2400" dirty="0" smtClean="0">
                <a:solidFill>
                  <a:schemeClr val="bg1"/>
                </a:solidFill>
                <a:effectLst>
                  <a:outerShdw blurRad="38100" dist="38100" dir="2700000" algn="tl">
                    <a:srgbClr val="000000">
                      <a:alpha val="43137"/>
                    </a:srgbClr>
                  </a:outerShdw>
                </a:effectLst>
                <a:latin typeface="Script MT Bold" pitchFamily="66" charset="0"/>
              </a:rPr>
              <a:t>Espectáculos</a:t>
            </a:r>
            <a:endParaRPr lang="es-ES" sz="2400" dirty="0">
              <a:solidFill>
                <a:schemeClr val="bg1"/>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29"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ppt_x</p:attrName>
                                        </p:attrNameLst>
                                      </p:cBhvr>
                                      <p:tavLst>
                                        <p:tav tm="0">
                                          <p:val>
                                            <p:strVal val="#ppt_x-.2"/>
                                          </p:val>
                                        </p:tav>
                                        <p:tav tm="100000">
                                          <p:val>
                                            <p:strVal val="#ppt_x"/>
                                          </p:val>
                                        </p:tav>
                                      </p:tavLst>
                                    </p:anim>
                                    <p:anim calcmode="lin" valueType="num">
                                      <p:cBhvr>
                                        <p:cTn id="19"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81874252_e5910fdfe2_b  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206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grpId="0" nodeType="withEffect">
                                  <p:stCondLst>
                                    <p:cond delay="0"/>
                                  </p:stCondLst>
                                  <p:childTnLst>
                                    <p:animEffect transition="out" filter="wheel(4)">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Sunset_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6143644"/>
            <a:ext cx="1857175" cy="461665"/>
          </a:xfrm>
          <a:prstGeom prst="rect">
            <a:avLst/>
          </a:prstGeom>
          <a:noFill/>
        </p:spPr>
        <p:txBody>
          <a:bodyPr wrap="none" rtlCol="0">
            <a:spAutoFit/>
          </a:bodyPr>
          <a:lstStyle/>
          <a:p>
            <a:r>
              <a:rPr lang="es-ES" sz="2400" dirty="0" smtClean="0">
                <a:solidFill>
                  <a:srgbClr val="FFFF00"/>
                </a:solidFill>
                <a:effectLst>
                  <a:outerShdw blurRad="38100" dist="38100" dir="2700000" algn="tl">
                    <a:srgbClr val="000000">
                      <a:alpha val="43137"/>
                    </a:srgbClr>
                  </a:outerShdw>
                </a:effectLst>
                <a:latin typeface="Script MT Bold" pitchFamily="66" charset="0"/>
              </a:rPr>
              <a:t>Puesta de Sol</a:t>
            </a:r>
            <a:endParaRPr lang="es-ES" sz="24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after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par>
                          <p:cTn id="11" fill="hold">
                            <p:stCondLst>
                              <p:cond delay="5000"/>
                            </p:stCondLst>
                            <p:childTnLst>
                              <p:par>
                                <p:cTn id="12" presetID="29"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ppt_x</p:attrName>
                                        </p:attrNameLst>
                                      </p:cBhvr>
                                      <p:tavLst>
                                        <p:tav tm="0">
                                          <p:val>
                                            <p:strVal val="#ppt_x-.2"/>
                                          </p:val>
                                        </p:tav>
                                        <p:tav tm="100000">
                                          <p:val>
                                            <p:strVal val="#ppt_x"/>
                                          </p:val>
                                        </p:tav>
                                      </p:tavLst>
                                    </p:anim>
                                    <p:anim calcmode="lin" valueType="num">
                                      <p:cBhvr>
                                        <p:cTn id="15"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pic>
        <p:nvPicPr>
          <p:cNvPr id="4" name="3 Imagen" descr="P1350497.JPG"/>
          <p:cNvPicPr>
            <a:picLocks noChangeAspect="1"/>
          </p:cNvPicPr>
          <p:nvPr/>
        </p:nvPicPr>
        <p:blipFill>
          <a:blip r:embed="rId2"/>
          <a:stretch>
            <a:fillRect/>
          </a:stretch>
        </p:blipFill>
        <p:spPr>
          <a:xfrm>
            <a:off x="-3857684" y="1071546"/>
            <a:ext cx="14144724" cy="4692569"/>
          </a:xfrm>
          <a:prstGeom prst="rect">
            <a:avLst/>
          </a:prstGeom>
          <a:scene3d>
            <a:camera prst="orthographicFront"/>
            <a:lightRig rig="threePt" dir="t"/>
          </a:scene3d>
          <a:sp3d>
            <a:bevelT w="165100" prst="coolSlant"/>
          </a:sp3d>
        </p:spPr>
      </p:pic>
      <p:sp>
        <p:nvSpPr>
          <p:cNvPr id="5" name="4 CuadroTexto"/>
          <p:cNvSpPr txBox="1"/>
          <p:nvPr/>
        </p:nvSpPr>
        <p:spPr>
          <a:xfrm>
            <a:off x="571472" y="6143644"/>
            <a:ext cx="1098378" cy="461665"/>
          </a:xfrm>
          <a:prstGeom prst="rect">
            <a:avLst/>
          </a:prstGeom>
          <a:noFill/>
        </p:spPr>
        <p:txBody>
          <a:bodyPr wrap="none" rtlCol="0">
            <a:spAutoFit/>
          </a:bodyPr>
          <a:lstStyle/>
          <a:p>
            <a:r>
              <a:rPr lang="es-ES" sz="2400" dirty="0" smtClean="0">
                <a:solidFill>
                  <a:srgbClr val="FFFF00"/>
                </a:solidFill>
                <a:latin typeface="Script MT Bold" pitchFamily="66" charset="0"/>
              </a:rPr>
              <a:t>Playas</a:t>
            </a:r>
            <a:endParaRPr lang="es-ES" sz="2400" dirty="0">
              <a:solidFill>
                <a:srgbClr val="FFFF00"/>
              </a:solidFill>
              <a:latin typeface="Script MT Bold"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14288 0.01204 L 0.34549 0.01204 " pathEditMode="relative" rAng="0" ptsTypes="AA">
                                      <p:cBhvr>
                                        <p:cTn id="6" dur="15000" fill="hold"/>
                                        <p:tgtEl>
                                          <p:spTgt spid="4"/>
                                        </p:tgtEl>
                                        <p:attrNameLst>
                                          <p:attrName>ppt_x</p:attrName>
                                          <p:attrName>ppt_y</p:attrName>
                                        </p:attrNameLst>
                                      </p:cBhvr>
                                      <p:rCtr x="244" y="0"/>
                                    </p:animMotion>
                                  </p:childTnLst>
                                </p:cTn>
                              </p:par>
                              <p:par>
                                <p:cTn id="7" presetID="29"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1000" fill="hold"/>
                                        <p:tgtEl>
                                          <p:spTgt spid="5"/>
                                        </p:tgtEl>
                                        <p:attrNameLst>
                                          <p:attrName>ppt_x</p:attrName>
                                        </p:attrNameLst>
                                      </p:cBhvr>
                                      <p:tavLst>
                                        <p:tav tm="0">
                                          <p:val>
                                            <p:strVal val="#ppt_x-.2"/>
                                          </p:val>
                                        </p:tav>
                                        <p:tav tm="100000">
                                          <p:val>
                                            <p:strVal val="#ppt_x"/>
                                          </p:val>
                                        </p:tav>
                                      </p:tavLst>
                                    </p:anim>
                                    <p:anim calcmode="lin" valueType="num">
                                      <p:cBhvr>
                                        <p:cTn id="1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Ibiza_Bay_200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312693408_a65e6dc02c_o  ibiza.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sndAc>
      <p:stSnd>
        <p:snd r:embed="rId2" name="baccara - sorry i'm a lad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6"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in)">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la-Bassa-Beach-Ibiza-Spain.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145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9" presetClass="exit" presetSubtype="0" accel="100000"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style.rotation</p:attrName>
                                        </p:attrNameLst>
                                      </p:cBhvr>
                                      <p:tavLst>
                                        <p:tav tm="0">
                                          <p:val>
                                            <p:fltVal val="0"/>
                                          </p:val>
                                        </p:tav>
                                        <p:tav tm="100000">
                                          <p:val>
                                            <p:fltVal val="360"/>
                                          </p:val>
                                        </p:tav>
                                      </p:tavLst>
                                    </p:anim>
                                    <p:animEffect transition="out" filter="fad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5000"/>
                                        <p:tgtEl>
                                          <p:spTgt spid="4"/>
                                        </p:tgtEl>
                                      </p:cBhvr>
                                    </p:animEffect>
                                  </p:childTnLst>
                                </p:cTn>
                              </p:par>
                              <p:par>
                                <p:cTn id="21" presetID="16" presetClass="entr" presetSubtype="4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Horizontal)">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_vedra.jpg"/>
          <p:cNvPicPr>
            <a:picLocks noChangeAspect="1"/>
          </p:cNvPicPr>
          <p:nvPr/>
        </p:nvPicPr>
        <p:blipFill>
          <a:blip r:embed="rId2"/>
          <a:stretch>
            <a:fillRect/>
          </a:stretch>
        </p:blipFill>
        <p:spPr>
          <a:xfrm>
            <a:off x="-4786378" y="714356"/>
            <a:ext cx="19216822" cy="5143536"/>
          </a:xfrm>
          <a:prstGeom prst="rect">
            <a:avLst/>
          </a:prstGeom>
          <a:scene3d>
            <a:camera prst="orthographicFront"/>
            <a:lightRig rig="threePt" dir="t"/>
          </a:scene3d>
          <a:sp3d>
            <a:bevelT w="127000" h="127000"/>
          </a:sp3d>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50781 0.03125 L 0.49219 0.01041 " pathEditMode="relative" rAng="0" ptsTypes="AA">
                                      <p:cBhvr>
                                        <p:cTn id="6" dur="9000" fill="hold"/>
                                        <p:tgtEl>
                                          <p:spTgt spid="4"/>
                                        </p:tgtEl>
                                        <p:attrNameLst>
                                          <p:attrName>ppt_x</p:attrName>
                                          <p:attrName>ppt_y</p:attrName>
                                        </p:attrNameLst>
                                      </p:cBhvr>
                                      <p:rCtr x="500" y="-10"/>
                                    </p:animMotion>
                                  </p:childTnLst>
                                </p:cTn>
                              </p:par>
                            </p:childTnLst>
                          </p:cTn>
                        </p:par>
                        <p:par>
                          <p:cTn id="7" fill="hold">
                            <p:stCondLst>
                              <p:cond delay="9000"/>
                            </p:stCondLst>
                            <p:childTnLst>
                              <p:par>
                                <p:cTn id="8" presetID="35" presetClass="path" presetSubtype="0" accel="50000" decel="50000" fill="hold" nodeType="afterEffect">
                                  <p:stCondLst>
                                    <p:cond delay="0"/>
                                  </p:stCondLst>
                                  <p:childTnLst>
                                    <p:animMotion origin="layout" path="M 0.49219 0.01042 L -0.50781 0.0419 " pathEditMode="relative" rAng="0" ptsTypes="AA">
                                      <p:cBhvr>
                                        <p:cTn id="9" dur="9000" fill="hold"/>
                                        <p:tgtEl>
                                          <p:spTgt spid="4"/>
                                        </p:tgtEl>
                                        <p:attrNameLst>
                                          <p:attrName>ppt_x</p:attrName>
                                          <p:attrName>ppt_y</p:attrName>
                                        </p:attrNameLst>
                                      </p:cBhvr>
                                      <p:rCtr x="-500" y="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ndo_vedra3 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P1050509 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50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Horizontal)">
                                      <p:cBhvr>
                                        <p:cTn id="13" dur="5000"/>
                                        <p:tgtEl>
                                          <p:spTgt spid="6"/>
                                        </p:tgtEl>
                                      </p:cBhvr>
                                    </p:animEffect>
                                  </p:childTnLst>
                                </p:cTn>
                              </p:par>
                              <p:par>
                                <p:cTn id="14" presetID="17"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360179 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00F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5000"/>
                                        <p:tgtEl>
                                          <p:spTgt spid="4"/>
                                        </p:tgtEl>
                                      </p:cBhvr>
                                    </p:animEffec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360181 IBIZA PLAYA DE AGUAS BLANCA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00F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ya 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3">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rmentera-paisajes.jpg"/>
          <p:cNvPicPr>
            <a:picLocks noChangeAspect="1"/>
          </p:cNvPicPr>
          <p:nvPr/>
        </p:nvPicPr>
        <p:blipFill>
          <a:blip r:embed="rId2"/>
          <a:stretch>
            <a:fillRect/>
          </a:stretch>
        </p:blipFill>
        <p:spPr>
          <a:xfrm>
            <a:off x="0" y="1071546"/>
            <a:ext cx="9144000" cy="4500594"/>
          </a:xfrm>
          <a:prstGeom prst="rect">
            <a:avLst/>
          </a:prstGeom>
        </p:spPr>
      </p:pic>
      <p:sp>
        <p:nvSpPr>
          <p:cNvPr id="5" name="4 Rectángulo"/>
          <p:cNvSpPr/>
          <p:nvPr/>
        </p:nvSpPr>
        <p:spPr>
          <a:xfrm>
            <a:off x="0" y="0"/>
            <a:ext cx="9144000" cy="6858000"/>
          </a:xfrm>
          <a:prstGeom prst="rect">
            <a:avLst/>
          </a:prstGeom>
          <a:solidFill>
            <a:srgbClr val="00009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00034" y="6000768"/>
            <a:ext cx="2136675" cy="461665"/>
          </a:xfrm>
          <a:prstGeom prst="rect">
            <a:avLst/>
          </a:prstGeom>
          <a:noFill/>
        </p:spPr>
        <p:txBody>
          <a:bodyPr wrap="none" rtlCol="0">
            <a:spAutoFit/>
          </a:bodyPr>
          <a:lstStyle/>
          <a:p>
            <a:r>
              <a:rPr lang="es-ES" sz="2400" dirty="0" smtClean="0">
                <a:solidFill>
                  <a:srgbClr val="FFFF00"/>
                </a:solidFill>
                <a:effectLst>
                  <a:outerShdw blurRad="38100" dist="38100" dir="2700000" algn="tl">
                    <a:srgbClr val="000000">
                      <a:alpha val="43137"/>
                    </a:srgbClr>
                  </a:outerShdw>
                </a:effectLst>
                <a:latin typeface="Script MT Bold" pitchFamily="66" charset="0"/>
              </a:rPr>
              <a:t>Playa  Nudista</a:t>
            </a:r>
            <a:endParaRPr lang="es-ES" sz="24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par>
                          <p:cTn id="11" fill="hold">
                            <p:stCondLst>
                              <p:cond delay="5000"/>
                            </p:stCondLst>
                            <p:childTnLst>
                              <p:par>
                                <p:cTn id="12" presetID="29"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ppt_x</p:attrName>
                                        </p:attrNameLst>
                                      </p:cBhvr>
                                      <p:tavLst>
                                        <p:tav tm="0">
                                          <p:val>
                                            <p:strVal val="#ppt_x-.2"/>
                                          </p:val>
                                        </p:tav>
                                        <p:tav tm="100000">
                                          <p:val>
                                            <p:strVal val="#ppt_x"/>
                                          </p:val>
                                        </p:tav>
                                      </p:tavLst>
                                    </p:anim>
                                    <p:anim calcmode="lin" valueType="num">
                                      <p:cBhvr>
                                        <p:cTn id="1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jores+Playas+Nudistas+02.jpg"/>
          <p:cNvPicPr>
            <a:picLocks noChangeAspect="1"/>
          </p:cNvPicPr>
          <p:nvPr/>
        </p:nvPicPr>
        <p:blipFill>
          <a:blip r:embed="rId2"/>
          <a:stretch>
            <a:fillRect/>
          </a:stretch>
        </p:blipFill>
        <p:spPr>
          <a:xfrm>
            <a:off x="1357290" y="0"/>
            <a:ext cx="6572992" cy="6858000"/>
          </a:xfrm>
          <a:prstGeom prst="rect">
            <a:avLst/>
          </a:prstGeom>
        </p:spPr>
      </p:pic>
      <p:sp>
        <p:nvSpPr>
          <p:cNvPr id="5" name="4 Rectángulo"/>
          <p:cNvSpPr/>
          <p:nvPr/>
        </p:nvSpPr>
        <p:spPr>
          <a:xfrm>
            <a:off x="0" y="0"/>
            <a:ext cx="9144000" cy="6858000"/>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udismo.jpg"/>
          <p:cNvPicPr>
            <a:picLocks noChangeAspect="1"/>
          </p:cNvPicPr>
          <p:nvPr/>
        </p:nvPicPr>
        <p:blipFill>
          <a:blip r:embed="rId2"/>
          <a:stretch>
            <a:fillRect/>
          </a:stretch>
        </p:blipFill>
        <p:spPr>
          <a:xfrm>
            <a:off x="0" y="857232"/>
            <a:ext cx="9144000" cy="5000636"/>
          </a:xfrm>
          <a:prstGeom prst="rect">
            <a:avLst/>
          </a:prstGeom>
        </p:spPr>
      </p:pic>
      <p:sp>
        <p:nvSpPr>
          <p:cNvPr id="5" name="4 Rectángulo"/>
          <p:cNvSpPr/>
          <p:nvPr/>
        </p:nvSpPr>
        <p:spPr>
          <a:xfrm>
            <a:off x="0" y="0"/>
            <a:ext cx="9144000"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ue_w350_foro.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2000">
    <p:sndAc>
      <p:stSnd>
        <p:snd r:embed="rId2" name="baccara - sorry i'm a lad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9" presetClass="exit" presetSubtype="5"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
                                          </p:val>
                                        </p:tav>
                                      </p:tavLst>
                                    </p:anim>
                                    <p:anim calcmode="lin" valueType="num">
                                      <p:cBhvr>
                                        <p:cTn id="10"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yas-nudistas-europa.jpg"/>
          <p:cNvPicPr>
            <a:picLocks noChangeAspect="1"/>
          </p:cNvPicPr>
          <p:nvPr/>
        </p:nvPicPr>
        <p:blipFill>
          <a:blip r:embed="rId2"/>
          <a:stretch>
            <a:fillRect/>
          </a:stretch>
        </p:blipFill>
        <p:spPr>
          <a:xfrm>
            <a:off x="0" y="571480"/>
            <a:ext cx="9144000" cy="5715040"/>
          </a:xfrm>
          <a:prstGeom prst="rect">
            <a:avLst/>
          </a:prstGeom>
        </p:spPr>
      </p:pic>
      <p:sp>
        <p:nvSpPr>
          <p:cNvPr id="5" name="4 Rectángulo"/>
          <p:cNvSpPr/>
          <p:nvPr/>
        </p:nvSpPr>
        <p:spPr>
          <a:xfrm>
            <a:off x="0" y="0"/>
            <a:ext cx="9144000" cy="6858000"/>
          </a:xfrm>
          <a:prstGeom prst="rect">
            <a:avLst/>
          </a:prstGeom>
          <a:solidFill>
            <a:srgbClr val="2860A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nset-at-Cafe-del-Mar-Ibiza-Spain.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00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5000"/>
                                        <p:tgtEl>
                                          <p:spTgt spid="4"/>
                                        </p:tgtEl>
                                      </p:cBhvr>
                                    </p:animEffec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ltvilanit01 IB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643042" y="571480"/>
            <a:ext cx="2119811" cy="461665"/>
          </a:xfrm>
          <a:prstGeom prst="rect">
            <a:avLst/>
          </a:prstGeom>
          <a:noFill/>
        </p:spPr>
        <p:txBody>
          <a:bodyPr wrap="none" rtlCol="0">
            <a:spAutoFit/>
          </a:bodyPr>
          <a:lstStyle/>
          <a:p>
            <a:r>
              <a:rPr lang="es-ES" sz="2400" dirty="0" smtClean="0">
                <a:solidFill>
                  <a:srgbClr val="FFFF00"/>
                </a:solidFill>
                <a:effectLst>
                  <a:outerShdw blurRad="38100" dist="38100" dir="2700000" algn="tl">
                    <a:srgbClr val="000000">
                      <a:alpha val="43137"/>
                    </a:srgbClr>
                  </a:outerShdw>
                </a:effectLst>
                <a:latin typeface="Script MT Bold" pitchFamily="66" charset="0"/>
              </a:rPr>
              <a:t>Ibiza De Noche</a:t>
            </a:r>
            <a:endParaRPr lang="es-ES" sz="24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5000"/>
                                        <p:tgtEl>
                                          <p:spTgt spid="4"/>
                                        </p:tgtEl>
                                      </p:cBhvr>
                                    </p:animEffect>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par>
                          <p:cTn id="18" fill="hold">
                            <p:stCondLst>
                              <p:cond delay="5000"/>
                            </p:stCondLst>
                            <p:childTnLst>
                              <p:par>
                                <p:cTn id="19" presetID="29"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ppt_x</p:attrName>
                                        </p:attrNameLst>
                                      </p:cBhvr>
                                      <p:tavLst>
                                        <p:tav tm="0">
                                          <p:val>
                                            <p:strVal val="#ppt_x-.2"/>
                                          </p:val>
                                        </p:tav>
                                        <p:tav tm="100000">
                                          <p:val>
                                            <p:strVal val="#ppt_x"/>
                                          </p:val>
                                        </p:tav>
                                      </p:tavLst>
                                    </p:anim>
                                    <p:anim calcmode="lin" valueType="num">
                                      <p:cBhvr>
                                        <p:cTn id="22"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ltvilanit0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ltvilanit0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32000">
                <a:srgbClr val="FF3300">
                  <a:alpha val="39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ibiza-xavier-duran.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5" name="4 Rectángulo"/>
          <p:cNvSpPr/>
          <p:nvPr/>
        </p:nvSpPr>
        <p:spPr>
          <a:xfrm>
            <a:off x="0" y="0"/>
            <a:ext cx="9144000" cy="6858000"/>
          </a:xfrm>
          <a:prstGeom prst="rect">
            <a:avLst/>
          </a:prstGeom>
          <a:solidFill>
            <a:srgbClr val="99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20193 IBIZA.JPG"/>
          <p:cNvPicPr>
            <a:picLocks noChangeAspect="1"/>
          </p:cNvPicPr>
          <p:nvPr/>
        </p:nvPicPr>
        <p:blipFill>
          <a:blip r:embed="rId2"/>
          <a:stretch>
            <a:fillRect/>
          </a:stretch>
        </p:blipFill>
        <p:spPr>
          <a:xfrm>
            <a:off x="2957" y="0"/>
            <a:ext cx="9138085" cy="6858000"/>
          </a:xfrm>
          <a:prstGeom prst="rect">
            <a:avLst/>
          </a:prstGeom>
        </p:spPr>
      </p:pic>
      <p:sp>
        <p:nvSpPr>
          <p:cNvPr id="5" name="4 Rectángulo"/>
          <p:cNvSpPr/>
          <p:nvPr/>
        </p:nvSpPr>
        <p:spPr>
          <a:xfrm>
            <a:off x="0" y="0"/>
            <a:ext cx="9144000" cy="6858000"/>
          </a:xfrm>
          <a:prstGeom prst="rect">
            <a:avLst/>
          </a:prstGeom>
          <a:solidFill>
            <a:srgbClr val="FF66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est_End_Sant_Antoni.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23044948_8f0e8e891b_b  EDEN.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357158" y="6000768"/>
            <a:ext cx="1335622" cy="461665"/>
          </a:xfrm>
          <a:prstGeom prst="rect">
            <a:avLst/>
          </a:prstGeom>
          <a:noFill/>
        </p:spPr>
        <p:txBody>
          <a:bodyPr wrap="none" rtlCol="0">
            <a:spAutoFit/>
          </a:bodyPr>
          <a:lstStyle/>
          <a:p>
            <a:r>
              <a:rPr lang="es-ES" sz="2400" dirty="0" smtClean="0">
                <a:solidFill>
                  <a:srgbClr val="FFFF00"/>
                </a:solidFill>
                <a:effectLst>
                  <a:outerShdw blurRad="38100" dist="38100" dir="2700000" algn="tl">
                    <a:srgbClr val="000000">
                      <a:alpha val="43137"/>
                    </a:srgbClr>
                  </a:outerShdw>
                </a:effectLst>
                <a:latin typeface="Script MT Bold" pitchFamily="66" charset="0"/>
              </a:rPr>
              <a:t>Discoteca</a:t>
            </a:r>
            <a:endParaRPr lang="es-ES" sz="24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5000">
    <p:sndAc>
      <p:stSnd>
        <p:snd r:embed="rId2" name="ibiza(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29"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ppt_x</p:attrName>
                                        </p:attrNameLst>
                                      </p:cBhvr>
                                      <p:tavLst>
                                        <p:tav tm="0">
                                          <p:val>
                                            <p:strVal val="#ppt_x-.2"/>
                                          </p:val>
                                        </p:tav>
                                        <p:tav tm="100000">
                                          <p:val>
                                            <p:strVal val="#ppt_x"/>
                                          </p:val>
                                        </p:tav>
                                      </p:tavLst>
                                    </p:anim>
                                    <p:anim calcmode="lin" valueType="num">
                                      <p:cBhvr>
                                        <p:cTn id="19"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864478594_669ef37336_b  PRIVILEGE.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00F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6" presetClass="emph" presetSubtype="0" repeatCount="3000" fill="hold" nodeType="withEffect">
                                  <p:stCondLst>
                                    <p:cond delay="0"/>
                                  </p:stCondLst>
                                  <p:childTnLst>
                                    <p:animEffect transition="out" filter="fade">
                                      <p:cBhvr>
                                        <p:cTn id="16" dur="2000" tmFilter="0, 0; .2, .5; .8, .5; 1, 0"/>
                                        <p:tgtEl>
                                          <p:spTgt spid="4"/>
                                        </p:tgtEl>
                                      </p:cBhvr>
                                    </p:animEffect>
                                    <p:animScale>
                                      <p:cBhvr>
                                        <p:cTn id="1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23054632_64f4166f1d_b  EDEN.jpg"/>
          <p:cNvPicPr>
            <a:picLocks noChangeAspect="1"/>
          </p:cNvPicPr>
          <p:nvPr/>
        </p:nvPicPr>
        <p:blipFill>
          <a:blip r:embed="rId2">
            <a:lum contrast="10000"/>
          </a:blip>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00F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in)">
                                      <p:cBhvr>
                                        <p:cTn id="17" dur="5000"/>
                                        <p:tgtEl>
                                          <p:spTgt spid="4"/>
                                        </p:tgtEl>
                                      </p:cBhvr>
                                    </p:animEffect>
                                  </p:childTnLst>
                                </p:cTn>
                              </p:par>
                              <p:par>
                                <p:cTn id="18" presetID="26" presetClass="emph" presetSubtype="0" repeatCount="indefinite" fill="hold" nodeType="withEffect">
                                  <p:stCondLst>
                                    <p:cond delay="0"/>
                                  </p:stCondLst>
                                  <p:childTnLst>
                                    <p:animEffect transition="out" filter="fade">
                                      <p:cBhvr>
                                        <p:cTn id="19" dur="2000" tmFilter="0, 0; .2, .5; .8, .5; 1, 0"/>
                                        <p:tgtEl>
                                          <p:spTgt spid="4"/>
                                        </p:tgtEl>
                                      </p:cBhvr>
                                    </p:animEffect>
                                    <p:animScale>
                                      <p:cBhvr>
                                        <p:cTn id="20"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864433252_125d269284_b  SPACE.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E004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xit" presetSubtype="32" fill="hold" grpId="1"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r_different_rez_light_personwtf_is_this_in_return_something_desktop_1280x1024_wallpaper-151193.jpeg"/>
          <p:cNvPicPr>
            <a:picLocks noGrp="1" noChangeAspect="1"/>
          </p:cNvPicPr>
          <p:nvPr>
            <p:ph idx="1"/>
          </p:nvPr>
        </p:nvPicPr>
        <p:blipFill>
          <a:blip r:embed="rId2">
            <a:lum contrast="40000"/>
          </a:blip>
          <a:stretch>
            <a:fillRect/>
          </a:stretch>
        </p:blipFill>
        <p:spPr>
          <a:xfrm>
            <a:off x="0" y="0"/>
            <a:ext cx="9144000" cy="6858000"/>
          </a:xfrm>
        </p:spPr>
      </p:pic>
      <p:pic>
        <p:nvPicPr>
          <p:cNvPr id="5" name="4 Imagen" descr="9xg6II1336955742.gif"/>
          <p:cNvPicPr>
            <a:picLocks noChangeAspect="1"/>
          </p:cNvPicPr>
          <p:nvPr/>
        </p:nvPicPr>
        <p:blipFill>
          <a:blip r:embed="rId3" cstate="print">
            <a:lum contrast="40000"/>
          </a:blip>
          <a:stretch>
            <a:fillRect/>
          </a:stretch>
        </p:blipFill>
        <p:spPr>
          <a:xfrm flipH="1">
            <a:off x="-1571667" y="714356"/>
            <a:ext cx="71438" cy="125209"/>
          </a:xfrm>
          <a:prstGeom prst="rect">
            <a:avLst/>
          </a:prstGeom>
        </p:spPr>
      </p:pic>
      <p:pic>
        <p:nvPicPr>
          <p:cNvPr id="6" name="5 Imagen" descr="JR6CQC1336955717.gif"/>
          <p:cNvPicPr>
            <a:picLocks noChangeAspect="1"/>
          </p:cNvPicPr>
          <p:nvPr/>
        </p:nvPicPr>
        <p:blipFill>
          <a:blip r:embed="rId4">
            <a:lum contrast="40000"/>
          </a:blip>
          <a:stretch>
            <a:fillRect/>
          </a:stretch>
        </p:blipFill>
        <p:spPr>
          <a:xfrm>
            <a:off x="4714876" y="4214818"/>
            <a:ext cx="1352550" cy="1362075"/>
          </a:xfrm>
          <a:prstGeom prst="rect">
            <a:avLst/>
          </a:prstGeom>
        </p:spPr>
      </p:pic>
      <p:pic>
        <p:nvPicPr>
          <p:cNvPr id="7" name="6 Imagen" descr="7V9SKN1336955760.gif"/>
          <p:cNvPicPr>
            <a:picLocks noChangeAspect="1"/>
          </p:cNvPicPr>
          <p:nvPr/>
        </p:nvPicPr>
        <p:blipFill>
          <a:blip r:embed="rId5" cstate="print">
            <a:lum bright="20000" contrast="40000"/>
          </a:blip>
          <a:stretch>
            <a:fillRect/>
          </a:stretch>
        </p:blipFill>
        <p:spPr>
          <a:xfrm>
            <a:off x="-1500230" y="785794"/>
            <a:ext cx="45719" cy="80131"/>
          </a:xfrm>
          <a:prstGeom prst="rect">
            <a:avLst/>
          </a:prstGeom>
        </p:spPr>
      </p:pic>
      <p:pic>
        <p:nvPicPr>
          <p:cNvPr id="8" name="7 Imagen" descr="saBNAL1336955856.gif"/>
          <p:cNvPicPr>
            <a:picLocks noChangeAspect="1"/>
          </p:cNvPicPr>
          <p:nvPr/>
        </p:nvPicPr>
        <p:blipFill>
          <a:blip r:embed="rId6">
            <a:lum contrast="40000"/>
          </a:blip>
          <a:stretch>
            <a:fillRect/>
          </a:stretch>
        </p:blipFill>
        <p:spPr>
          <a:xfrm>
            <a:off x="6786578" y="2285992"/>
            <a:ext cx="1447800" cy="1362075"/>
          </a:xfrm>
          <a:prstGeom prst="rect">
            <a:avLst/>
          </a:prstGeom>
        </p:spPr>
      </p:pic>
      <p:pic>
        <p:nvPicPr>
          <p:cNvPr id="9" name="8 Imagen" descr="WV9Da51336955872.gif"/>
          <p:cNvPicPr>
            <a:picLocks noChangeAspect="1"/>
          </p:cNvPicPr>
          <p:nvPr/>
        </p:nvPicPr>
        <p:blipFill>
          <a:blip r:embed="rId7">
            <a:lum bright="10000" contrast="40000"/>
          </a:blip>
          <a:stretch>
            <a:fillRect/>
          </a:stretch>
        </p:blipFill>
        <p:spPr>
          <a:xfrm>
            <a:off x="7591425" y="928670"/>
            <a:ext cx="1552575" cy="1390650"/>
          </a:xfrm>
          <a:prstGeom prst="rect">
            <a:avLst/>
          </a:prstGeom>
        </p:spPr>
      </p:pic>
      <p:pic>
        <p:nvPicPr>
          <p:cNvPr id="10" name="9 Imagen" descr="qNAqOE1336956033.gif"/>
          <p:cNvPicPr>
            <a:picLocks noChangeAspect="1"/>
          </p:cNvPicPr>
          <p:nvPr/>
        </p:nvPicPr>
        <p:blipFill>
          <a:blip r:embed="rId8" cstate="print"/>
          <a:stretch>
            <a:fillRect/>
          </a:stretch>
        </p:blipFill>
        <p:spPr>
          <a:xfrm flipH="1" flipV="1">
            <a:off x="-1571668" y="642918"/>
            <a:ext cx="71438" cy="125209"/>
          </a:xfrm>
          <a:prstGeom prst="rect">
            <a:avLst/>
          </a:prstGeom>
        </p:spPr>
      </p:pic>
      <p:pic>
        <p:nvPicPr>
          <p:cNvPr id="11" name="10 Imagen" descr="08urVf1336956050.gif"/>
          <p:cNvPicPr>
            <a:picLocks noChangeAspect="1"/>
          </p:cNvPicPr>
          <p:nvPr/>
        </p:nvPicPr>
        <p:blipFill>
          <a:blip r:embed="rId9" cstate="print">
            <a:lum bright="20000" contrast="40000"/>
          </a:blip>
          <a:stretch>
            <a:fillRect/>
          </a:stretch>
        </p:blipFill>
        <p:spPr>
          <a:xfrm>
            <a:off x="-1500230" y="642918"/>
            <a:ext cx="45719" cy="80131"/>
          </a:xfrm>
          <a:prstGeom prst="rect">
            <a:avLst/>
          </a:prstGeom>
        </p:spPr>
      </p:pic>
      <p:pic>
        <p:nvPicPr>
          <p:cNvPr id="12" name="11 Imagen" descr="dRrEVh1336956160.gif"/>
          <p:cNvPicPr>
            <a:picLocks noChangeAspect="1"/>
          </p:cNvPicPr>
          <p:nvPr/>
        </p:nvPicPr>
        <p:blipFill>
          <a:blip r:embed="rId10">
            <a:lum contrast="40000"/>
          </a:blip>
          <a:stretch>
            <a:fillRect/>
          </a:stretch>
        </p:blipFill>
        <p:spPr>
          <a:xfrm>
            <a:off x="3929058" y="5072074"/>
            <a:ext cx="1171545" cy="1552575"/>
          </a:xfrm>
          <a:prstGeom prst="rect">
            <a:avLst/>
          </a:prstGeom>
        </p:spPr>
      </p:pic>
      <p:pic>
        <p:nvPicPr>
          <p:cNvPr id="13" name="12 Imagen" descr="S8dc3t1336956175.gif"/>
          <p:cNvPicPr>
            <a:picLocks noChangeAspect="1"/>
          </p:cNvPicPr>
          <p:nvPr/>
        </p:nvPicPr>
        <p:blipFill>
          <a:blip r:embed="rId11">
            <a:lum bright="10000" contrast="40000"/>
          </a:blip>
          <a:stretch>
            <a:fillRect/>
          </a:stretch>
        </p:blipFill>
        <p:spPr>
          <a:xfrm>
            <a:off x="6000760" y="3000372"/>
            <a:ext cx="1100107" cy="1552575"/>
          </a:xfrm>
          <a:prstGeom prst="rect">
            <a:avLst/>
          </a:prstGeom>
        </p:spPr>
      </p:pic>
      <p:sp>
        <p:nvSpPr>
          <p:cNvPr id="14" name="13 Marco"/>
          <p:cNvSpPr/>
          <p:nvPr/>
        </p:nvSpPr>
        <p:spPr>
          <a:xfrm>
            <a:off x="0" y="0"/>
            <a:ext cx="9144000" cy="6858000"/>
          </a:xfrm>
          <a:prstGeom prst="frame">
            <a:avLst>
              <a:gd name="adj1" fmla="val 3055"/>
            </a:avLst>
          </a:prstGeom>
          <a:blipFill dpi="0" rotWithShape="1">
            <a:blip r:embed="rId12"/>
            <a:srcRect/>
            <a:tile tx="0" ty="0" sx="100000" sy="100000" flip="none" algn="tl"/>
          </a:blipFill>
          <a:ln>
            <a:noFill/>
          </a:ln>
          <a:scene3d>
            <a:camera prst="orthographicFront"/>
            <a:lightRig rig="threePt" dir="t"/>
          </a:scene3d>
          <a:sp3d>
            <a:bevelT w="520700" h="5969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uadroTexto"/>
          <p:cNvSpPr txBox="1"/>
          <p:nvPr/>
        </p:nvSpPr>
        <p:spPr>
          <a:xfrm>
            <a:off x="5715008" y="6000768"/>
            <a:ext cx="2759089" cy="369332"/>
          </a:xfrm>
          <a:prstGeom prst="rect">
            <a:avLst/>
          </a:prstGeom>
          <a:noFill/>
        </p:spPr>
        <p:txBody>
          <a:bodyPr wrap="none" rtlCol="0">
            <a:spAutoFit/>
          </a:bodyPr>
          <a:lstStyle/>
          <a:p>
            <a:r>
              <a:rPr lang="es-ES" dirty="0" smtClean="0">
                <a:solidFill>
                  <a:srgbClr val="FFC000"/>
                </a:solidFill>
                <a:effectLst>
                  <a:outerShdw blurRad="38100" dist="38100" dir="2700000" algn="tl">
                    <a:srgbClr val="000000">
                      <a:alpha val="43137"/>
                    </a:srgbClr>
                  </a:outerShdw>
                </a:effectLst>
                <a:latin typeface="Script MT Bold" pitchFamily="66" charset="0"/>
              </a:rPr>
              <a:t>Francisco Del Olmo-Jazmín</a:t>
            </a:r>
            <a:endParaRPr lang="es-ES" dirty="0">
              <a:solidFill>
                <a:srgbClr val="FFC000"/>
              </a:solidFill>
              <a:effectLst>
                <a:outerShdw blurRad="38100" dist="38100" dir="2700000" algn="tl">
                  <a:srgbClr val="000000">
                    <a:alpha val="43137"/>
                  </a:srgbClr>
                </a:outerShdw>
              </a:effectLst>
              <a:latin typeface="Script MT Bold" pitchFamily="66" charset="0"/>
            </a:endParaRPr>
          </a:p>
        </p:txBody>
      </p:sp>
      <p:sp>
        <p:nvSpPr>
          <p:cNvPr id="16" name="15 CuadroTexto">
            <a:hlinkClick r:id="rId13" action="ppaction://hlinksldjump"/>
          </p:cNvPr>
          <p:cNvSpPr txBox="1"/>
          <p:nvPr/>
        </p:nvSpPr>
        <p:spPr>
          <a:xfrm>
            <a:off x="5857884" y="5072074"/>
            <a:ext cx="2928958" cy="738664"/>
          </a:xfrm>
          <a:prstGeom prst="rect">
            <a:avLst/>
          </a:prstGeom>
          <a:noFill/>
        </p:spPr>
        <p:txBody>
          <a:bodyPr wrap="square" rtlCol="0">
            <a:spAutoFit/>
          </a:bodyPr>
          <a:lstStyle/>
          <a:p>
            <a:pPr algn="ctr"/>
            <a:r>
              <a:rPr lang="es-ES" sz="1400" dirty="0" smtClean="0">
                <a:hlinkClick r:id="rId14"/>
              </a:rPr>
              <a:t>http://www.worldtour360.com/360.php?country=Spain&amp;swf=CastleandthePort20110625&amp;lang=es</a:t>
            </a:r>
            <a:endParaRPr lang="es-ES" sz="1400" dirty="0"/>
          </a:p>
        </p:txBody>
      </p:sp>
      <p:pic>
        <p:nvPicPr>
          <p:cNvPr id="17" name="16 Imagen" descr="x_3b8ebda4.gif"/>
          <p:cNvPicPr>
            <a:picLocks noChangeAspect="1"/>
          </p:cNvPicPr>
          <p:nvPr/>
        </p:nvPicPr>
        <p:blipFill>
          <a:blip r:embed="rId15">
            <a:lum bright="10000" contrast="40000"/>
          </a:blip>
          <a:stretch>
            <a:fillRect/>
          </a:stretch>
        </p:blipFill>
        <p:spPr>
          <a:xfrm>
            <a:off x="6786578" y="4572008"/>
            <a:ext cx="1428760" cy="490344"/>
          </a:xfrm>
          <a:prstGeom prst="rect">
            <a:avLst/>
          </a:prstGeom>
        </p:spPr>
      </p:pic>
      <p:sp>
        <p:nvSpPr>
          <p:cNvPr id="18" name="17 CuadroTexto"/>
          <p:cNvSpPr txBox="1"/>
          <p:nvPr/>
        </p:nvSpPr>
        <p:spPr>
          <a:xfrm>
            <a:off x="6643702" y="4572008"/>
            <a:ext cx="972101" cy="430887"/>
          </a:xfrm>
          <a:prstGeom prst="rect">
            <a:avLst/>
          </a:prstGeom>
          <a:noFill/>
        </p:spPr>
        <p:txBody>
          <a:bodyPr wrap="square" rtlCol="0">
            <a:spAutoFit/>
          </a:bodyPr>
          <a:lstStyle/>
          <a:p>
            <a:pPr algn="ctr"/>
            <a:r>
              <a:rPr lang="es-ES" sz="1100" b="1" dirty="0" smtClean="0">
                <a:effectLst>
                  <a:outerShdw blurRad="38100" dist="38100" dir="2700000" algn="tl">
                    <a:srgbClr val="000000">
                      <a:alpha val="43137"/>
                    </a:srgbClr>
                  </a:outerShdw>
                </a:effectLst>
                <a:latin typeface="Berlin Sans FB Demi" pitchFamily="34" charset="0"/>
              </a:rPr>
              <a:t>HAZ CLICK </a:t>
            </a:r>
            <a:r>
              <a:rPr lang="es-ES" sz="1100" b="1" dirty="0" err="1" smtClean="0">
                <a:effectLst>
                  <a:outerShdw blurRad="38100" dist="38100" dir="2700000" algn="tl">
                    <a:srgbClr val="000000">
                      <a:alpha val="43137"/>
                    </a:srgbClr>
                  </a:outerShdw>
                </a:effectLst>
                <a:latin typeface="Berlin Sans FB Demi" pitchFamily="34" charset="0"/>
              </a:rPr>
              <a:t>AQUí</a:t>
            </a:r>
            <a:endParaRPr lang="es-ES" sz="1100" b="1" dirty="0">
              <a:effectLst>
                <a:outerShdw blurRad="38100" dist="38100" dir="2700000" algn="tl">
                  <a:srgbClr val="000000">
                    <a:alpha val="43137"/>
                  </a:srgbClr>
                </a:outerShdw>
              </a:effectLst>
              <a:latin typeface="Berlin Sans FB Demi" pitchFamily="34" charset="0"/>
            </a:endParaRPr>
          </a:p>
        </p:txBody>
      </p:sp>
      <p:sp>
        <p:nvSpPr>
          <p:cNvPr id="19" name="18 Rectángulo"/>
          <p:cNvSpPr/>
          <p:nvPr/>
        </p:nvSpPr>
        <p:spPr>
          <a:xfrm>
            <a:off x="10501354" y="3000372"/>
            <a:ext cx="571504" cy="2857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2000" fill="hold"/>
                                        <p:tgtEl>
                                          <p:spTgt spid="12"/>
                                        </p:tgtEl>
                                        <p:attrNameLst>
                                          <p:attrName>ppt_w</p:attrName>
                                        </p:attrNameLst>
                                      </p:cBhvr>
                                      <p:tavLst>
                                        <p:tav tm="0">
                                          <p:val>
                                            <p:fltVal val="0"/>
                                          </p:val>
                                        </p:tav>
                                        <p:tav tm="100000">
                                          <p:val>
                                            <p:strVal val="#ppt_w"/>
                                          </p:val>
                                        </p:tav>
                                      </p:tavLst>
                                    </p:anim>
                                    <p:anim calcmode="lin" valueType="num">
                                      <p:cBhvr>
                                        <p:cTn id="12" dur="2000" fill="hold"/>
                                        <p:tgtEl>
                                          <p:spTgt spid="12"/>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2000" fill="hold"/>
                                        <p:tgtEl>
                                          <p:spTgt spid="13"/>
                                        </p:tgtEl>
                                        <p:attrNameLst>
                                          <p:attrName>ppt_w</p:attrName>
                                        </p:attrNameLst>
                                      </p:cBhvr>
                                      <p:tavLst>
                                        <p:tav tm="0">
                                          <p:val>
                                            <p:fltVal val="0"/>
                                          </p:val>
                                        </p:tav>
                                        <p:tav tm="100000">
                                          <p:val>
                                            <p:strVal val="#ppt_w"/>
                                          </p:val>
                                        </p:tav>
                                      </p:tavLst>
                                    </p:anim>
                                    <p:anim calcmode="lin" valueType="num">
                                      <p:cBhvr>
                                        <p:cTn id="20" dur="2000" fill="hold"/>
                                        <p:tgtEl>
                                          <p:spTgt spid="13"/>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9" presetClass="entr" presetSubtype="0"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ppt_x</p:attrName>
                                        </p:attrNameLst>
                                      </p:cBhvr>
                                      <p:tavLst>
                                        <p:tav tm="0">
                                          <p:val>
                                            <p:strVal val="#ppt_x-.2"/>
                                          </p:val>
                                        </p:tav>
                                        <p:tav tm="100000">
                                          <p:val>
                                            <p:strVal val="#ppt_x"/>
                                          </p:val>
                                        </p:tav>
                                      </p:tavLst>
                                    </p:anim>
                                    <p:anim calcmode="lin" valueType="num">
                                      <p:cBhvr>
                                        <p:cTn id="33" dur="2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34"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40000"/>
  <p:timing>
    <p:tnLst>
      <p:par>
        <p:cTn id="1" dur="indefinite" restart="never" nodeType="tmRoot"/>
      </p:par>
    </p:tnLst>
  </p:timing>
</p:sld>
</file>

<file path=ppt/theme/theme1.xml><?xml version="1.0" encoding="utf-8"?>
<a:theme xmlns:a="http://schemas.openxmlformats.org/drawingml/2006/main" name="Conociendo España -Ibiz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Conociendo España -Ibiza</Template>
  <TotalTime>0</TotalTime>
  <Words>337</Words>
  <Application>Microsoft Office PowerPoint</Application>
  <PresentationFormat>Presentación en pantalla (4:3)</PresentationFormat>
  <Paragraphs>59</Paragraphs>
  <Slides>66</Slides>
  <Notes>0</Notes>
  <HiddenSlides>0</HiddenSlides>
  <MMClips>0</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Conociendo España -Ibiza</vt:lpstr>
      <vt:lpstr>Diseño predeterminado</vt:lpstr>
      <vt:lpstr>Diapositiva 1</vt:lpstr>
      <vt:lpstr>Diapositiva 2</vt:lpstr>
      <vt:lpstr> </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2012-05-15T21:49:16Z</dcterms:created>
  <dcterms:modified xsi:type="dcterms:W3CDTF">2012-05-15T21:54:08Z</dcterms:modified>
</cp:coreProperties>
</file>