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57"/>
  </p:notesMasterIdLst>
  <p:sldIdLst>
    <p:sldId id="368" r:id="rId3"/>
    <p:sldId id="382" r:id="rId4"/>
    <p:sldId id="306" r:id="rId5"/>
    <p:sldId id="276" r:id="rId6"/>
    <p:sldId id="271" r:id="rId7"/>
    <p:sldId id="278" r:id="rId8"/>
    <p:sldId id="373" r:id="rId9"/>
    <p:sldId id="374" r:id="rId10"/>
    <p:sldId id="281" r:id="rId11"/>
    <p:sldId id="280" r:id="rId12"/>
    <p:sldId id="263" r:id="rId13"/>
    <p:sldId id="375" r:id="rId14"/>
    <p:sldId id="275" r:id="rId15"/>
    <p:sldId id="267" r:id="rId16"/>
    <p:sldId id="274" r:id="rId17"/>
    <p:sldId id="268" r:id="rId18"/>
    <p:sldId id="376" r:id="rId19"/>
    <p:sldId id="311" r:id="rId20"/>
    <p:sldId id="314" r:id="rId21"/>
    <p:sldId id="296" r:id="rId22"/>
    <p:sldId id="295" r:id="rId23"/>
    <p:sldId id="377" r:id="rId24"/>
    <p:sldId id="292" r:id="rId25"/>
    <p:sldId id="320" r:id="rId26"/>
    <p:sldId id="322" r:id="rId27"/>
    <p:sldId id="298" r:id="rId28"/>
    <p:sldId id="259" r:id="rId29"/>
    <p:sldId id="378" r:id="rId30"/>
    <p:sldId id="287" r:id="rId31"/>
    <p:sldId id="328" r:id="rId32"/>
    <p:sldId id="327" r:id="rId33"/>
    <p:sldId id="331" r:id="rId34"/>
    <p:sldId id="379" r:id="rId35"/>
    <p:sldId id="329" r:id="rId36"/>
    <p:sldId id="318" r:id="rId37"/>
    <p:sldId id="334" r:id="rId38"/>
    <p:sldId id="323" r:id="rId39"/>
    <p:sldId id="309" r:id="rId40"/>
    <p:sldId id="272" r:id="rId41"/>
    <p:sldId id="308" r:id="rId42"/>
    <p:sldId id="257" r:id="rId43"/>
    <p:sldId id="366" r:id="rId44"/>
    <p:sldId id="380" r:id="rId45"/>
    <p:sldId id="284" r:id="rId46"/>
    <p:sldId id="303" r:id="rId47"/>
    <p:sldId id="265" r:id="rId48"/>
    <p:sldId id="293" r:id="rId49"/>
    <p:sldId id="289" r:id="rId50"/>
    <p:sldId id="381" r:id="rId51"/>
    <p:sldId id="325" r:id="rId52"/>
    <p:sldId id="321" r:id="rId53"/>
    <p:sldId id="319" r:id="rId54"/>
    <p:sldId id="369" r:id="rId55"/>
    <p:sldId id="383" r:id="rId56"/>
  </p:sldIdLst>
  <p:sldSz cx="9144000" cy="5715000" type="screen16x10"/>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bT+UhEdsC1oALvT+R/5gxw==" hashData="+Yh/J3Ang8ozoc2Vo3PP7XG1uZk="/>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6600"/>
    <a:srgbClr val="0038A8"/>
    <a:srgbClr val="007E39"/>
    <a:srgbClr val="996633"/>
    <a:srgbClr val="C89058"/>
    <a:srgbClr val="920092"/>
    <a:srgbClr val="008FFA"/>
    <a:srgbClr val="00589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403" autoAdjust="0"/>
    <p:restoredTop sz="94660"/>
  </p:normalViewPr>
  <p:slideViewPr>
    <p:cSldViewPr>
      <p:cViewPr>
        <p:scale>
          <a:sx n="60" d="100"/>
          <a:sy n="60" d="100"/>
        </p:scale>
        <p:origin x="629" y="413"/>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notesMaster" Target="notesMasters/notesMaster1.xml"/><Relationship Id="rId61"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vl1pPr>
          </a:lstStyle>
          <a:p>
            <a:fld id="{84AF1816-350A-4AAD-B1BB-3717181F5AD9}" type="datetimeFigureOut">
              <a:rPr lang="es-ES"/>
              <a:pPr/>
              <a:t>01/07/2025</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55824D54-2EA1-4703-88E9-76B6CE82A701}" type="slidenum">
              <a:rPr lang="es-ES"/>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1 Marcador de imagen de diapositiva"/>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65539" name="2 Marcador de notas"/>
          <p:cNvSpPr>
            <a:spLocks noGrp="1"/>
          </p:cNvSpPr>
          <p:nvPr>
            <p:ph type="body" idx="1"/>
          </p:nvPr>
        </p:nvSpPr>
        <p:spPr bwMode="auto">
          <a:noFill/>
        </p:spPr>
        <p:txBody>
          <a:bodyPr/>
          <a:lstStyle/>
          <a:p>
            <a:endParaRPr lang="es-ES" smtClean="0"/>
          </a:p>
        </p:txBody>
      </p:sp>
      <p:sp>
        <p:nvSpPr>
          <p:cNvPr id="65540" name="3 Marcador de número de diapositiva"/>
          <p:cNvSpPr>
            <a:spLocks noGrp="1"/>
          </p:cNvSpPr>
          <p:nvPr>
            <p:ph type="sldNum" sz="quarter" idx="5"/>
          </p:nvPr>
        </p:nvSpPr>
        <p:spPr bwMode="auto">
          <a:noFill/>
          <a:ln>
            <a:miter lim="800000"/>
            <a:headEnd/>
            <a:tailEnd/>
          </a:ln>
        </p:spPr>
        <p:txBody>
          <a:bodyPr/>
          <a:lstStyle/>
          <a:p>
            <a:fld id="{9959D332-5565-4F64-93C2-D61172B6EA95}" type="slidenum">
              <a:rPr lang="es-ES"/>
              <a:pPr/>
              <a:t>21</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6"/>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fld id="{BDE1B1EB-3643-4A7F-A2BA-89E7805771E7}" type="datetimeFigureOut">
              <a:rPr lang="es-ES"/>
              <a:pPr/>
              <a:t>01/07/2025</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906D5A75-B674-4890-98F1-69DA57349AF6}" type="slidenum">
              <a:rPr lang="es-ES"/>
              <a:pPr/>
              <a:t>‹Nº›</a:t>
            </a:fld>
            <a:endParaRPr lang="es-ES"/>
          </a:p>
        </p:txBody>
      </p:sp>
    </p:spTree>
  </p:cSld>
  <p:clrMapOvr>
    <a:masterClrMapping/>
  </p:clrMapOvr>
  <p:transition spd="slow" advTm="9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E554C2D0-03B2-493D-A782-805E8264690D}" type="datetimeFigureOut">
              <a:rPr lang="es-ES"/>
              <a:pPr/>
              <a:t>01/07/2025</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9DE7CE80-D27C-4460-B850-892A13F2C344}" type="slidenum">
              <a:rPr lang="es-ES"/>
              <a:pPr/>
              <a:t>‹Nº›</a:t>
            </a:fld>
            <a:endParaRPr lang="es-ES"/>
          </a:p>
        </p:txBody>
      </p:sp>
    </p:spTree>
  </p:cSld>
  <p:clrMapOvr>
    <a:masterClrMapping/>
  </p:clrMapOvr>
  <p:transition spd="slow" advTm="9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9"/>
            <a:ext cx="7772400" cy="1135063"/>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fld id="{74F0574E-D9A4-41BF-AF0B-9A3E01316E83}" type="datetimeFigureOut">
              <a:rPr lang="es-ES"/>
              <a:pPr/>
              <a:t>01/07/2025</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95B63E1E-A808-4B80-BDD0-3BA120105AF4}" type="slidenum">
              <a:rPr lang="es-ES"/>
              <a:pPr/>
              <a:t>‹Nº›</a:t>
            </a:fld>
            <a:endParaRPr lang="es-ES"/>
          </a:p>
        </p:txBody>
      </p:sp>
    </p:spTree>
  </p:cSld>
  <p:clrMapOvr>
    <a:masterClrMapping/>
  </p:clrMapOvr>
  <p:transition spd="slow" advTm="9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fld id="{82ED4541-C337-41C2-8775-EC38B568341D}" type="datetimeFigureOut">
              <a:rPr lang="es-ES"/>
              <a:pPr/>
              <a:t>01/07/2025</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DF6DC785-1218-4813-94D5-6744F6CB179F}" type="slidenum">
              <a:rPr lang="es-ES"/>
              <a:pPr/>
              <a:t>‹Nº›</a:t>
            </a:fld>
            <a:endParaRPr lang="es-ES"/>
          </a:p>
        </p:txBody>
      </p:sp>
    </p:spTree>
  </p:cSld>
  <p:clrMapOvr>
    <a:masterClrMapping/>
  </p:clrMapOvr>
  <p:transition spd="slow" advTm="9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8" y="1279261"/>
            <a:ext cx="4041775"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8"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fld id="{6450E131-9B17-400C-8FDB-8B0CDA00D9A1}" type="datetimeFigureOut">
              <a:rPr lang="es-ES"/>
              <a:pPr/>
              <a:t>01/07/2025</a:t>
            </a:fld>
            <a:endParaRPr lang="es-ES"/>
          </a:p>
        </p:txBody>
      </p:sp>
      <p:sp>
        <p:nvSpPr>
          <p:cNvPr id="8" name="4 Marcador de pie de página"/>
          <p:cNvSpPr>
            <a:spLocks noGrp="1"/>
          </p:cNvSpPr>
          <p:nvPr>
            <p:ph type="ftr" sz="quarter" idx="11"/>
          </p:nvPr>
        </p:nvSpPr>
        <p:spPr/>
        <p:txBody>
          <a:bodyPr/>
          <a:lstStyle>
            <a:lvl1pPr>
              <a:defRPr/>
            </a:lvl1pPr>
          </a:lstStyle>
          <a:p>
            <a:endParaRPr lang="es-ES"/>
          </a:p>
        </p:txBody>
      </p:sp>
      <p:sp>
        <p:nvSpPr>
          <p:cNvPr id="9" name="5 Marcador de número de diapositiva"/>
          <p:cNvSpPr>
            <a:spLocks noGrp="1"/>
          </p:cNvSpPr>
          <p:nvPr>
            <p:ph type="sldNum" sz="quarter" idx="12"/>
          </p:nvPr>
        </p:nvSpPr>
        <p:spPr/>
        <p:txBody>
          <a:bodyPr/>
          <a:lstStyle>
            <a:lvl1pPr>
              <a:defRPr/>
            </a:lvl1pPr>
          </a:lstStyle>
          <a:p>
            <a:fld id="{11427F8A-E396-4030-B82B-BCC679E8D527}" type="slidenum">
              <a:rPr lang="es-ES"/>
              <a:pPr/>
              <a:t>‹Nº›</a:t>
            </a:fld>
            <a:endParaRPr lang="es-ES"/>
          </a:p>
        </p:txBody>
      </p:sp>
    </p:spTree>
  </p:cSld>
  <p:clrMapOvr>
    <a:masterClrMapping/>
  </p:clrMapOvr>
  <p:transition spd="slow" advTm="9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fld id="{E6AED248-9A7B-4AB2-BA19-2C805D5F15F3}" type="datetimeFigureOut">
              <a:rPr lang="es-ES"/>
              <a:pPr/>
              <a:t>01/07/2025</a:t>
            </a:fld>
            <a:endParaRPr lang="es-ES"/>
          </a:p>
        </p:txBody>
      </p:sp>
      <p:sp>
        <p:nvSpPr>
          <p:cNvPr id="4" name="4 Marcador de pie de página"/>
          <p:cNvSpPr>
            <a:spLocks noGrp="1"/>
          </p:cNvSpPr>
          <p:nvPr>
            <p:ph type="ftr" sz="quarter" idx="11"/>
          </p:nvPr>
        </p:nvSpPr>
        <p:spPr/>
        <p:txBody>
          <a:bodyPr/>
          <a:lstStyle>
            <a:lvl1pPr>
              <a:defRPr/>
            </a:lvl1pPr>
          </a:lstStyle>
          <a:p>
            <a:endParaRPr lang="es-ES"/>
          </a:p>
        </p:txBody>
      </p:sp>
      <p:sp>
        <p:nvSpPr>
          <p:cNvPr id="5" name="5 Marcador de número de diapositiva"/>
          <p:cNvSpPr>
            <a:spLocks noGrp="1"/>
          </p:cNvSpPr>
          <p:nvPr>
            <p:ph type="sldNum" sz="quarter" idx="12"/>
          </p:nvPr>
        </p:nvSpPr>
        <p:spPr/>
        <p:txBody>
          <a:bodyPr/>
          <a:lstStyle>
            <a:lvl1pPr>
              <a:defRPr/>
            </a:lvl1pPr>
          </a:lstStyle>
          <a:p>
            <a:fld id="{13427285-1327-4DDC-BBAE-E6C325BABD60}" type="slidenum">
              <a:rPr lang="es-ES"/>
              <a:pPr/>
              <a:t>‹Nº›</a:t>
            </a:fld>
            <a:endParaRPr lang="es-ES"/>
          </a:p>
        </p:txBody>
      </p:sp>
    </p:spTree>
  </p:cSld>
  <p:clrMapOvr>
    <a:masterClrMapping/>
  </p:clrMapOvr>
  <p:transition spd="slow" advTm="9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fld id="{07EDC18E-2C48-40E7-AEC3-C4931DD8EFC0}" type="datetimeFigureOut">
              <a:rPr lang="es-ES"/>
              <a:pPr/>
              <a:t>01/07/2025</a:t>
            </a:fld>
            <a:endParaRPr lang="es-ES"/>
          </a:p>
        </p:txBody>
      </p:sp>
      <p:sp>
        <p:nvSpPr>
          <p:cNvPr id="3" name="4 Marcador de pie de página"/>
          <p:cNvSpPr>
            <a:spLocks noGrp="1"/>
          </p:cNvSpPr>
          <p:nvPr>
            <p:ph type="ftr" sz="quarter" idx="11"/>
          </p:nvPr>
        </p:nvSpPr>
        <p:spPr/>
        <p:txBody>
          <a:bodyPr/>
          <a:lstStyle>
            <a:lvl1pPr>
              <a:defRPr/>
            </a:lvl1pPr>
          </a:lstStyle>
          <a:p>
            <a:endParaRPr lang="es-ES"/>
          </a:p>
        </p:txBody>
      </p:sp>
      <p:sp>
        <p:nvSpPr>
          <p:cNvPr id="4" name="5 Marcador de número de diapositiva"/>
          <p:cNvSpPr>
            <a:spLocks noGrp="1"/>
          </p:cNvSpPr>
          <p:nvPr>
            <p:ph type="sldNum" sz="quarter" idx="12"/>
          </p:nvPr>
        </p:nvSpPr>
        <p:spPr/>
        <p:txBody>
          <a:bodyPr/>
          <a:lstStyle>
            <a:lvl1pPr>
              <a:defRPr/>
            </a:lvl1pPr>
          </a:lstStyle>
          <a:p>
            <a:fld id="{992139C8-7A01-412D-AD27-56F33155E6E5}" type="slidenum">
              <a:rPr lang="es-ES"/>
              <a:pPr/>
              <a:t>‹Nº›</a:t>
            </a:fld>
            <a:endParaRPr lang="es-ES"/>
          </a:p>
        </p:txBody>
      </p:sp>
    </p:spTree>
  </p:cSld>
  <p:clrMapOvr>
    <a:masterClrMapping/>
  </p:clrMapOvr>
  <p:transition spd="slow" advTm="9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3" y="227542"/>
            <a:ext cx="3008313" cy="968376"/>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3"/>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3" y="1195918"/>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B9ADDDBF-D4DA-42BC-84E9-A5B12D7815C2}" type="datetimeFigureOut">
              <a:rPr lang="es-ES"/>
              <a:pPr/>
              <a:t>01/07/2025</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9FDBAD97-ACBB-4CF3-9A05-455B2932E2A1}" type="slidenum">
              <a:rPr lang="es-ES"/>
              <a:pPr/>
              <a:t>‹Nº›</a:t>
            </a:fld>
            <a:endParaRPr lang="es-ES"/>
          </a:p>
        </p:txBody>
      </p:sp>
    </p:spTree>
  </p:cSld>
  <p:clrMapOvr>
    <a:masterClrMapping/>
  </p:clrMapOvr>
  <p:transition spd="slow" advTm="9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a:p>
        </p:txBody>
      </p:sp>
      <p:sp>
        <p:nvSpPr>
          <p:cNvPr id="4" name="3 Marcador de texto"/>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0FF51CC8-1F6C-43F0-9D1B-B0B1BA5B09AB}" type="datetimeFigureOut">
              <a:rPr lang="es-ES"/>
              <a:pPr/>
              <a:t>01/07/2025</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4205FE99-F2D9-4561-839E-C99EAC55FF53}" type="slidenum">
              <a:rPr lang="es-ES"/>
              <a:pPr/>
              <a:t>‹Nº›</a:t>
            </a:fld>
            <a:endParaRPr lang="es-ES"/>
          </a:p>
        </p:txBody>
      </p:sp>
    </p:spTree>
  </p:cSld>
  <p:clrMapOvr>
    <a:masterClrMapping/>
  </p:clrMapOvr>
  <p:transition spd="slow" advTm="9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7E3BFCF8-70F9-480C-8ED9-A19F5845CB5E}" type="datetimeFigureOut">
              <a:rPr lang="es-ES"/>
              <a:pPr/>
              <a:t>01/07/2025</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85D74F5C-9D80-4011-8CC4-675996A059D7}" type="slidenum">
              <a:rPr lang="es-ES"/>
              <a:pPr/>
              <a:t>‹Nº›</a:t>
            </a:fld>
            <a:endParaRPr lang="es-ES"/>
          </a:p>
        </p:txBody>
      </p:sp>
    </p:spTree>
  </p:cSld>
  <p:clrMapOvr>
    <a:masterClrMapping/>
  </p:clrMapOvr>
  <p:transition spd="slow" advTm="9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6"/>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66"/>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2EA7614A-C0AC-4B9A-AF0F-EBE55EBF82B8}" type="datetimeFigureOut">
              <a:rPr lang="es-ES"/>
              <a:pPr/>
              <a:t>01/07/2025</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46EA7684-37CB-4B40-96C9-CB9D19CFFB9F}" type="slidenum">
              <a:rPr lang="es-ES"/>
              <a:pPr/>
              <a:t>‹Nº›</a:t>
            </a:fld>
            <a:endParaRPr lang="es-ES"/>
          </a:p>
        </p:txBody>
      </p:sp>
    </p:spTree>
  </p:cSld>
  <p:clrMapOvr>
    <a:masterClrMapping/>
  </p:clrMapOvr>
  <p:transition spd="slow" advTm="9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35508654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9306"/>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1"/>
            <a:ext cx="8229600" cy="3771194"/>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6959"/>
            <a:ext cx="2133600" cy="303389"/>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defRPr>
            </a:lvl1pPr>
          </a:lstStyle>
          <a:p>
            <a:fld id="{4C773D46-EFEF-44C7-8112-CCD2BA526028}" type="datetimeFigureOut">
              <a:rPr lang="es-ES"/>
              <a:pPr/>
              <a:t>01/07/2025</a:t>
            </a:fld>
            <a:endParaRPr lang="es-ES"/>
          </a:p>
        </p:txBody>
      </p:sp>
      <p:sp>
        <p:nvSpPr>
          <p:cNvPr id="5" name="4 Marcador de pie de página"/>
          <p:cNvSpPr>
            <a:spLocks noGrp="1"/>
          </p:cNvSpPr>
          <p:nvPr>
            <p:ph type="ftr" sz="quarter" idx="3"/>
          </p:nvPr>
        </p:nvSpPr>
        <p:spPr>
          <a:xfrm>
            <a:off x="3124200" y="5296959"/>
            <a:ext cx="2895600" cy="303389"/>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defRPr>
            </a:lvl1pPr>
          </a:lstStyle>
          <a:p>
            <a:endParaRPr lang="es-ES"/>
          </a:p>
        </p:txBody>
      </p:sp>
      <p:sp>
        <p:nvSpPr>
          <p:cNvPr id="6" name="5 Marcador de número de diapositiva"/>
          <p:cNvSpPr>
            <a:spLocks noGrp="1"/>
          </p:cNvSpPr>
          <p:nvPr>
            <p:ph type="sldNum" sz="quarter" idx="4"/>
          </p:nvPr>
        </p:nvSpPr>
        <p:spPr>
          <a:xfrm>
            <a:off x="6553200" y="5296959"/>
            <a:ext cx="2133600" cy="303389"/>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defRPr>
            </a:lvl1pPr>
          </a:lstStyle>
          <a:p>
            <a:fld id="{D056DB33-59F9-44D4-A255-C166229EC549}" type="slidenum">
              <a:rPr lang="es-ES"/>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9000">
    <p:split orient="vert"/>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extLst>
      <p:ext uri="{BB962C8B-B14F-4D97-AF65-F5344CB8AC3E}">
        <p14:creationId xmlns:p14="http://schemas.microsoft.com/office/powerpoint/2010/main" val="579763600"/>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bin"/><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8" Type="http://schemas.openxmlformats.org/officeDocument/2006/relationships/image" Target="../media/image54.png"/><Relationship Id="rId13" Type="http://schemas.openxmlformats.org/officeDocument/2006/relationships/hyperlink" Target="https://vk.com/mispps" TargetMode="External"/><Relationship Id="rId3" Type="http://schemas.openxmlformats.org/officeDocument/2006/relationships/image" Target="../media/image51.png"/><Relationship Id="rId7" Type="http://schemas.openxmlformats.org/officeDocument/2006/relationships/hyperlink" Target="https://www.facebook.com/mispps" TargetMode="External"/><Relationship Id="rId12" Type="http://schemas.openxmlformats.org/officeDocument/2006/relationships/image" Target="../media/image56.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3.png"/><Relationship Id="rId11" Type="http://schemas.openxmlformats.org/officeDocument/2006/relationships/hyperlink" Target="https://plus.google.com/+Mispps/" TargetMode="External"/><Relationship Id="rId5" Type="http://schemas.openxmlformats.org/officeDocument/2006/relationships/image" Target="../media/image52.png"/><Relationship Id="rId10" Type="http://schemas.openxmlformats.org/officeDocument/2006/relationships/image" Target="../media/image5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WordArt 3"/>
          <p:cNvSpPr>
            <a:spLocks noChangeArrowheads="1" noChangeShapeType="1" noTextEdit="1"/>
          </p:cNvSpPr>
          <p:nvPr/>
        </p:nvSpPr>
        <p:spPr bwMode="auto">
          <a:xfrm>
            <a:off x="971600" y="193204"/>
            <a:ext cx="7345362" cy="1079500"/>
          </a:xfrm>
          <a:prstGeom prst="rect">
            <a:avLst/>
          </a:prstGeom>
        </p:spPr>
        <p:txBody>
          <a:bodyPr wrap="none" fromWordArt="1">
            <a:prstTxWarp prst="textTriangle">
              <a:avLst>
                <a:gd name="adj" fmla="val 35188"/>
              </a:avLst>
            </a:prstTxWarp>
            <a:scene3d>
              <a:camera prst="perspectiveRelaxedModerately"/>
              <a:lightRig rig="legacyNormal3" dir="r"/>
            </a:scene3d>
            <a:sp3d extrusionH="2016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effectLst>
                  <a:outerShdw blurRad="38100" dist="38100" dir="2700000" algn="tl">
                    <a:srgbClr val="000000">
                      <a:alpha val="43137"/>
                    </a:srgbClr>
                  </a:outerShdw>
                  <a:reflection blurRad="6350" stA="60000" endA="900" endPos="58000" dir="5400000" sy="-100000" algn="bl" rotWithShape="0"/>
                </a:effectLst>
                <a:latin typeface="Times New Roman"/>
                <a:cs typeface="Times New Roman"/>
              </a:rPr>
              <a:t>Humor Amarillo en Madrid </a:t>
            </a:r>
            <a:endParaRPr lang="es-ES" sz="3600" kern="10" dirty="0">
              <a:ln w="9525">
                <a:round/>
                <a:headEnd/>
                <a:tailEnd/>
              </a:ln>
              <a:gradFill rotWithShape="1">
                <a:gsLst>
                  <a:gs pos="0">
                    <a:srgbClr val="FFFFCC"/>
                  </a:gs>
                  <a:gs pos="100000">
                    <a:srgbClr val="FF9999"/>
                  </a:gs>
                </a:gsLst>
                <a:lin ang="5400000" scaled="1"/>
              </a:gradFill>
              <a:effectLst>
                <a:outerShdw blurRad="38100" dist="38100" dir="2700000" algn="tl">
                  <a:srgbClr val="000000">
                    <a:alpha val="43137"/>
                  </a:srgbClr>
                </a:outerShdw>
                <a:reflection blurRad="6350" stA="60000" endA="900" endPos="58000" dir="5400000" sy="-100000" algn="bl" rotWithShape="0"/>
              </a:effectLst>
              <a:latin typeface="Times New Roman"/>
              <a:cs typeface="Times New Roman"/>
            </a:endParaRPr>
          </a:p>
        </p:txBody>
      </p:sp>
      <p:sp>
        <p:nvSpPr>
          <p:cNvPr id="16388" name="WordArt 4"/>
          <p:cNvSpPr>
            <a:spLocks noChangeArrowheads="1" noChangeShapeType="1" noTextEdit="1"/>
          </p:cNvSpPr>
          <p:nvPr/>
        </p:nvSpPr>
        <p:spPr bwMode="auto">
          <a:xfrm>
            <a:off x="971600" y="1489348"/>
            <a:ext cx="7345362" cy="906840"/>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Fotografía recopilada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de la red </a:t>
            </a:r>
          </a:p>
        </p:txBody>
      </p:sp>
      <p:sp>
        <p:nvSpPr>
          <p:cNvPr id="16389" name="WordArt 5"/>
          <p:cNvSpPr>
            <a:spLocks noChangeArrowheads="1" noChangeShapeType="1" noTextEdit="1"/>
          </p:cNvSpPr>
          <p:nvPr/>
        </p:nvSpPr>
        <p:spPr bwMode="auto">
          <a:xfrm>
            <a:off x="755576" y="2777491"/>
            <a:ext cx="7704138" cy="719138"/>
          </a:xfrm>
          <a:prstGeom prst="rect">
            <a:avLst/>
          </a:prstGeom>
        </p:spPr>
        <p:txBody>
          <a:bodyPr wrap="none" fromWordArt="1">
            <a:prstTxWarp prst="textFadeUp">
              <a:avLst>
                <a:gd name="adj" fmla="val 5273"/>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y Diseño: </a:t>
            </a:r>
          </a:p>
        </p:txBody>
      </p:sp>
      <p:sp>
        <p:nvSpPr>
          <p:cNvPr id="16390" name="WordArt 6"/>
          <p:cNvSpPr>
            <a:spLocks noChangeArrowheads="1" noChangeShapeType="1" noTextEdit="1"/>
          </p:cNvSpPr>
          <p:nvPr/>
        </p:nvSpPr>
        <p:spPr bwMode="auto">
          <a:xfrm>
            <a:off x="1691680" y="3793604"/>
            <a:ext cx="5616624" cy="695196"/>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rPr>
              <a:t> </a:t>
            </a: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rPr>
              <a:t>V I C E N T E  G A R C Í A  </a:t>
            </a:r>
            <a:endParaRPr lang="es-ES"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endParaRPr>
          </a:p>
        </p:txBody>
      </p:sp>
      <p:sp>
        <p:nvSpPr>
          <p:cNvPr id="16391" name="WordArt 7"/>
          <p:cNvSpPr>
            <a:spLocks noChangeArrowheads="1" noChangeShapeType="1" noTextEdit="1"/>
          </p:cNvSpPr>
          <p:nvPr/>
        </p:nvSpPr>
        <p:spPr bwMode="auto">
          <a:xfrm>
            <a:off x="2843809" y="4857723"/>
            <a:ext cx="3240087" cy="575337"/>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200" kern="10" dirty="0">
                <a:ln w="9525">
                  <a:noFill/>
                  <a:round/>
                  <a:headEnd/>
                  <a:tailEnd/>
                </a:ln>
                <a:solidFill>
                  <a:srgbClr val="FFFFFF"/>
                </a:solidFill>
                <a:effectLst>
                  <a:prstShdw prst="shdw17" dist="17961" dir="13500000">
                    <a:srgbClr val="999999"/>
                  </a:prstShdw>
                </a:effectLst>
                <a:latin typeface="High Tower Text"/>
              </a:rPr>
              <a:t> </a:t>
            </a:r>
            <a:r>
              <a:rPr lang="es-ES" sz="3200"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 </a:t>
            </a:r>
          </a:p>
        </p:txBody>
      </p:sp>
    </p:spTree>
  </p:cSld>
  <p:clrMapOvr>
    <a:masterClrMapping/>
  </p:clrMapOvr>
  <mc:AlternateContent xmlns:mc="http://schemas.openxmlformats.org/markup-compatibility/2006">
    <mc:Choice xmlns:p14="http://schemas.microsoft.com/office/powerpoint/2010/main" Requires="p14">
      <p:transition spd="slow" p14:dur="2250" advTm="14000">
        <p:wipe/>
      </p:transition>
    </mc:Choice>
    <mc:Fallback>
      <p:transition spd="slow" advTm="14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16387"/>
                                        </p:tgtEl>
                                        <p:attrNameLst>
                                          <p:attrName>style.visibility</p:attrName>
                                        </p:attrNameLst>
                                      </p:cBhvr>
                                      <p:to>
                                        <p:strVal val="visible"/>
                                      </p:to>
                                    </p:set>
                                    <p:anim calcmode="lin" valueType="num">
                                      <p:cBhvr>
                                        <p:cTn id="7" dur="2000" fill="hold"/>
                                        <p:tgtEl>
                                          <p:spTgt spid="16387"/>
                                        </p:tgtEl>
                                        <p:attrNameLst>
                                          <p:attrName>ppt_w</p:attrName>
                                        </p:attrNameLst>
                                      </p:cBhvr>
                                      <p:tavLst>
                                        <p:tav tm="0">
                                          <p:val>
                                            <p:strVal val="4*#ppt_w"/>
                                          </p:val>
                                        </p:tav>
                                        <p:tav tm="100000">
                                          <p:val>
                                            <p:strVal val="#ppt_w"/>
                                          </p:val>
                                        </p:tav>
                                      </p:tavLst>
                                    </p:anim>
                                    <p:anim calcmode="lin" valueType="num">
                                      <p:cBhvr>
                                        <p:cTn id="8" dur="2000" fill="hold"/>
                                        <p:tgtEl>
                                          <p:spTgt spid="16387"/>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nodeType="afterEffect">
                                  <p:stCondLst>
                                    <p:cond delay="500"/>
                                  </p:stCondLst>
                                  <p:childTnLst>
                                    <p:set>
                                      <p:cBhvr>
                                        <p:cTn id="11" dur="1" fill="hold">
                                          <p:stCondLst>
                                            <p:cond delay="0"/>
                                          </p:stCondLst>
                                        </p:cTn>
                                        <p:tgtEl>
                                          <p:spTgt spid="16388"/>
                                        </p:tgtEl>
                                        <p:attrNameLst>
                                          <p:attrName>style.visibility</p:attrName>
                                        </p:attrNameLst>
                                      </p:cBhvr>
                                      <p:to>
                                        <p:strVal val="visible"/>
                                      </p:to>
                                    </p:set>
                                    <p:anim calcmode="lin" valueType="num">
                                      <p:cBhvr>
                                        <p:cTn id="12" dur="2000" fill="hold"/>
                                        <p:tgtEl>
                                          <p:spTgt spid="16388"/>
                                        </p:tgtEl>
                                        <p:attrNameLst>
                                          <p:attrName>ppt_w</p:attrName>
                                        </p:attrNameLst>
                                      </p:cBhvr>
                                      <p:tavLst>
                                        <p:tav tm="0">
                                          <p:val>
                                            <p:strVal val="#ppt_w*0.70"/>
                                          </p:val>
                                        </p:tav>
                                        <p:tav tm="100000">
                                          <p:val>
                                            <p:strVal val="#ppt_w"/>
                                          </p:val>
                                        </p:tav>
                                      </p:tavLst>
                                    </p:anim>
                                    <p:anim calcmode="lin" valueType="num">
                                      <p:cBhvr>
                                        <p:cTn id="13" dur="2000" fill="hold"/>
                                        <p:tgtEl>
                                          <p:spTgt spid="16388"/>
                                        </p:tgtEl>
                                        <p:attrNameLst>
                                          <p:attrName>ppt_h</p:attrName>
                                        </p:attrNameLst>
                                      </p:cBhvr>
                                      <p:tavLst>
                                        <p:tav tm="0">
                                          <p:val>
                                            <p:strVal val="#ppt_h"/>
                                          </p:val>
                                        </p:tav>
                                        <p:tav tm="100000">
                                          <p:val>
                                            <p:strVal val="#ppt_h"/>
                                          </p:val>
                                        </p:tav>
                                      </p:tavLst>
                                    </p:anim>
                                    <p:animEffect transition="in" filter="fade">
                                      <p:cBhvr>
                                        <p:cTn id="14" dur="2000"/>
                                        <p:tgtEl>
                                          <p:spTgt spid="16388"/>
                                        </p:tgtEl>
                                      </p:cBhvr>
                                    </p:animEffect>
                                  </p:childTnLst>
                                </p:cTn>
                              </p:par>
                            </p:childTnLst>
                          </p:cTn>
                        </p:par>
                        <p:par>
                          <p:cTn id="15" fill="hold">
                            <p:stCondLst>
                              <p:cond delay="4500"/>
                            </p:stCondLst>
                            <p:childTnLst>
                              <p:par>
                                <p:cTn id="16" presetID="42" presetClass="entr" presetSubtype="0" fill="hold" nodeType="afterEffect">
                                  <p:stCondLst>
                                    <p:cond delay="500"/>
                                  </p:stCondLst>
                                  <p:childTnLst>
                                    <p:set>
                                      <p:cBhvr>
                                        <p:cTn id="17" dur="1" fill="hold">
                                          <p:stCondLst>
                                            <p:cond delay="0"/>
                                          </p:stCondLst>
                                        </p:cTn>
                                        <p:tgtEl>
                                          <p:spTgt spid="16389"/>
                                        </p:tgtEl>
                                        <p:attrNameLst>
                                          <p:attrName>style.visibility</p:attrName>
                                        </p:attrNameLst>
                                      </p:cBhvr>
                                      <p:to>
                                        <p:strVal val="visible"/>
                                      </p:to>
                                    </p:set>
                                    <p:animEffect transition="in" filter="fade">
                                      <p:cBhvr>
                                        <p:cTn id="18" dur="2000"/>
                                        <p:tgtEl>
                                          <p:spTgt spid="16389"/>
                                        </p:tgtEl>
                                      </p:cBhvr>
                                    </p:animEffect>
                                    <p:anim calcmode="lin" valueType="num">
                                      <p:cBhvr>
                                        <p:cTn id="19" dur="2000" fill="hold"/>
                                        <p:tgtEl>
                                          <p:spTgt spid="16389"/>
                                        </p:tgtEl>
                                        <p:attrNameLst>
                                          <p:attrName>ppt_x</p:attrName>
                                        </p:attrNameLst>
                                      </p:cBhvr>
                                      <p:tavLst>
                                        <p:tav tm="0">
                                          <p:val>
                                            <p:strVal val="#ppt_x"/>
                                          </p:val>
                                        </p:tav>
                                        <p:tav tm="100000">
                                          <p:val>
                                            <p:strVal val="#ppt_x"/>
                                          </p:val>
                                        </p:tav>
                                      </p:tavLst>
                                    </p:anim>
                                    <p:anim calcmode="lin" valueType="num">
                                      <p:cBhvr>
                                        <p:cTn id="20" dur="2000" fill="hold"/>
                                        <p:tgtEl>
                                          <p:spTgt spid="16389"/>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34" presetClass="entr" presetSubtype="0" fill="hold" nodeType="afterEffect">
                                  <p:stCondLst>
                                    <p:cond delay="500"/>
                                  </p:stCondLst>
                                  <p:childTnLst>
                                    <p:set>
                                      <p:cBhvr>
                                        <p:cTn id="23" dur="1" fill="hold">
                                          <p:stCondLst>
                                            <p:cond delay="0"/>
                                          </p:stCondLst>
                                        </p:cTn>
                                        <p:tgtEl>
                                          <p:spTgt spid="16390"/>
                                        </p:tgtEl>
                                        <p:attrNameLst>
                                          <p:attrName>style.visibility</p:attrName>
                                        </p:attrNameLst>
                                      </p:cBhvr>
                                      <p:to>
                                        <p:strVal val="visible"/>
                                      </p:to>
                                    </p:set>
                                    <p:anim from="(-#ppt_w/2)" to="(#ppt_x)" calcmode="lin" valueType="num">
                                      <p:cBhvr>
                                        <p:cTn id="24" dur="1200" fill="hold">
                                          <p:stCondLst>
                                            <p:cond delay="0"/>
                                          </p:stCondLst>
                                        </p:cTn>
                                        <p:tgtEl>
                                          <p:spTgt spid="16390"/>
                                        </p:tgtEl>
                                        <p:attrNameLst>
                                          <p:attrName>ppt_x</p:attrName>
                                        </p:attrNameLst>
                                      </p:cBhvr>
                                    </p:anim>
                                    <p:anim from="0" to="-1.0" calcmode="lin" valueType="num">
                                      <p:cBhvr>
                                        <p:cTn id="25" dur="400" decel="50000" autoRev="1" fill="hold">
                                          <p:stCondLst>
                                            <p:cond delay="1200"/>
                                          </p:stCondLst>
                                        </p:cTn>
                                        <p:tgtEl>
                                          <p:spTgt spid="16390"/>
                                        </p:tgtEl>
                                        <p:attrNameLst>
                                          <p:attrName>xshear</p:attrName>
                                        </p:attrNameLst>
                                      </p:cBhvr>
                                    </p:anim>
                                    <p:animScale>
                                      <p:cBhvr>
                                        <p:cTn id="26" dur="400" decel="100000" autoRev="1" fill="hold">
                                          <p:stCondLst>
                                            <p:cond delay="1200"/>
                                          </p:stCondLst>
                                        </p:cTn>
                                        <p:tgtEl>
                                          <p:spTgt spid="16390"/>
                                        </p:tgtEl>
                                      </p:cBhvr>
                                      <p:from x="100000" y="100000"/>
                                      <p:to x="80000" y="100000"/>
                                    </p:animScale>
                                    <p:anim by="(#ppt_h/3+#ppt_w*0.1)" calcmode="lin" valueType="num">
                                      <p:cBhvr additive="sum">
                                        <p:cTn id="27" dur="400" decel="100000" autoRev="1" fill="hold">
                                          <p:stCondLst>
                                            <p:cond delay="1200"/>
                                          </p:stCondLst>
                                        </p:cTn>
                                        <p:tgtEl>
                                          <p:spTgt spid="16390"/>
                                        </p:tgtEl>
                                        <p:attrNameLst>
                                          <p:attrName>ppt_x</p:attrName>
                                        </p:attrNameLst>
                                      </p:cBhvr>
                                    </p:anim>
                                  </p:childTnLst>
                                </p:cTn>
                              </p:par>
                            </p:childTnLst>
                          </p:cTn>
                        </p:par>
                        <p:par>
                          <p:cTn id="28" fill="hold">
                            <p:stCondLst>
                              <p:cond delay="9500"/>
                            </p:stCondLst>
                            <p:childTnLst>
                              <p:par>
                                <p:cTn id="29" presetID="23" presetClass="entr" presetSubtype="16" repeatCount="3000" fill="hold" nodeType="afterEffect">
                                  <p:stCondLst>
                                    <p:cond delay="500"/>
                                  </p:stCondLst>
                                  <p:childTnLst>
                                    <p:set>
                                      <p:cBhvr>
                                        <p:cTn id="30" dur="1" fill="hold">
                                          <p:stCondLst>
                                            <p:cond delay="0"/>
                                          </p:stCondLst>
                                        </p:cTn>
                                        <p:tgtEl>
                                          <p:spTgt spid="16391"/>
                                        </p:tgtEl>
                                        <p:attrNameLst>
                                          <p:attrName>style.visibility</p:attrName>
                                        </p:attrNameLst>
                                      </p:cBhvr>
                                      <p:to>
                                        <p:strVal val="visible"/>
                                      </p:to>
                                    </p:set>
                                    <p:anim calcmode="lin" valueType="num">
                                      <p:cBhvr>
                                        <p:cTn id="31" dur="1000" fill="hold"/>
                                        <p:tgtEl>
                                          <p:spTgt spid="16391"/>
                                        </p:tgtEl>
                                        <p:attrNameLst>
                                          <p:attrName>ppt_w</p:attrName>
                                        </p:attrNameLst>
                                      </p:cBhvr>
                                      <p:tavLst>
                                        <p:tav tm="0">
                                          <p:val>
                                            <p:fltVal val="0"/>
                                          </p:val>
                                        </p:tav>
                                        <p:tav tm="100000">
                                          <p:val>
                                            <p:strVal val="#ppt_w"/>
                                          </p:val>
                                        </p:tav>
                                      </p:tavLst>
                                    </p:anim>
                                    <p:anim calcmode="lin" valueType="num">
                                      <p:cBhvr>
                                        <p:cTn id="32" dur="1000" fill="hold"/>
                                        <p:tgtEl>
                                          <p:spTgt spid="1639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48.jpg"/>
          <p:cNvPicPr>
            <a:picLocks noChangeAspect="1"/>
          </p:cNvPicPr>
          <p:nvPr/>
        </p:nvPicPr>
        <p:blipFill>
          <a:blip r:embed="rId2" cstate="print"/>
          <a:stretch>
            <a:fillRect/>
          </a:stretch>
        </p:blipFill>
        <p:spPr>
          <a:xfrm>
            <a:off x="0" y="-310852"/>
            <a:ext cx="9144000" cy="6552728"/>
          </a:xfrm>
          <a:prstGeom prst="rect">
            <a:avLst/>
          </a:prstGeom>
        </p:spPr>
      </p:pic>
      <p:sp>
        <p:nvSpPr>
          <p:cNvPr id="7" name="6 Rectángulo"/>
          <p:cNvSpPr/>
          <p:nvPr/>
        </p:nvSpPr>
        <p:spPr>
          <a:xfrm>
            <a:off x="0" y="-310852"/>
            <a:ext cx="9144000" cy="6552728"/>
          </a:xfrm>
          <a:prstGeom prst="rect">
            <a:avLst/>
          </a:pr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1547664" y="121196"/>
            <a:ext cx="5737404" cy="923330"/>
          </a:xfrm>
          <a:prstGeom prst="rect">
            <a:avLst/>
          </a:prstGeom>
          <a:noFill/>
        </p:spPr>
        <p:txBody>
          <a:bodyPr wrap="none" lIns="91440" tIns="45720" rIns="91440" bIns="45720">
            <a:spAutoFit/>
            <a:scene3d>
              <a:camera prst="perspectiveRelaxedModerately"/>
              <a:lightRig rig="glow" dir="tl">
                <a:rot lat="0" lon="0" rev="5400000"/>
              </a:lightRig>
            </a:scene3d>
            <a:sp3d extrusionH="57150" contourW="12700">
              <a:bevelT w="25400" h="25400" prst="angle"/>
              <a:contourClr>
                <a:schemeClr val="accent6">
                  <a:shade val="73000"/>
                </a:schemeClr>
              </a:contourClr>
            </a:sp3d>
          </a:bodyPr>
          <a:lstStyle/>
          <a:p>
            <a:pPr algn="ctr"/>
            <a:r>
              <a:rPr lang="es-ES" sz="5400" b="1" cap="none" spc="0"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 </a:t>
            </a:r>
            <a:r>
              <a:rPr lang="es-ES" sz="5400" b="1" cap="none" spc="0"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reflection blurRad="6350" stA="60000" endA="900" endPos="58000" dir="5400000" sy="-100000" algn="bl" rotWithShape="0"/>
                </a:effectLst>
              </a:rPr>
              <a:t>Humor Amarillo </a:t>
            </a:r>
            <a:endParaRPr lang="es-ES" sz="5400" b="1" cap="none" spc="0"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reflection blurRad="6350" stA="60000" endA="900" endPos="58000" dir="5400000" sy="-100000" algn="bl" rotWithShape="0"/>
              </a:effectLst>
            </a:endParaRPr>
          </a:p>
        </p:txBody>
      </p:sp>
      <p:sp>
        <p:nvSpPr>
          <p:cNvPr id="3" name="2 CuadroTexto"/>
          <p:cNvSpPr txBox="1"/>
          <p:nvPr/>
        </p:nvSpPr>
        <p:spPr>
          <a:xfrm>
            <a:off x="395536" y="1273324"/>
            <a:ext cx="8352928" cy="1938992"/>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HUMOR AMARILLO MADRID es un negocio de Escape </a:t>
            </a:r>
            <a:r>
              <a:rPr lang="es-ES" sz="20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Rooms</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que se encuentra en </a:t>
            </a:r>
            <a:r>
              <a:rPr lang="es-ES" sz="20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Boadilla</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del Monte, Madrid. Este lugar es perfecto para aquellos que buscan una experiencia única y emocionante. Con una ubicación privilegiada en Recinto Delta </a:t>
            </a:r>
            <a:r>
              <a:rPr lang="es-ES" sz="20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Force</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este negocio ofrece una amplia variedad de juegos y desafíos para todos los gustos.</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5" name="4 CuadroTexto"/>
          <p:cNvSpPr txBox="1"/>
          <p:nvPr/>
        </p:nvSpPr>
        <p:spPr>
          <a:xfrm>
            <a:off x="395536" y="3505572"/>
            <a:ext cx="8208912" cy="1938992"/>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En Universal </a:t>
            </a:r>
            <a:r>
              <a:rPr lang="es-ES" sz="20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Games</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 HUMOR AMARILLO MADRID, los clientes pueden disfrutar de una amplia variedad de juegos y desafíos que pondrán a prueba su ingenio y habilidades. Desde juegos de escape clásicos hasta desafíos más complejos, este negocio tiene algo para todos. Además, su equipo de profesionales está siempre dispuesto a ayudar y guiar a los clientes en todo momento.</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250" advTm="66000">
        <p:wipe/>
      </p:transition>
    </mc:Choice>
    <mc:Fallback>
      <p:transition spd="slow" advTm="66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ppt_x</p:attrName>
                                        </p:attrNameLst>
                                      </p:cBhvr>
                                      <p:tavLst>
                                        <p:tav tm="0">
                                          <p:val>
                                            <p:strVal val="#ppt_x"/>
                                          </p:val>
                                        </p:tav>
                                        <p:tav tm="100000">
                                          <p:val>
                                            <p:strVal val="#ppt_x"/>
                                          </p:val>
                                        </p:tav>
                                      </p:tavLst>
                                    </p:anim>
                                    <p:anim calcmode="lin" valueType="num">
                                      <p:cBhvr>
                                        <p:cTn id="9" dur="2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0" presetClass="entr" presetSubtype="0" fill="hold" grpId="0" nodeType="afterEffect">
                                  <p:stCondLst>
                                    <p:cond delay="500"/>
                                  </p:stCondLst>
                                  <p:iterate type="lt">
                                    <p:tmPct val="10000"/>
                                  </p:iterate>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1"/>
                                          </p:val>
                                        </p:tav>
                                        <p:tav tm="100000">
                                          <p:val>
                                            <p:strVal val="#ppt_x"/>
                                          </p:val>
                                        </p:tav>
                                      </p:tavLst>
                                    </p:anim>
                                    <p:anim calcmode="lin" valueType="num">
                                      <p:cBhvr>
                                        <p:cTn id="15" dur="1000" fill="hold"/>
                                        <p:tgtEl>
                                          <p:spTgt spid="3"/>
                                        </p:tgtEl>
                                        <p:attrNameLst>
                                          <p:attrName>ppt_y</p:attrName>
                                        </p:attrNameLst>
                                      </p:cBhvr>
                                      <p:tavLst>
                                        <p:tav tm="0">
                                          <p:val>
                                            <p:strVal val="#ppt_y"/>
                                          </p:val>
                                        </p:tav>
                                        <p:tav tm="100000">
                                          <p:val>
                                            <p:strVal val="#ppt_y"/>
                                          </p:val>
                                        </p:tav>
                                      </p:tavLst>
                                    </p:anim>
                                  </p:childTnLst>
                                </p:cTn>
                              </p:par>
                            </p:childTnLst>
                          </p:cTn>
                        </p:par>
                        <p:par>
                          <p:cTn id="16" fill="hold">
                            <p:stCondLst>
                              <p:cond delay="30600"/>
                            </p:stCondLst>
                            <p:childTnLst>
                              <p:par>
                                <p:cTn id="17" presetID="40" presetClass="entr" presetSubtype="0" fill="hold" grpId="0" nodeType="afterEffect">
                                  <p:stCondLst>
                                    <p:cond delay="10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1"/>
                                          </p:val>
                                        </p:tav>
                                        <p:tav tm="100000">
                                          <p:val>
                                            <p:strVal val="#ppt_x"/>
                                          </p:val>
                                        </p:tav>
                                      </p:tavLst>
                                    </p:anim>
                                    <p:anim calcmode="lin" valueType="num">
                                      <p:cBhvr>
                                        <p:cTn id="2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jpe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pic>
        <p:nvPicPr>
          <p:cNvPr id="5" name="4 Imagen" descr="0(1).jpe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395536" y="4945732"/>
            <a:ext cx="813690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 estás buscando una experiencia única y emocionante en Madrid, no dudes en visitar Universal </a:t>
            </a:r>
            <a:r>
              <a:rPr lang="es-ES" i="1" dirty="0" err="1" smtClean="0">
                <a:effectLst>
                  <a:glow rad="101600">
                    <a:srgbClr val="C00000">
                      <a:alpha val="60000"/>
                    </a:srgbClr>
                  </a:glow>
                  <a:outerShdw blurRad="38100" dist="38100" dir="2700000" algn="tl">
                    <a:srgbClr val="000000">
                      <a:alpha val="43137"/>
                    </a:srgbClr>
                  </a:outerShdw>
                </a:effectLst>
              </a:rPr>
              <a:t>Games</a:t>
            </a:r>
            <a:r>
              <a:rPr lang="es-ES" i="1" dirty="0" smtClean="0">
                <a:effectLst>
                  <a:glow rad="101600">
                    <a:srgbClr val="C00000">
                      <a:alpha val="60000"/>
                    </a:srgbClr>
                  </a:glow>
                  <a:outerShdw blurRad="38100" dist="38100" dir="2700000" algn="tl">
                    <a:srgbClr val="000000">
                      <a:alpha val="43137"/>
                    </a:srgbClr>
                  </a:outerShdw>
                </a:effectLst>
              </a:rPr>
              <a:t> | HUMOR AMARILLO MADRID.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19000">
        <p14:vortex dir="r"/>
        <p:sndAc>
          <p:stSnd loop="1">
            <p:snd r:embed="rId2" name="Variadas.wav"/>
          </p:stSnd>
        </p:sndAc>
      </p:transition>
    </mc:Choice>
    <mc:Fallback>
      <p:transition spd="slow" advTm="19000">
        <p:fade/>
        <p:sndAc>
          <p:stSnd loop="1">
            <p:snd r:embed="rId2"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4000"/>
                                        <p:tgtEl>
                                          <p:spTgt spid="5"/>
                                        </p:tgtEl>
                                        <p:attrNameLst>
                                          <p:attrName>ppt_w</p:attrName>
                                        </p:attrNameLst>
                                      </p:cBhvr>
                                      <p:tavLst>
                                        <p:tav tm="0">
                                          <p:val>
                                            <p:strVal val="ppt_w"/>
                                          </p:val>
                                        </p:tav>
                                        <p:tav tm="100000">
                                          <p:val>
                                            <p:fltVal val="0"/>
                                          </p:val>
                                        </p:tav>
                                      </p:tavLst>
                                    </p:anim>
                                    <p:anim calcmode="lin" valueType="num">
                                      <p:cBhvr>
                                        <p:cTn id="7" dur="4000"/>
                                        <p:tgtEl>
                                          <p:spTgt spid="5"/>
                                        </p:tgtEl>
                                        <p:attrNameLst>
                                          <p:attrName>ppt_h</p:attrName>
                                        </p:attrNameLst>
                                      </p:cBhvr>
                                      <p:tavLst>
                                        <p:tav tm="0">
                                          <p:val>
                                            <p:strVal val="ppt_h"/>
                                          </p:val>
                                        </p:tav>
                                        <p:tav tm="100000">
                                          <p:val>
                                            <p:strVal val="ppt_h"/>
                                          </p:val>
                                        </p:tav>
                                      </p:tavLst>
                                    </p:anim>
                                    <p:set>
                                      <p:cBhvr>
                                        <p:cTn id="8" dur="1" fill="hold">
                                          <p:stCondLst>
                                            <p:cond delay="3999"/>
                                          </p:stCondLst>
                                        </p:cTn>
                                        <p:tgtEl>
                                          <p:spTgt spid="5"/>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4000"/>
                                        <p:tgtEl>
                                          <p:spTgt spid="5"/>
                                        </p:tgtEl>
                                      </p:cBhvr>
                                    </p:animEffect>
                                    <p:set>
                                      <p:cBhvr>
                                        <p:cTn id="11" dur="1" fill="hold">
                                          <p:stCondLst>
                                            <p:cond delay="3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ox(out)">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4).jpg"/>
          <p:cNvPicPr>
            <a:picLocks noChangeAspect="1"/>
          </p:cNvPicPr>
          <p:nvPr/>
        </p:nvPicPr>
        <p:blipFill>
          <a:blip r:embed="rId2" cstate="print"/>
          <a:stretch>
            <a:fillRect/>
          </a:stretch>
        </p:blipFill>
        <p:spPr bwMode="auto">
          <a:xfrm>
            <a:off x="0" y="-166836"/>
            <a:ext cx="9144000" cy="6696744"/>
          </a:xfrm>
          <a:prstGeom prst="rect">
            <a:avLst/>
          </a:prstGeom>
          <a:noFill/>
          <a:ln w="9525">
            <a:noFill/>
            <a:miter lim="800000"/>
            <a:headEnd/>
            <a:tailEnd/>
          </a:ln>
        </p:spPr>
      </p:pic>
      <p:pic>
        <p:nvPicPr>
          <p:cNvPr id="5" name="4 Imagen" descr="0(14).jpg"/>
          <p:cNvPicPr>
            <a:picLocks noChangeAspect="1"/>
          </p:cNvPicPr>
          <p:nvPr/>
        </p:nvPicPr>
        <p:blipFill>
          <a:blip r:embed="rId2" cstate="print"/>
          <a:stretch>
            <a:fillRect/>
          </a:stretch>
        </p:blipFill>
        <p:spPr bwMode="auto">
          <a:xfrm>
            <a:off x="0" y="-166836"/>
            <a:ext cx="9144000" cy="6696744"/>
          </a:xfrm>
          <a:prstGeom prst="rect">
            <a:avLst/>
          </a:prstGeom>
          <a:noFill/>
          <a:ln w="9525">
            <a:noFill/>
            <a:miter lim="800000"/>
            <a:headEnd/>
            <a:tailEnd/>
          </a:ln>
        </p:spPr>
      </p:pic>
      <p:sp>
        <p:nvSpPr>
          <p:cNvPr id="6" name="5 CuadroTexto"/>
          <p:cNvSpPr txBox="1"/>
          <p:nvPr/>
        </p:nvSpPr>
        <p:spPr>
          <a:xfrm>
            <a:off x="395536" y="4585692"/>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Este negocio es perfecto para aquellos que buscan una experiencia diferente y divertida. Además, su ubicación en </a:t>
            </a:r>
            <a:r>
              <a:rPr lang="es-ES" i="1" dirty="0" err="1" smtClean="0">
                <a:effectLst>
                  <a:glow rad="101600">
                    <a:srgbClr val="C00000">
                      <a:alpha val="60000"/>
                    </a:srgbClr>
                  </a:glow>
                  <a:outerShdw blurRad="38100" dist="38100" dir="2700000" algn="tl">
                    <a:srgbClr val="000000">
                      <a:alpha val="43137"/>
                    </a:srgbClr>
                  </a:outerShdw>
                </a:effectLst>
              </a:rPr>
              <a:t>Boadilla</a:t>
            </a:r>
            <a:r>
              <a:rPr lang="es-ES" i="1" dirty="0" smtClean="0">
                <a:effectLst>
                  <a:glow rad="101600">
                    <a:srgbClr val="C00000">
                      <a:alpha val="60000"/>
                    </a:srgbClr>
                  </a:glow>
                  <a:outerShdw blurRad="38100" dist="38100" dir="2700000" algn="tl">
                    <a:srgbClr val="000000">
                      <a:alpha val="43137"/>
                    </a:srgbClr>
                  </a:outerShdw>
                </a:effectLst>
              </a:rPr>
              <a:t> del Monte lo hace muy accesible para todos los que viven en la zona.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24000">
        <p14:vortex dir="r"/>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4000" fill="hold"/>
                                        <p:tgtEl>
                                          <p:spTgt spid="5"/>
                                        </p:tgtEl>
                                        <p:attrNameLst>
                                          <p:attrName>ppt_w</p:attrName>
                                        </p:attrNameLst>
                                      </p:cBhvr>
                                      <p:tavLst>
                                        <p:tav tm="0">
                                          <p:val>
                                            <p:strVal val="4/3*#ppt_w"/>
                                          </p:val>
                                        </p:tav>
                                        <p:tav tm="100000">
                                          <p:val>
                                            <p:strVal val="#ppt_w"/>
                                          </p:val>
                                        </p:tav>
                                      </p:tavLst>
                                    </p:anim>
                                    <p:anim calcmode="lin" valueType="num">
                                      <p:cBhvr>
                                        <p:cTn id="8" dur="4000" fill="hold"/>
                                        <p:tgtEl>
                                          <p:spTgt spid="5"/>
                                        </p:tgtEl>
                                        <p:attrNameLst>
                                          <p:attrName>ppt_h</p:attrName>
                                        </p:attrNameLst>
                                      </p:cBhvr>
                                      <p:tavLst>
                                        <p:tav tm="0">
                                          <p:val>
                                            <p:strVal val="4/3*#ppt_h"/>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plus(out)">
                                      <p:cBhvr>
                                        <p:cTn id="11" dur="4000"/>
                                        <p:tgtEl>
                                          <p:spTgt spid="5"/>
                                        </p:tgtEl>
                                      </p:cBhvr>
                                    </p:animEffec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21"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0(1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539552" y="4657700"/>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resumen, Universal </a:t>
            </a:r>
            <a:r>
              <a:rPr lang="es-ES" i="1" dirty="0" err="1" smtClean="0">
                <a:effectLst>
                  <a:glow rad="101600">
                    <a:srgbClr val="C00000">
                      <a:alpha val="60000"/>
                    </a:srgbClr>
                  </a:glow>
                  <a:outerShdw blurRad="38100" dist="38100" dir="2700000" algn="tl">
                    <a:srgbClr val="000000">
                      <a:alpha val="43137"/>
                    </a:srgbClr>
                  </a:outerShdw>
                </a:effectLst>
              </a:rPr>
              <a:t>Games</a:t>
            </a:r>
            <a:r>
              <a:rPr lang="es-ES" i="1" dirty="0" smtClean="0">
                <a:effectLst>
                  <a:glow rad="101600">
                    <a:srgbClr val="C00000">
                      <a:alpha val="60000"/>
                    </a:srgbClr>
                  </a:glow>
                  <a:outerShdw blurRad="38100" dist="38100" dir="2700000" algn="tl">
                    <a:srgbClr val="000000">
                      <a:alpha val="43137"/>
                    </a:srgbClr>
                  </a:outerShdw>
                </a:effectLst>
              </a:rPr>
              <a:t> | HUMOR AMARILLO MADRID, es un negocio de Escape </a:t>
            </a:r>
            <a:r>
              <a:rPr lang="es-ES" i="1" dirty="0" err="1" smtClean="0">
                <a:effectLst>
                  <a:glow rad="101600">
                    <a:srgbClr val="C00000">
                      <a:alpha val="60000"/>
                    </a:srgbClr>
                  </a:glow>
                  <a:outerShdw blurRad="38100" dist="38100" dir="2700000" algn="tl">
                    <a:srgbClr val="000000">
                      <a:alpha val="43137"/>
                    </a:srgbClr>
                  </a:outerShdw>
                </a:effectLst>
              </a:rPr>
              <a:t>Rooms</a:t>
            </a:r>
            <a:r>
              <a:rPr lang="es-ES" i="1" dirty="0" smtClean="0">
                <a:effectLst>
                  <a:glow rad="101600">
                    <a:srgbClr val="C00000">
                      <a:alpha val="60000"/>
                    </a:srgbClr>
                  </a:glow>
                  <a:outerShdw blurRad="38100" dist="38100" dir="2700000" algn="tl">
                    <a:srgbClr val="000000">
                      <a:alpha val="43137"/>
                    </a:srgbClr>
                  </a:outerShdw>
                </a:effectLst>
              </a:rPr>
              <a:t> que ofrece una experiencia única y emocionante para todos los que buscan un desafío.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22000">
        <p14:vortex dir="r"/>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16" fill="hold" nodeType="withEffect">
                                  <p:stCondLst>
                                    <p:cond delay="0"/>
                                  </p:stCondLst>
                                  <p:childTnLst>
                                    <p:animEffect transition="out" filter="box(in)">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23" presetClass="exit" presetSubtype="544" fill="hold" nodeType="withEffect">
                                  <p:stCondLst>
                                    <p:cond delay="0"/>
                                  </p:stCondLst>
                                  <p:childTnLst>
                                    <p:anim calcmode="lin" valueType="num">
                                      <p:cBhvr>
                                        <p:cTn id="9" dur="4000"/>
                                        <p:tgtEl>
                                          <p:spTgt spid="5"/>
                                        </p:tgtEl>
                                        <p:attrNameLst>
                                          <p:attrName>ppt_w</p:attrName>
                                        </p:attrNameLst>
                                      </p:cBhvr>
                                      <p:tavLst>
                                        <p:tav tm="0">
                                          <p:val>
                                            <p:strVal val="ppt_w"/>
                                          </p:val>
                                        </p:tav>
                                        <p:tav tm="100000">
                                          <p:val>
                                            <p:fltVal val="0"/>
                                          </p:val>
                                        </p:tav>
                                      </p:tavLst>
                                    </p:anim>
                                    <p:anim calcmode="lin" valueType="num">
                                      <p:cBhvr>
                                        <p:cTn id="10" dur="4000"/>
                                        <p:tgtEl>
                                          <p:spTgt spid="5"/>
                                        </p:tgtEl>
                                        <p:attrNameLst>
                                          <p:attrName>ppt_h</p:attrName>
                                        </p:attrNameLst>
                                      </p:cBhvr>
                                      <p:tavLst>
                                        <p:tav tm="0">
                                          <p:val>
                                            <p:strVal val="ppt_h"/>
                                          </p:val>
                                        </p:tav>
                                        <p:tav tm="100000">
                                          <p:val>
                                            <p:fltVal val="0"/>
                                          </p:val>
                                        </p:tav>
                                      </p:tavLst>
                                    </p:anim>
                                    <p:anim calcmode="lin" valueType="num">
                                      <p:cBhvr>
                                        <p:cTn id="11" dur="4000"/>
                                        <p:tgtEl>
                                          <p:spTgt spid="5"/>
                                        </p:tgtEl>
                                        <p:attrNameLst>
                                          <p:attrName>ppt_x</p:attrName>
                                        </p:attrNameLst>
                                      </p:cBhvr>
                                      <p:tavLst>
                                        <p:tav tm="0">
                                          <p:val>
                                            <p:strVal val="ppt_x"/>
                                          </p:val>
                                        </p:tav>
                                        <p:tav tm="100000">
                                          <p:val>
                                            <p:fltVal val="0.5"/>
                                          </p:val>
                                        </p:tav>
                                      </p:tavLst>
                                    </p:anim>
                                    <p:anim calcmode="lin" valueType="num">
                                      <p:cBhvr>
                                        <p:cTn id="12" dur="4000"/>
                                        <p:tgtEl>
                                          <p:spTgt spid="5"/>
                                        </p:tgtEl>
                                        <p:attrNameLst>
                                          <p:attrName>ppt_y</p:attrName>
                                        </p:attrNameLst>
                                      </p:cBhvr>
                                      <p:tavLst>
                                        <p:tav tm="0">
                                          <p:val>
                                            <p:strVal val="ppt_y"/>
                                          </p:val>
                                        </p:tav>
                                        <p:tav tm="100000">
                                          <p:val>
                                            <p:fltVal val="0.5"/>
                                          </p:val>
                                        </p:tav>
                                      </p:tavLst>
                                    </p:anim>
                                    <p:set>
                                      <p:cBhvr>
                                        <p:cTn id="13" dur="1" fill="hold">
                                          <p:stCondLst>
                                            <p:cond delay="3999"/>
                                          </p:stCondLst>
                                        </p:cTn>
                                        <p:tgtEl>
                                          <p:spTgt spid="5"/>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4000" fill="hold"/>
                                        <p:tgtEl>
                                          <p:spTgt spid="4"/>
                                        </p:tgtEl>
                                        <p:attrNameLst>
                                          <p:attrName>ppt_w</p:attrName>
                                        </p:attrNameLst>
                                      </p:cBhvr>
                                      <p:tavLst>
                                        <p:tav tm="0">
                                          <p:val>
                                            <p:strVal val="4/3*#ppt_w"/>
                                          </p:val>
                                        </p:tav>
                                        <p:tav tm="100000">
                                          <p:val>
                                            <p:strVal val="#ppt_w"/>
                                          </p:val>
                                        </p:tav>
                                      </p:tavLst>
                                    </p:anim>
                                    <p:anim calcmode="lin" valueType="num">
                                      <p:cBhvr>
                                        <p:cTn id="17" dur="4000" fill="hold"/>
                                        <p:tgtEl>
                                          <p:spTgt spid="4"/>
                                        </p:tgtEl>
                                        <p:attrNameLst>
                                          <p:attrName>ppt_h</p:attrName>
                                        </p:attrNameLst>
                                      </p:cBhvr>
                                      <p:tavLst>
                                        <p:tav tm="0">
                                          <p:val>
                                            <p:strVal val="4/3*#ppt_h"/>
                                          </p:val>
                                        </p:tav>
                                        <p:tav tm="100000">
                                          <p:val>
                                            <p:strVal val="#ppt_h"/>
                                          </p:val>
                                        </p:tav>
                                      </p:tavLst>
                                    </p:anim>
                                  </p:childTnLst>
                                </p:cTn>
                              </p:par>
                              <p:par>
                                <p:cTn id="18" presetID="21" presetClass="entr" presetSubtype="8"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wheel(8)">
                                      <p:cBhvr>
                                        <p:cTn id="20" dur="4000"/>
                                        <p:tgtEl>
                                          <p:spTgt spid="4"/>
                                        </p:tgtEl>
                                      </p:cBhvr>
                                    </p:animEffect>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2).jpg"/>
          <p:cNvPicPr>
            <a:picLocks noChangeAspect="1"/>
          </p:cNvPicPr>
          <p:nvPr/>
        </p:nvPicPr>
        <p:blipFill>
          <a:blip r:embed="rId2" cstate="print"/>
          <a:stretch>
            <a:fillRect/>
          </a:stretch>
        </p:blipFill>
        <p:spPr bwMode="auto">
          <a:xfrm>
            <a:off x="-540568" y="0"/>
            <a:ext cx="10441160" cy="5714999"/>
          </a:xfrm>
          <a:prstGeom prst="rect">
            <a:avLst/>
          </a:prstGeom>
          <a:noFill/>
          <a:ln w="9525">
            <a:noFill/>
            <a:miter lim="800000"/>
            <a:headEnd/>
            <a:tailEnd/>
          </a:ln>
        </p:spPr>
      </p:pic>
      <p:pic>
        <p:nvPicPr>
          <p:cNvPr id="5" name="4 Imagen" descr="0(12).jpg"/>
          <p:cNvPicPr>
            <a:picLocks noChangeAspect="1"/>
          </p:cNvPicPr>
          <p:nvPr/>
        </p:nvPicPr>
        <p:blipFill>
          <a:blip r:embed="rId2" cstate="print"/>
          <a:stretch>
            <a:fillRect/>
          </a:stretch>
        </p:blipFill>
        <p:spPr bwMode="auto">
          <a:xfrm>
            <a:off x="-540568" y="0"/>
            <a:ext cx="10441160" cy="5714999"/>
          </a:xfrm>
          <a:prstGeom prst="rect">
            <a:avLst/>
          </a:prstGeom>
          <a:noFill/>
          <a:ln w="9525">
            <a:noFill/>
            <a:miter lim="800000"/>
            <a:headEnd/>
            <a:tailEnd/>
          </a:ln>
        </p:spPr>
      </p:pic>
      <p:sp>
        <p:nvSpPr>
          <p:cNvPr id="6" name="5 CuadroTexto"/>
          <p:cNvSpPr txBox="1"/>
          <p:nvPr/>
        </p:nvSpPr>
        <p:spPr>
          <a:xfrm>
            <a:off x="323528" y="4297660"/>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 dónde viene esto del humor amarillo? Pues ni más ni menos que del mítico programa de televisión en el que los concursantes atravesaban diferentes pruebas mientras los espectadores se morían de la risa. Ésta es la actividad que te proponemos en este artículo: </a:t>
            </a:r>
            <a:r>
              <a:rPr lang="es-ES" i="1" dirty="0" err="1" smtClean="0">
                <a:effectLst>
                  <a:glow rad="101600">
                    <a:srgbClr val="C00000">
                      <a:alpha val="60000"/>
                    </a:srgbClr>
                  </a:glow>
                  <a:outerShdw blurRad="38100" dist="38100" dir="2700000" algn="tl">
                    <a:srgbClr val="000000">
                      <a:alpha val="43137"/>
                    </a:srgbClr>
                  </a:outerShdw>
                </a:effectLst>
              </a:rPr>
              <a:t>gymkanas</a:t>
            </a:r>
            <a:r>
              <a:rPr lang="es-ES" i="1" dirty="0" smtClean="0">
                <a:effectLst>
                  <a:glow rad="101600">
                    <a:srgbClr val="C00000">
                      <a:alpha val="60000"/>
                    </a:srgbClr>
                  </a:glow>
                  <a:outerShdw blurRad="38100" dist="38100" dir="2700000" algn="tl">
                    <a:srgbClr val="000000">
                      <a:alpha val="43137"/>
                    </a:srgbClr>
                  </a:outerShdw>
                </a:effectLst>
              </a:rPr>
              <a:t> divertidas.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3000">
        <p14:vortex dir="r"/>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13" presetClass="entr" presetSubtype="1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plus(in)">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ox(out)">
                                      <p:cBhvr>
                                        <p:cTn id="18" dur="4000"/>
                                        <p:tgtEl>
                                          <p:spTgt spid="5"/>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p:cNvPicPr>
            <a:picLocks noChangeAspect="1"/>
          </p:cNvPicPr>
          <p:nvPr/>
        </p:nvPicPr>
        <p:blipFill>
          <a:blip r:embed="rId2" cstate="print"/>
          <a:srcRect r="87800"/>
          <a:stretch>
            <a:fillRect/>
          </a:stretch>
        </p:blipFill>
        <p:spPr bwMode="auto">
          <a:xfrm>
            <a:off x="0" y="0"/>
            <a:ext cx="1115616" cy="5715000"/>
          </a:xfrm>
          <a:prstGeom prst="rect">
            <a:avLst/>
          </a:prstGeom>
          <a:noFill/>
          <a:ln w="9525">
            <a:noFill/>
            <a:miter lim="800000"/>
            <a:headEnd/>
            <a:tailEnd/>
          </a:ln>
        </p:spPr>
      </p:pic>
      <p:pic>
        <p:nvPicPr>
          <p:cNvPr id="3" name="Imagen 6"/>
          <p:cNvPicPr>
            <a:picLocks noChangeAspect="1"/>
          </p:cNvPicPr>
          <p:nvPr/>
        </p:nvPicPr>
        <p:blipFill>
          <a:blip r:embed="rId2" cstate="print"/>
          <a:srcRect l="12200" r="75200"/>
          <a:stretch>
            <a:fillRect/>
          </a:stretch>
        </p:blipFill>
        <p:spPr bwMode="auto">
          <a:xfrm>
            <a:off x="1115616" y="0"/>
            <a:ext cx="1152128" cy="5715000"/>
          </a:xfrm>
          <a:prstGeom prst="rect">
            <a:avLst/>
          </a:prstGeom>
          <a:noFill/>
          <a:ln w="9525">
            <a:noFill/>
            <a:miter lim="800000"/>
            <a:headEnd/>
            <a:tailEnd/>
          </a:ln>
        </p:spPr>
      </p:pic>
      <p:pic>
        <p:nvPicPr>
          <p:cNvPr id="4" name="Imagen 10"/>
          <p:cNvPicPr>
            <a:picLocks noChangeAspect="1"/>
          </p:cNvPicPr>
          <p:nvPr/>
        </p:nvPicPr>
        <p:blipFill>
          <a:blip r:embed="rId2" cstate="print"/>
          <a:srcRect l="24800" r="62600"/>
          <a:stretch>
            <a:fillRect/>
          </a:stretch>
        </p:blipFill>
        <p:spPr bwMode="auto">
          <a:xfrm>
            <a:off x="2267744" y="0"/>
            <a:ext cx="1152128" cy="5715000"/>
          </a:xfrm>
          <a:prstGeom prst="rect">
            <a:avLst/>
          </a:prstGeom>
          <a:noFill/>
          <a:ln w="9525">
            <a:noFill/>
            <a:miter lim="800000"/>
            <a:headEnd/>
            <a:tailEnd/>
          </a:ln>
        </p:spPr>
      </p:pic>
      <p:pic>
        <p:nvPicPr>
          <p:cNvPr id="5" name="Imagen 14"/>
          <p:cNvPicPr>
            <a:picLocks noChangeAspect="1"/>
          </p:cNvPicPr>
          <p:nvPr/>
        </p:nvPicPr>
        <p:blipFill>
          <a:blip r:embed="rId2" cstate="print"/>
          <a:srcRect l="37400" r="50000"/>
          <a:stretch>
            <a:fillRect/>
          </a:stretch>
        </p:blipFill>
        <p:spPr bwMode="auto">
          <a:xfrm>
            <a:off x="3419872" y="0"/>
            <a:ext cx="1152128" cy="5715000"/>
          </a:xfrm>
          <a:prstGeom prst="rect">
            <a:avLst/>
          </a:prstGeom>
          <a:noFill/>
          <a:ln w="9525">
            <a:noFill/>
            <a:miter lim="800000"/>
            <a:headEnd/>
            <a:tailEnd/>
          </a:ln>
        </p:spPr>
      </p:pic>
      <p:pic>
        <p:nvPicPr>
          <p:cNvPr id="6" name="Imagen 16"/>
          <p:cNvPicPr>
            <a:picLocks noChangeAspect="1"/>
          </p:cNvPicPr>
          <p:nvPr/>
        </p:nvPicPr>
        <p:blipFill>
          <a:blip r:embed="rId2" cstate="print"/>
          <a:srcRect l="50000" r="37400"/>
          <a:stretch>
            <a:fillRect/>
          </a:stretch>
        </p:blipFill>
        <p:spPr bwMode="auto">
          <a:xfrm>
            <a:off x="4572000" y="0"/>
            <a:ext cx="1152128" cy="5715000"/>
          </a:xfrm>
          <a:prstGeom prst="rect">
            <a:avLst/>
          </a:prstGeom>
          <a:noFill/>
          <a:ln w="9525">
            <a:noFill/>
            <a:miter lim="800000"/>
            <a:headEnd/>
            <a:tailEnd/>
          </a:ln>
        </p:spPr>
      </p:pic>
      <p:pic>
        <p:nvPicPr>
          <p:cNvPr id="7" name="Imagen 12"/>
          <p:cNvPicPr>
            <a:picLocks noChangeAspect="1"/>
          </p:cNvPicPr>
          <p:nvPr/>
        </p:nvPicPr>
        <p:blipFill>
          <a:blip r:embed="rId2" cstate="print"/>
          <a:srcRect l="62600" r="24800"/>
          <a:stretch>
            <a:fillRect/>
          </a:stretch>
        </p:blipFill>
        <p:spPr bwMode="auto">
          <a:xfrm>
            <a:off x="5724128" y="0"/>
            <a:ext cx="1152128" cy="5715000"/>
          </a:xfrm>
          <a:prstGeom prst="rect">
            <a:avLst/>
          </a:prstGeom>
          <a:noFill/>
          <a:ln w="9525">
            <a:noFill/>
            <a:miter lim="800000"/>
            <a:headEnd/>
            <a:tailEnd/>
          </a:ln>
        </p:spPr>
      </p:pic>
      <p:pic>
        <p:nvPicPr>
          <p:cNvPr id="8" name="Imagen 8"/>
          <p:cNvPicPr>
            <a:picLocks noChangeAspect="1"/>
          </p:cNvPicPr>
          <p:nvPr/>
        </p:nvPicPr>
        <p:blipFill>
          <a:blip r:embed="rId2" cstate="print"/>
          <a:srcRect l="75200" r="12200"/>
          <a:stretch>
            <a:fillRect/>
          </a:stretch>
        </p:blipFill>
        <p:spPr bwMode="auto">
          <a:xfrm>
            <a:off x="6876256" y="0"/>
            <a:ext cx="1152128" cy="5715000"/>
          </a:xfrm>
          <a:prstGeom prst="rect">
            <a:avLst/>
          </a:prstGeom>
          <a:noFill/>
          <a:ln w="9525">
            <a:noFill/>
            <a:miter lim="800000"/>
            <a:headEnd/>
            <a:tailEnd/>
          </a:ln>
        </p:spPr>
      </p:pic>
      <p:pic>
        <p:nvPicPr>
          <p:cNvPr id="9" name="Imagen 4"/>
          <p:cNvPicPr>
            <a:picLocks noChangeAspect="1"/>
          </p:cNvPicPr>
          <p:nvPr/>
        </p:nvPicPr>
        <p:blipFill>
          <a:blip r:embed="rId2" cstate="print"/>
          <a:srcRect l="87800"/>
          <a:stretch>
            <a:fillRect/>
          </a:stretch>
        </p:blipFill>
        <p:spPr bwMode="auto">
          <a:xfrm>
            <a:off x="8028384" y="0"/>
            <a:ext cx="1115616" cy="5715000"/>
          </a:xfrm>
          <a:prstGeom prst="rect">
            <a:avLst/>
          </a:prstGeom>
          <a:noFill/>
          <a:ln w="9525">
            <a:noFill/>
            <a:miter lim="800000"/>
            <a:headEnd/>
            <a:tailEnd/>
          </a:ln>
        </p:spPr>
      </p:pic>
      <p:sp>
        <p:nvSpPr>
          <p:cNvPr id="10" name="9 CuadroTexto"/>
          <p:cNvSpPr txBox="1"/>
          <p:nvPr/>
        </p:nvSpPr>
        <p:spPr>
          <a:xfrm>
            <a:off x="467544" y="4297660"/>
            <a:ext cx="806489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Disfrutar de una </a:t>
            </a:r>
            <a:r>
              <a:rPr lang="es-ES" i="1" dirty="0" err="1" smtClean="0">
                <a:effectLst>
                  <a:glow rad="101600">
                    <a:srgbClr val="C00000">
                      <a:alpha val="60000"/>
                    </a:srgbClr>
                  </a:glow>
                  <a:outerShdw blurRad="38100" dist="38100" dir="2700000" algn="tl">
                    <a:srgbClr val="000000">
                      <a:alpha val="43137"/>
                    </a:srgbClr>
                  </a:outerShdw>
                </a:effectLst>
              </a:rPr>
              <a:t>gymkana</a:t>
            </a:r>
            <a:r>
              <a:rPr lang="es-ES" i="1" dirty="0" smtClean="0">
                <a:effectLst>
                  <a:glow rad="101600">
                    <a:srgbClr val="C00000">
                      <a:alpha val="60000"/>
                    </a:srgbClr>
                  </a:glow>
                  <a:outerShdw blurRad="38100" dist="38100" dir="2700000" algn="tl">
                    <a:srgbClr val="000000">
                      <a:alpha val="43137"/>
                    </a:srgbClr>
                  </a:outerShdw>
                </a:effectLst>
              </a:rPr>
              <a:t> de humor amarillo en Madrid es un plan perfecto para romper la monotonía de los días o para realizarla en el contexto de una celebración: despedidas de solteros, cumpleaños, tanto de niños como de adultos, o eventos empresariales dirigidos a la construcción de equipos.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35000">
        <p15:prstTrans prst="crush"/>
      </p:transition>
    </mc:Choice>
    <mc:Fallback>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300"/>
                                  </p:stCondLst>
                                  <p:childTnLst>
                                    <p:set>
                                      <p:cBhvr>
                                        <p:cTn id="6" dur="1" fill="hold">
                                          <p:stCondLst>
                                            <p:cond delay="0"/>
                                          </p:stCondLst>
                                        </p:cTn>
                                        <p:tgtEl>
                                          <p:spTgt spid="2"/>
                                        </p:tgtEl>
                                        <p:attrNameLst>
                                          <p:attrName>style.visibility</p:attrName>
                                        </p:attrNameLst>
                                      </p:cBhvr>
                                      <p:to>
                                        <p:strVal val="visible"/>
                                      </p:to>
                                    </p:set>
                                    <p:anim calcmode="lin" valueType="num">
                                      <p:cBhvr>
                                        <p:cTn id="7" dur="4000" fill="hold"/>
                                        <p:tgtEl>
                                          <p:spTgt spid="2"/>
                                        </p:tgtEl>
                                        <p:attrNameLst>
                                          <p:attrName>ppt_w</p:attrName>
                                        </p:attrNameLst>
                                      </p:cBhvr>
                                      <p:tavLst>
                                        <p:tav tm="0">
                                          <p:val>
                                            <p:fltVal val="0"/>
                                          </p:val>
                                        </p:tav>
                                        <p:tav tm="100000">
                                          <p:val>
                                            <p:strVal val="#ppt_w"/>
                                          </p:val>
                                        </p:tav>
                                      </p:tavLst>
                                    </p:anim>
                                    <p:anim calcmode="lin" valueType="num">
                                      <p:cBhvr>
                                        <p:cTn id="8" dur="4000" fill="hold"/>
                                        <p:tgtEl>
                                          <p:spTgt spid="2"/>
                                        </p:tgtEl>
                                        <p:attrNameLst>
                                          <p:attrName>ppt_h</p:attrName>
                                        </p:attrNameLst>
                                      </p:cBhvr>
                                      <p:tavLst>
                                        <p:tav tm="0">
                                          <p:val>
                                            <p:fltVal val="0"/>
                                          </p:val>
                                        </p:tav>
                                        <p:tav tm="100000">
                                          <p:val>
                                            <p:strVal val="#ppt_h"/>
                                          </p:val>
                                        </p:tav>
                                      </p:tavLst>
                                    </p:anim>
                                    <p:animEffect transition="in" filter="fade">
                                      <p:cBhvr>
                                        <p:cTn id="9" dur="4000"/>
                                        <p:tgtEl>
                                          <p:spTgt spid="2"/>
                                        </p:tgtEl>
                                      </p:cBhvr>
                                    </p:animEffect>
                                  </p:childTnLst>
                                </p:cTn>
                              </p:par>
                              <p:par>
                                <p:cTn id="10" presetID="2" presetClass="entr" presetSubtype="2" fill="hold" nodeType="withEffect">
                                  <p:stCondLst>
                                    <p:cond delay="25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4000" fill="hold"/>
                                        <p:tgtEl>
                                          <p:spTgt spid="2"/>
                                        </p:tgtEl>
                                        <p:attrNameLst>
                                          <p:attrName>ppt_x</p:attrName>
                                        </p:attrNameLst>
                                      </p:cBhvr>
                                      <p:tavLst>
                                        <p:tav tm="0">
                                          <p:val>
                                            <p:strVal val="1+#ppt_w/2"/>
                                          </p:val>
                                        </p:tav>
                                        <p:tav tm="100000">
                                          <p:val>
                                            <p:strVal val="#ppt_x"/>
                                          </p:val>
                                        </p:tav>
                                      </p:tavLst>
                                    </p:anim>
                                    <p:anim calcmode="lin" valueType="num">
                                      <p:cBhvr additive="base">
                                        <p:cTn id="13" dur="4000" fill="hold"/>
                                        <p:tgtEl>
                                          <p:spTgt spid="2"/>
                                        </p:tgtEl>
                                        <p:attrNameLst>
                                          <p:attrName>ppt_y</p:attrName>
                                        </p:attrNameLst>
                                      </p:cBhvr>
                                      <p:tavLst>
                                        <p:tav tm="0">
                                          <p:val>
                                            <p:strVal val="#ppt_y"/>
                                          </p:val>
                                        </p:tav>
                                        <p:tav tm="100000">
                                          <p:val>
                                            <p:strVal val="#ppt_y"/>
                                          </p:val>
                                        </p:tav>
                                      </p:tavLst>
                                    </p:anim>
                                  </p:childTnLst>
                                </p:cTn>
                              </p:par>
                              <p:par>
                                <p:cTn id="14" presetID="8" presetClass="emph" presetSubtype="0" fill="hold" nodeType="withEffect">
                                  <p:stCondLst>
                                    <p:cond delay="250"/>
                                  </p:stCondLst>
                                  <p:childTnLst>
                                    <p:animRot by="21600000">
                                      <p:cBhvr>
                                        <p:cTn id="15" dur="4000" fill="hold"/>
                                        <p:tgtEl>
                                          <p:spTgt spid="2"/>
                                        </p:tgtEl>
                                        <p:attrNameLst>
                                          <p:attrName>r</p:attrName>
                                        </p:attrNameLst>
                                      </p:cBhvr>
                                    </p:animRot>
                                  </p:childTnLst>
                                </p:cTn>
                              </p:par>
                              <p:par>
                                <p:cTn id="16" presetID="53" presetClass="entr" presetSubtype="16" fill="hold" nodeType="withEffect">
                                  <p:stCondLst>
                                    <p:cond delay="500"/>
                                  </p:stCondLst>
                                  <p:childTnLst>
                                    <p:set>
                                      <p:cBhvr>
                                        <p:cTn id="17" dur="1" fill="hold">
                                          <p:stCondLst>
                                            <p:cond delay="0"/>
                                          </p:stCondLst>
                                        </p:cTn>
                                        <p:tgtEl>
                                          <p:spTgt spid="3"/>
                                        </p:tgtEl>
                                        <p:attrNameLst>
                                          <p:attrName>style.visibility</p:attrName>
                                        </p:attrNameLst>
                                      </p:cBhvr>
                                      <p:to>
                                        <p:strVal val="visible"/>
                                      </p:to>
                                    </p:set>
                                    <p:anim calcmode="lin" valueType="num">
                                      <p:cBhvr>
                                        <p:cTn id="18" dur="4000" fill="hold"/>
                                        <p:tgtEl>
                                          <p:spTgt spid="3"/>
                                        </p:tgtEl>
                                        <p:attrNameLst>
                                          <p:attrName>ppt_w</p:attrName>
                                        </p:attrNameLst>
                                      </p:cBhvr>
                                      <p:tavLst>
                                        <p:tav tm="0">
                                          <p:val>
                                            <p:fltVal val="0"/>
                                          </p:val>
                                        </p:tav>
                                        <p:tav tm="100000">
                                          <p:val>
                                            <p:strVal val="#ppt_w"/>
                                          </p:val>
                                        </p:tav>
                                      </p:tavLst>
                                    </p:anim>
                                    <p:anim calcmode="lin" valueType="num">
                                      <p:cBhvr>
                                        <p:cTn id="19" dur="4000" fill="hold"/>
                                        <p:tgtEl>
                                          <p:spTgt spid="3"/>
                                        </p:tgtEl>
                                        <p:attrNameLst>
                                          <p:attrName>ppt_h</p:attrName>
                                        </p:attrNameLst>
                                      </p:cBhvr>
                                      <p:tavLst>
                                        <p:tav tm="0">
                                          <p:val>
                                            <p:fltVal val="0"/>
                                          </p:val>
                                        </p:tav>
                                        <p:tav tm="100000">
                                          <p:val>
                                            <p:strVal val="#ppt_h"/>
                                          </p:val>
                                        </p:tav>
                                      </p:tavLst>
                                    </p:anim>
                                    <p:animEffect transition="in" filter="fade">
                                      <p:cBhvr>
                                        <p:cTn id="20" dur="4000"/>
                                        <p:tgtEl>
                                          <p:spTgt spid="3"/>
                                        </p:tgtEl>
                                      </p:cBhvr>
                                    </p:animEffect>
                                  </p:childTnLst>
                                </p:cTn>
                              </p:par>
                              <p:par>
                                <p:cTn id="21" presetID="2" presetClass="entr" presetSubtype="2" fill="hold" nodeType="withEffect">
                                  <p:stCondLst>
                                    <p:cond delay="500"/>
                                  </p:stCondLst>
                                  <p:childTnLst>
                                    <p:set>
                                      <p:cBhvr>
                                        <p:cTn id="22" dur="1" fill="hold">
                                          <p:stCondLst>
                                            <p:cond delay="0"/>
                                          </p:stCondLst>
                                        </p:cTn>
                                        <p:tgtEl>
                                          <p:spTgt spid="3"/>
                                        </p:tgtEl>
                                        <p:attrNameLst>
                                          <p:attrName>style.visibility</p:attrName>
                                        </p:attrNameLst>
                                      </p:cBhvr>
                                      <p:to>
                                        <p:strVal val="visible"/>
                                      </p:to>
                                    </p:set>
                                    <p:anim calcmode="lin" valueType="num">
                                      <p:cBhvr additive="base">
                                        <p:cTn id="23" dur="4000" fill="hold"/>
                                        <p:tgtEl>
                                          <p:spTgt spid="3"/>
                                        </p:tgtEl>
                                        <p:attrNameLst>
                                          <p:attrName>ppt_x</p:attrName>
                                        </p:attrNameLst>
                                      </p:cBhvr>
                                      <p:tavLst>
                                        <p:tav tm="0">
                                          <p:val>
                                            <p:strVal val="1+#ppt_w/2"/>
                                          </p:val>
                                        </p:tav>
                                        <p:tav tm="100000">
                                          <p:val>
                                            <p:strVal val="#ppt_x"/>
                                          </p:val>
                                        </p:tav>
                                      </p:tavLst>
                                    </p:anim>
                                    <p:anim calcmode="lin" valueType="num">
                                      <p:cBhvr additive="base">
                                        <p:cTn id="24" dur="4000" fill="hold"/>
                                        <p:tgtEl>
                                          <p:spTgt spid="3"/>
                                        </p:tgtEl>
                                        <p:attrNameLst>
                                          <p:attrName>ppt_y</p:attrName>
                                        </p:attrNameLst>
                                      </p:cBhvr>
                                      <p:tavLst>
                                        <p:tav tm="0">
                                          <p:val>
                                            <p:strVal val="#ppt_y"/>
                                          </p:val>
                                        </p:tav>
                                        <p:tav tm="100000">
                                          <p:val>
                                            <p:strVal val="#ppt_y"/>
                                          </p:val>
                                        </p:tav>
                                      </p:tavLst>
                                    </p:anim>
                                  </p:childTnLst>
                                </p:cTn>
                              </p:par>
                              <p:par>
                                <p:cTn id="25" presetID="8" presetClass="emph" presetSubtype="0" fill="hold" nodeType="withEffect">
                                  <p:stCondLst>
                                    <p:cond delay="500"/>
                                  </p:stCondLst>
                                  <p:childTnLst>
                                    <p:animRot by="21600000">
                                      <p:cBhvr>
                                        <p:cTn id="26" dur="4000" fill="hold"/>
                                        <p:tgtEl>
                                          <p:spTgt spid="3"/>
                                        </p:tgtEl>
                                        <p:attrNameLst>
                                          <p:attrName>r</p:attrName>
                                        </p:attrNameLst>
                                      </p:cBhvr>
                                    </p:animRot>
                                  </p:childTnLst>
                                </p:cTn>
                              </p:par>
                              <p:par>
                                <p:cTn id="27" presetID="53" presetClass="entr" presetSubtype="16" fill="hold" nodeType="withEffect">
                                  <p:stCondLst>
                                    <p:cond delay="750"/>
                                  </p:stCondLst>
                                  <p:childTnLst>
                                    <p:set>
                                      <p:cBhvr>
                                        <p:cTn id="28" dur="1" fill="hold">
                                          <p:stCondLst>
                                            <p:cond delay="0"/>
                                          </p:stCondLst>
                                        </p:cTn>
                                        <p:tgtEl>
                                          <p:spTgt spid="4"/>
                                        </p:tgtEl>
                                        <p:attrNameLst>
                                          <p:attrName>style.visibility</p:attrName>
                                        </p:attrNameLst>
                                      </p:cBhvr>
                                      <p:to>
                                        <p:strVal val="visible"/>
                                      </p:to>
                                    </p:set>
                                    <p:anim calcmode="lin" valueType="num">
                                      <p:cBhvr>
                                        <p:cTn id="29" dur="4000" fill="hold"/>
                                        <p:tgtEl>
                                          <p:spTgt spid="4"/>
                                        </p:tgtEl>
                                        <p:attrNameLst>
                                          <p:attrName>ppt_w</p:attrName>
                                        </p:attrNameLst>
                                      </p:cBhvr>
                                      <p:tavLst>
                                        <p:tav tm="0">
                                          <p:val>
                                            <p:fltVal val="0"/>
                                          </p:val>
                                        </p:tav>
                                        <p:tav tm="100000">
                                          <p:val>
                                            <p:strVal val="#ppt_w"/>
                                          </p:val>
                                        </p:tav>
                                      </p:tavLst>
                                    </p:anim>
                                    <p:anim calcmode="lin" valueType="num">
                                      <p:cBhvr>
                                        <p:cTn id="30" dur="4000" fill="hold"/>
                                        <p:tgtEl>
                                          <p:spTgt spid="4"/>
                                        </p:tgtEl>
                                        <p:attrNameLst>
                                          <p:attrName>ppt_h</p:attrName>
                                        </p:attrNameLst>
                                      </p:cBhvr>
                                      <p:tavLst>
                                        <p:tav tm="0">
                                          <p:val>
                                            <p:fltVal val="0"/>
                                          </p:val>
                                        </p:tav>
                                        <p:tav tm="100000">
                                          <p:val>
                                            <p:strVal val="#ppt_h"/>
                                          </p:val>
                                        </p:tav>
                                      </p:tavLst>
                                    </p:anim>
                                    <p:animEffect transition="in" filter="fade">
                                      <p:cBhvr>
                                        <p:cTn id="31" dur="4000"/>
                                        <p:tgtEl>
                                          <p:spTgt spid="4"/>
                                        </p:tgtEl>
                                      </p:cBhvr>
                                    </p:animEffect>
                                  </p:childTnLst>
                                </p:cTn>
                              </p:par>
                              <p:par>
                                <p:cTn id="32" presetID="2" presetClass="entr" presetSubtype="2" fill="hold" nodeType="withEffect">
                                  <p:stCondLst>
                                    <p:cond delay="750"/>
                                  </p:stCondLst>
                                  <p:childTnLst>
                                    <p:set>
                                      <p:cBhvr>
                                        <p:cTn id="33" dur="1" fill="hold">
                                          <p:stCondLst>
                                            <p:cond delay="0"/>
                                          </p:stCondLst>
                                        </p:cTn>
                                        <p:tgtEl>
                                          <p:spTgt spid="4"/>
                                        </p:tgtEl>
                                        <p:attrNameLst>
                                          <p:attrName>style.visibility</p:attrName>
                                        </p:attrNameLst>
                                      </p:cBhvr>
                                      <p:to>
                                        <p:strVal val="visible"/>
                                      </p:to>
                                    </p:set>
                                    <p:anim calcmode="lin" valueType="num">
                                      <p:cBhvr additive="base">
                                        <p:cTn id="34" dur="4000" fill="hold"/>
                                        <p:tgtEl>
                                          <p:spTgt spid="4"/>
                                        </p:tgtEl>
                                        <p:attrNameLst>
                                          <p:attrName>ppt_x</p:attrName>
                                        </p:attrNameLst>
                                      </p:cBhvr>
                                      <p:tavLst>
                                        <p:tav tm="0">
                                          <p:val>
                                            <p:strVal val="1+#ppt_w/2"/>
                                          </p:val>
                                        </p:tav>
                                        <p:tav tm="100000">
                                          <p:val>
                                            <p:strVal val="#ppt_x"/>
                                          </p:val>
                                        </p:tav>
                                      </p:tavLst>
                                    </p:anim>
                                    <p:anim calcmode="lin" valueType="num">
                                      <p:cBhvr additive="base">
                                        <p:cTn id="35" dur="4000" fill="hold"/>
                                        <p:tgtEl>
                                          <p:spTgt spid="4"/>
                                        </p:tgtEl>
                                        <p:attrNameLst>
                                          <p:attrName>ppt_y</p:attrName>
                                        </p:attrNameLst>
                                      </p:cBhvr>
                                      <p:tavLst>
                                        <p:tav tm="0">
                                          <p:val>
                                            <p:strVal val="#ppt_y"/>
                                          </p:val>
                                        </p:tav>
                                        <p:tav tm="100000">
                                          <p:val>
                                            <p:strVal val="#ppt_y"/>
                                          </p:val>
                                        </p:tav>
                                      </p:tavLst>
                                    </p:anim>
                                  </p:childTnLst>
                                </p:cTn>
                              </p:par>
                              <p:par>
                                <p:cTn id="36" presetID="8" presetClass="emph" presetSubtype="0" fill="hold" nodeType="withEffect">
                                  <p:stCondLst>
                                    <p:cond delay="750"/>
                                  </p:stCondLst>
                                  <p:childTnLst>
                                    <p:animRot by="21600000">
                                      <p:cBhvr>
                                        <p:cTn id="37" dur="4000" fill="hold"/>
                                        <p:tgtEl>
                                          <p:spTgt spid="4"/>
                                        </p:tgtEl>
                                        <p:attrNameLst>
                                          <p:attrName>r</p:attrName>
                                        </p:attrNameLst>
                                      </p:cBhvr>
                                    </p:animRot>
                                  </p:childTnLst>
                                </p:cTn>
                              </p:par>
                              <p:par>
                                <p:cTn id="38" presetID="53" presetClass="entr" presetSubtype="16" fill="hold" nodeType="withEffect">
                                  <p:stCondLst>
                                    <p:cond delay="1250"/>
                                  </p:stCondLst>
                                  <p:childTnLst>
                                    <p:set>
                                      <p:cBhvr>
                                        <p:cTn id="39" dur="1" fill="hold">
                                          <p:stCondLst>
                                            <p:cond delay="0"/>
                                          </p:stCondLst>
                                        </p:cTn>
                                        <p:tgtEl>
                                          <p:spTgt spid="5"/>
                                        </p:tgtEl>
                                        <p:attrNameLst>
                                          <p:attrName>style.visibility</p:attrName>
                                        </p:attrNameLst>
                                      </p:cBhvr>
                                      <p:to>
                                        <p:strVal val="visible"/>
                                      </p:to>
                                    </p:set>
                                    <p:anim calcmode="lin" valueType="num">
                                      <p:cBhvr>
                                        <p:cTn id="40" dur="4000" fill="hold"/>
                                        <p:tgtEl>
                                          <p:spTgt spid="5"/>
                                        </p:tgtEl>
                                        <p:attrNameLst>
                                          <p:attrName>ppt_w</p:attrName>
                                        </p:attrNameLst>
                                      </p:cBhvr>
                                      <p:tavLst>
                                        <p:tav tm="0">
                                          <p:val>
                                            <p:fltVal val="0"/>
                                          </p:val>
                                        </p:tav>
                                        <p:tav tm="100000">
                                          <p:val>
                                            <p:strVal val="#ppt_w"/>
                                          </p:val>
                                        </p:tav>
                                      </p:tavLst>
                                    </p:anim>
                                    <p:anim calcmode="lin" valueType="num">
                                      <p:cBhvr>
                                        <p:cTn id="41" dur="4000" fill="hold"/>
                                        <p:tgtEl>
                                          <p:spTgt spid="5"/>
                                        </p:tgtEl>
                                        <p:attrNameLst>
                                          <p:attrName>ppt_h</p:attrName>
                                        </p:attrNameLst>
                                      </p:cBhvr>
                                      <p:tavLst>
                                        <p:tav tm="0">
                                          <p:val>
                                            <p:fltVal val="0"/>
                                          </p:val>
                                        </p:tav>
                                        <p:tav tm="100000">
                                          <p:val>
                                            <p:strVal val="#ppt_h"/>
                                          </p:val>
                                        </p:tav>
                                      </p:tavLst>
                                    </p:anim>
                                    <p:animEffect transition="in" filter="fade">
                                      <p:cBhvr>
                                        <p:cTn id="42" dur="4000"/>
                                        <p:tgtEl>
                                          <p:spTgt spid="5"/>
                                        </p:tgtEl>
                                      </p:cBhvr>
                                    </p:animEffect>
                                  </p:childTnLst>
                                </p:cTn>
                              </p:par>
                              <p:par>
                                <p:cTn id="43" presetID="2" presetClass="entr" presetSubtype="2" fill="hold" nodeType="withEffect">
                                  <p:stCondLst>
                                    <p:cond delay="1250"/>
                                  </p:stCondLst>
                                  <p:childTnLst>
                                    <p:set>
                                      <p:cBhvr>
                                        <p:cTn id="44" dur="1" fill="hold">
                                          <p:stCondLst>
                                            <p:cond delay="0"/>
                                          </p:stCondLst>
                                        </p:cTn>
                                        <p:tgtEl>
                                          <p:spTgt spid="5"/>
                                        </p:tgtEl>
                                        <p:attrNameLst>
                                          <p:attrName>style.visibility</p:attrName>
                                        </p:attrNameLst>
                                      </p:cBhvr>
                                      <p:to>
                                        <p:strVal val="visible"/>
                                      </p:to>
                                    </p:set>
                                    <p:anim calcmode="lin" valueType="num">
                                      <p:cBhvr additive="base">
                                        <p:cTn id="45" dur="4000" fill="hold"/>
                                        <p:tgtEl>
                                          <p:spTgt spid="5"/>
                                        </p:tgtEl>
                                        <p:attrNameLst>
                                          <p:attrName>ppt_x</p:attrName>
                                        </p:attrNameLst>
                                      </p:cBhvr>
                                      <p:tavLst>
                                        <p:tav tm="0">
                                          <p:val>
                                            <p:strVal val="1+#ppt_w/2"/>
                                          </p:val>
                                        </p:tav>
                                        <p:tav tm="100000">
                                          <p:val>
                                            <p:strVal val="#ppt_x"/>
                                          </p:val>
                                        </p:tav>
                                      </p:tavLst>
                                    </p:anim>
                                    <p:anim calcmode="lin" valueType="num">
                                      <p:cBhvr additive="base">
                                        <p:cTn id="46" dur="4000" fill="hold"/>
                                        <p:tgtEl>
                                          <p:spTgt spid="5"/>
                                        </p:tgtEl>
                                        <p:attrNameLst>
                                          <p:attrName>ppt_y</p:attrName>
                                        </p:attrNameLst>
                                      </p:cBhvr>
                                      <p:tavLst>
                                        <p:tav tm="0">
                                          <p:val>
                                            <p:strVal val="#ppt_y"/>
                                          </p:val>
                                        </p:tav>
                                        <p:tav tm="100000">
                                          <p:val>
                                            <p:strVal val="#ppt_y"/>
                                          </p:val>
                                        </p:tav>
                                      </p:tavLst>
                                    </p:anim>
                                  </p:childTnLst>
                                </p:cTn>
                              </p:par>
                              <p:par>
                                <p:cTn id="47" presetID="8" presetClass="emph" presetSubtype="0" fill="hold" nodeType="withEffect">
                                  <p:stCondLst>
                                    <p:cond delay="1250"/>
                                  </p:stCondLst>
                                  <p:childTnLst>
                                    <p:animRot by="21600000">
                                      <p:cBhvr>
                                        <p:cTn id="48" dur="4000" fill="hold"/>
                                        <p:tgtEl>
                                          <p:spTgt spid="5"/>
                                        </p:tgtEl>
                                        <p:attrNameLst>
                                          <p:attrName>r</p:attrName>
                                        </p:attrNameLst>
                                      </p:cBhvr>
                                    </p:animRot>
                                  </p:childTnLst>
                                </p:cTn>
                              </p:par>
                              <p:par>
                                <p:cTn id="49" presetID="53" presetClass="entr" presetSubtype="16" fill="hold" nodeType="withEffect">
                                  <p:stCondLst>
                                    <p:cond delay="1500"/>
                                  </p:stCondLst>
                                  <p:childTnLst>
                                    <p:set>
                                      <p:cBhvr>
                                        <p:cTn id="50" dur="1" fill="hold">
                                          <p:stCondLst>
                                            <p:cond delay="0"/>
                                          </p:stCondLst>
                                        </p:cTn>
                                        <p:tgtEl>
                                          <p:spTgt spid="6"/>
                                        </p:tgtEl>
                                        <p:attrNameLst>
                                          <p:attrName>style.visibility</p:attrName>
                                        </p:attrNameLst>
                                      </p:cBhvr>
                                      <p:to>
                                        <p:strVal val="visible"/>
                                      </p:to>
                                    </p:set>
                                    <p:anim calcmode="lin" valueType="num">
                                      <p:cBhvr>
                                        <p:cTn id="51" dur="4000" fill="hold"/>
                                        <p:tgtEl>
                                          <p:spTgt spid="6"/>
                                        </p:tgtEl>
                                        <p:attrNameLst>
                                          <p:attrName>ppt_w</p:attrName>
                                        </p:attrNameLst>
                                      </p:cBhvr>
                                      <p:tavLst>
                                        <p:tav tm="0">
                                          <p:val>
                                            <p:fltVal val="0"/>
                                          </p:val>
                                        </p:tav>
                                        <p:tav tm="100000">
                                          <p:val>
                                            <p:strVal val="#ppt_w"/>
                                          </p:val>
                                        </p:tav>
                                      </p:tavLst>
                                    </p:anim>
                                    <p:anim calcmode="lin" valueType="num">
                                      <p:cBhvr>
                                        <p:cTn id="52" dur="4000" fill="hold"/>
                                        <p:tgtEl>
                                          <p:spTgt spid="6"/>
                                        </p:tgtEl>
                                        <p:attrNameLst>
                                          <p:attrName>ppt_h</p:attrName>
                                        </p:attrNameLst>
                                      </p:cBhvr>
                                      <p:tavLst>
                                        <p:tav tm="0">
                                          <p:val>
                                            <p:fltVal val="0"/>
                                          </p:val>
                                        </p:tav>
                                        <p:tav tm="100000">
                                          <p:val>
                                            <p:strVal val="#ppt_h"/>
                                          </p:val>
                                        </p:tav>
                                      </p:tavLst>
                                    </p:anim>
                                    <p:animEffect transition="in" filter="fade">
                                      <p:cBhvr>
                                        <p:cTn id="53" dur="4000"/>
                                        <p:tgtEl>
                                          <p:spTgt spid="6"/>
                                        </p:tgtEl>
                                      </p:cBhvr>
                                    </p:animEffect>
                                  </p:childTnLst>
                                </p:cTn>
                              </p:par>
                              <p:par>
                                <p:cTn id="54" presetID="2" presetClass="entr" presetSubtype="8" fill="hold" nodeType="withEffect">
                                  <p:stCondLst>
                                    <p:cond delay="1500"/>
                                  </p:stCondLst>
                                  <p:childTnLst>
                                    <p:set>
                                      <p:cBhvr>
                                        <p:cTn id="55" dur="1" fill="hold">
                                          <p:stCondLst>
                                            <p:cond delay="0"/>
                                          </p:stCondLst>
                                        </p:cTn>
                                        <p:tgtEl>
                                          <p:spTgt spid="6"/>
                                        </p:tgtEl>
                                        <p:attrNameLst>
                                          <p:attrName>style.visibility</p:attrName>
                                        </p:attrNameLst>
                                      </p:cBhvr>
                                      <p:to>
                                        <p:strVal val="visible"/>
                                      </p:to>
                                    </p:set>
                                    <p:anim calcmode="lin" valueType="num">
                                      <p:cBhvr additive="base">
                                        <p:cTn id="56" dur="4000" fill="hold"/>
                                        <p:tgtEl>
                                          <p:spTgt spid="6"/>
                                        </p:tgtEl>
                                        <p:attrNameLst>
                                          <p:attrName>ppt_x</p:attrName>
                                        </p:attrNameLst>
                                      </p:cBhvr>
                                      <p:tavLst>
                                        <p:tav tm="0">
                                          <p:val>
                                            <p:strVal val="0-#ppt_w/2"/>
                                          </p:val>
                                        </p:tav>
                                        <p:tav tm="100000">
                                          <p:val>
                                            <p:strVal val="#ppt_x"/>
                                          </p:val>
                                        </p:tav>
                                      </p:tavLst>
                                    </p:anim>
                                    <p:anim calcmode="lin" valueType="num">
                                      <p:cBhvr additive="base">
                                        <p:cTn id="57" dur="4000" fill="hold"/>
                                        <p:tgtEl>
                                          <p:spTgt spid="6"/>
                                        </p:tgtEl>
                                        <p:attrNameLst>
                                          <p:attrName>ppt_y</p:attrName>
                                        </p:attrNameLst>
                                      </p:cBhvr>
                                      <p:tavLst>
                                        <p:tav tm="0">
                                          <p:val>
                                            <p:strVal val="#ppt_y"/>
                                          </p:val>
                                        </p:tav>
                                        <p:tav tm="100000">
                                          <p:val>
                                            <p:strVal val="#ppt_y"/>
                                          </p:val>
                                        </p:tav>
                                      </p:tavLst>
                                    </p:anim>
                                  </p:childTnLst>
                                </p:cTn>
                              </p:par>
                              <p:par>
                                <p:cTn id="58" presetID="8" presetClass="emph" presetSubtype="0" fill="hold" nodeType="withEffect">
                                  <p:stCondLst>
                                    <p:cond delay="1500"/>
                                  </p:stCondLst>
                                  <p:childTnLst>
                                    <p:animRot by="21600000">
                                      <p:cBhvr>
                                        <p:cTn id="59" dur="4000" fill="hold"/>
                                        <p:tgtEl>
                                          <p:spTgt spid="6"/>
                                        </p:tgtEl>
                                        <p:attrNameLst>
                                          <p:attrName>r</p:attrName>
                                        </p:attrNameLst>
                                      </p:cBhvr>
                                    </p:animRot>
                                  </p:childTnLst>
                                </p:cTn>
                              </p:par>
                              <p:par>
                                <p:cTn id="60" presetID="53" presetClass="entr" presetSubtype="16" fill="hold" nodeType="withEffect">
                                  <p:stCondLst>
                                    <p:cond delay="1000"/>
                                  </p:stCondLst>
                                  <p:childTnLst>
                                    <p:set>
                                      <p:cBhvr>
                                        <p:cTn id="61" dur="1" fill="hold">
                                          <p:stCondLst>
                                            <p:cond delay="0"/>
                                          </p:stCondLst>
                                        </p:cTn>
                                        <p:tgtEl>
                                          <p:spTgt spid="7"/>
                                        </p:tgtEl>
                                        <p:attrNameLst>
                                          <p:attrName>style.visibility</p:attrName>
                                        </p:attrNameLst>
                                      </p:cBhvr>
                                      <p:to>
                                        <p:strVal val="visible"/>
                                      </p:to>
                                    </p:set>
                                    <p:anim calcmode="lin" valueType="num">
                                      <p:cBhvr>
                                        <p:cTn id="62" dur="4000" fill="hold"/>
                                        <p:tgtEl>
                                          <p:spTgt spid="7"/>
                                        </p:tgtEl>
                                        <p:attrNameLst>
                                          <p:attrName>ppt_w</p:attrName>
                                        </p:attrNameLst>
                                      </p:cBhvr>
                                      <p:tavLst>
                                        <p:tav tm="0">
                                          <p:val>
                                            <p:fltVal val="0"/>
                                          </p:val>
                                        </p:tav>
                                        <p:tav tm="100000">
                                          <p:val>
                                            <p:strVal val="#ppt_w"/>
                                          </p:val>
                                        </p:tav>
                                      </p:tavLst>
                                    </p:anim>
                                    <p:anim calcmode="lin" valueType="num">
                                      <p:cBhvr>
                                        <p:cTn id="63" dur="4000" fill="hold"/>
                                        <p:tgtEl>
                                          <p:spTgt spid="7"/>
                                        </p:tgtEl>
                                        <p:attrNameLst>
                                          <p:attrName>ppt_h</p:attrName>
                                        </p:attrNameLst>
                                      </p:cBhvr>
                                      <p:tavLst>
                                        <p:tav tm="0">
                                          <p:val>
                                            <p:fltVal val="0"/>
                                          </p:val>
                                        </p:tav>
                                        <p:tav tm="100000">
                                          <p:val>
                                            <p:strVal val="#ppt_h"/>
                                          </p:val>
                                        </p:tav>
                                      </p:tavLst>
                                    </p:anim>
                                    <p:animEffect transition="in" filter="fade">
                                      <p:cBhvr>
                                        <p:cTn id="64" dur="4000"/>
                                        <p:tgtEl>
                                          <p:spTgt spid="7"/>
                                        </p:tgtEl>
                                      </p:cBhvr>
                                    </p:animEffect>
                                  </p:childTnLst>
                                </p:cTn>
                              </p:par>
                              <p:par>
                                <p:cTn id="65" presetID="2" presetClass="entr" presetSubtype="8" fill="hold" nodeType="withEffect">
                                  <p:stCondLst>
                                    <p:cond delay="1000"/>
                                  </p:stCondLst>
                                  <p:childTnLst>
                                    <p:set>
                                      <p:cBhvr>
                                        <p:cTn id="66" dur="1" fill="hold">
                                          <p:stCondLst>
                                            <p:cond delay="0"/>
                                          </p:stCondLst>
                                        </p:cTn>
                                        <p:tgtEl>
                                          <p:spTgt spid="7"/>
                                        </p:tgtEl>
                                        <p:attrNameLst>
                                          <p:attrName>style.visibility</p:attrName>
                                        </p:attrNameLst>
                                      </p:cBhvr>
                                      <p:to>
                                        <p:strVal val="visible"/>
                                      </p:to>
                                    </p:set>
                                    <p:anim calcmode="lin" valueType="num">
                                      <p:cBhvr additive="base">
                                        <p:cTn id="67" dur="4000" fill="hold"/>
                                        <p:tgtEl>
                                          <p:spTgt spid="7"/>
                                        </p:tgtEl>
                                        <p:attrNameLst>
                                          <p:attrName>ppt_x</p:attrName>
                                        </p:attrNameLst>
                                      </p:cBhvr>
                                      <p:tavLst>
                                        <p:tav tm="0">
                                          <p:val>
                                            <p:strVal val="0-#ppt_w/2"/>
                                          </p:val>
                                        </p:tav>
                                        <p:tav tm="100000">
                                          <p:val>
                                            <p:strVal val="#ppt_x"/>
                                          </p:val>
                                        </p:tav>
                                      </p:tavLst>
                                    </p:anim>
                                    <p:anim calcmode="lin" valueType="num">
                                      <p:cBhvr additive="base">
                                        <p:cTn id="68" dur="4000" fill="hold"/>
                                        <p:tgtEl>
                                          <p:spTgt spid="7"/>
                                        </p:tgtEl>
                                        <p:attrNameLst>
                                          <p:attrName>ppt_y</p:attrName>
                                        </p:attrNameLst>
                                      </p:cBhvr>
                                      <p:tavLst>
                                        <p:tav tm="0">
                                          <p:val>
                                            <p:strVal val="#ppt_y"/>
                                          </p:val>
                                        </p:tav>
                                        <p:tav tm="100000">
                                          <p:val>
                                            <p:strVal val="#ppt_y"/>
                                          </p:val>
                                        </p:tav>
                                      </p:tavLst>
                                    </p:anim>
                                  </p:childTnLst>
                                </p:cTn>
                              </p:par>
                              <p:par>
                                <p:cTn id="69" presetID="8" presetClass="emph" presetSubtype="0" fill="hold" nodeType="withEffect">
                                  <p:stCondLst>
                                    <p:cond delay="1000"/>
                                  </p:stCondLst>
                                  <p:childTnLst>
                                    <p:animRot by="21600000">
                                      <p:cBhvr>
                                        <p:cTn id="70" dur="4000" fill="hold"/>
                                        <p:tgtEl>
                                          <p:spTgt spid="7"/>
                                        </p:tgtEl>
                                        <p:attrNameLst>
                                          <p:attrName>r</p:attrName>
                                        </p:attrNameLst>
                                      </p:cBhvr>
                                    </p:animRot>
                                  </p:childTnLst>
                                </p:cTn>
                              </p:par>
                              <p:par>
                                <p:cTn id="71" presetID="53" presetClass="entr" presetSubtype="16" fill="hold" nodeType="withEffect">
                                  <p:stCondLst>
                                    <p:cond delay="500"/>
                                  </p:stCondLst>
                                  <p:childTnLst>
                                    <p:set>
                                      <p:cBhvr>
                                        <p:cTn id="72" dur="1" fill="hold">
                                          <p:stCondLst>
                                            <p:cond delay="0"/>
                                          </p:stCondLst>
                                        </p:cTn>
                                        <p:tgtEl>
                                          <p:spTgt spid="8"/>
                                        </p:tgtEl>
                                        <p:attrNameLst>
                                          <p:attrName>style.visibility</p:attrName>
                                        </p:attrNameLst>
                                      </p:cBhvr>
                                      <p:to>
                                        <p:strVal val="visible"/>
                                      </p:to>
                                    </p:set>
                                    <p:anim calcmode="lin" valueType="num">
                                      <p:cBhvr>
                                        <p:cTn id="73" dur="4000" fill="hold"/>
                                        <p:tgtEl>
                                          <p:spTgt spid="8"/>
                                        </p:tgtEl>
                                        <p:attrNameLst>
                                          <p:attrName>ppt_w</p:attrName>
                                        </p:attrNameLst>
                                      </p:cBhvr>
                                      <p:tavLst>
                                        <p:tav tm="0">
                                          <p:val>
                                            <p:fltVal val="0"/>
                                          </p:val>
                                        </p:tav>
                                        <p:tav tm="100000">
                                          <p:val>
                                            <p:strVal val="#ppt_w"/>
                                          </p:val>
                                        </p:tav>
                                      </p:tavLst>
                                    </p:anim>
                                    <p:anim calcmode="lin" valueType="num">
                                      <p:cBhvr>
                                        <p:cTn id="74" dur="4000" fill="hold"/>
                                        <p:tgtEl>
                                          <p:spTgt spid="8"/>
                                        </p:tgtEl>
                                        <p:attrNameLst>
                                          <p:attrName>ppt_h</p:attrName>
                                        </p:attrNameLst>
                                      </p:cBhvr>
                                      <p:tavLst>
                                        <p:tav tm="0">
                                          <p:val>
                                            <p:fltVal val="0"/>
                                          </p:val>
                                        </p:tav>
                                        <p:tav tm="100000">
                                          <p:val>
                                            <p:strVal val="#ppt_h"/>
                                          </p:val>
                                        </p:tav>
                                      </p:tavLst>
                                    </p:anim>
                                    <p:animEffect transition="in" filter="fade">
                                      <p:cBhvr>
                                        <p:cTn id="75" dur="4000"/>
                                        <p:tgtEl>
                                          <p:spTgt spid="8"/>
                                        </p:tgtEl>
                                      </p:cBhvr>
                                    </p:animEffect>
                                  </p:childTnLst>
                                </p:cTn>
                              </p:par>
                              <p:par>
                                <p:cTn id="76" presetID="2" presetClass="entr" presetSubtype="8" fill="hold" nodeType="withEffect">
                                  <p:stCondLst>
                                    <p:cond delay="500"/>
                                  </p:stCondLst>
                                  <p:childTnLst>
                                    <p:set>
                                      <p:cBhvr>
                                        <p:cTn id="77" dur="1" fill="hold">
                                          <p:stCondLst>
                                            <p:cond delay="0"/>
                                          </p:stCondLst>
                                        </p:cTn>
                                        <p:tgtEl>
                                          <p:spTgt spid="8"/>
                                        </p:tgtEl>
                                        <p:attrNameLst>
                                          <p:attrName>style.visibility</p:attrName>
                                        </p:attrNameLst>
                                      </p:cBhvr>
                                      <p:to>
                                        <p:strVal val="visible"/>
                                      </p:to>
                                    </p:set>
                                    <p:anim calcmode="lin" valueType="num">
                                      <p:cBhvr additive="base">
                                        <p:cTn id="78" dur="4000" fill="hold"/>
                                        <p:tgtEl>
                                          <p:spTgt spid="8"/>
                                        </p:tgtEl>
                                        <p:attrNameLst>
                                          <p:attrName>ppt_x</p:attrName>
                                        </p:attrNameLst>
                                      </p:cBhvr>
                                      <p:tavLst>
                                        <p:tav tm="0">
                                          <p:val>
                                            <p:strVal val="0-#ppt_w/2"/>
                                          </p:val>
                                        </p:tav>
                                        <p:tav tm="100000">
                                          <p:val>
                                            <p:strVal val="#ppt_x"/>
                                          </p:val>
                                        </p:tav>
                                      </p:tavLst>
                                    </p:anim>
                                    <p:anim calcmode="lin" valueType="num">
                                      <p:cBhvr additive="base">
                                        <p:cTn id="79" dur="4000" fill="hold"/>
                                        <p:tgtEl>
                                          <p:spTgt spid="8"/>
                                        </p:tgtEl>
                                        <p:attrNameLst>
                                          <p:attrName>ppt_y</p:attrName>
                                        </p:attrNameLst>
                                      </p:cBhvr>
                                      <p:tavLst>
                                        <p:tav tm="0">
                                          <p:val>
                                            <p:strVal val="#ppt_y"/>
                                          </p:val>
                                        </p:tav>
                                        <p:tav tm="100000">
                                          <p:val>
                                            <p:strVal val="#ppt_y"/>
                                          </p:val>
                                        </p:tav>
                                      </p:tavLst>
                                    </p:anim>
                                  </p:childTnLst>
                                </p:cTn>
                              </p:par>
                              <p:par>
                                <p:cTn id="80" presetID="8" presetClass="emph" presetSubtype="0" fill="hold" nodeType="withEffect">
                                  <p:stCondLst>
                                    <p:cond delay="500"/>
                                  </p:stCondLst>
                                  <p:childTnLst>
                                    <p:animRot by="21600000">
                                      <p:cBhvr>
                                        <p:cTn id="81" dur="4000" fill="hold"/>
                                        <p:tgtEl>
                                          <p:spTgt spid="8"/>
                                        </p:tgtEl>
                                        <p:attrNameLst>
                                          <p:attrName>r</p:attrName>
                                        </p:attrNameLst>
                                      </p:cBhvr>
                                    </p:animRot>
                                  </p:childTnLst>
                                </p:cTn>
                              </p:par>
                              <p:par>
                                <p:cTn id="82" presetID="53" presetClass="entr" presetSubtype="16" fill="hold" nodeType="withEffect">
                                  <p:stCondLst>
                                    <p:cond delay="250"/>
                                  </p:stCondLst>
                                  <p:childTnLst>
                                    <p:set>
                                      <p:cBhvr>
                                        <p:cTn id="83" dur="1" fill="hold">
                                          <p:stCondLst>
                                            <p:cond delay="0"/>
                                          </p:stCondLst>
                                        </p:cTn>
                                        <p:tgtEl>
                                          <p:spTgt spid="9"/>
                                        </p:tgtEl>
                                        <p:attrNameLst>
                                          <p:attrName>style.visibility</p:attrName>
                                        </p:attrNameLst>
                                      </p:cBhvr>
                                      <p:to>
                                        <p:strVal val="visible"/>
                                      </p:to>
                                    </p:set>
                                    <p:anim calcmode="lin" valueType="num">
                                      <p:cBhvr>
                                        <p:cTn id="84" dur="4000" fill="hold"/>
                                        <p:tgtEl>
                                          <p:spTgt spid="9"/>
                                        </p:tgtEl>
                                        <p:attrNameLst>
                                          <p:attrName>ppt_w</p:attrName>
                                        </p:attrNameLst>
                                      </p:cBhvr>
                                      <p:tavLst>
                                        <p:tav tm="0">
                                          <p:val>
                                            <p:fltVal val="0"/>
                                          </p:val>
                                        </p:tav>
                                        <p:tav tm="100000">
                                          <p:val>
                                            <p:strVal val="#ppt_w"/>
                                          </p:val>
                                        </p:tav>
                                      </p:tavLst>
                                    </p:anim>
                                    <p:anim calcmode="lin" valueType="num">
                                      <p:cBhvr>
                                        <p:cTn id="85" dur="4000" fill="hold"/>
                                        <p:tgtEl>
                                          <p:spTgt spid="9"/>
                                        </p:tgtEl>
                                        <p:attrNameLst>
                                          <p:attrName>ppt_h</p:attrName>
                                        </p:attrNameLst>
                                      </p:cBhvr>
                                      <p:tavLst>
                                        <p:tav tm="0">
                                          <p:val>
                                            <p:fltVal val="0"/>
                                          </p:val>
                                        </p:tav>
                                        <p:tav tm="100000">
                                          <p:val>
                                            <p:strVal val="#ppt_h"/>
                                          </p:val>
                                        </p:tav>
                                      </p:tavLst>
                                    </p:anim>
                                    <p:animEffect transition="in" filter="fade">
                                      <p:cBhvr>
                                        <p:cTn id="86" dur="4000"/>
                                        <p:tgtEl>
                                          <p:spTgt spid="9"/>
                                        </p:tgtEl>
                                      </p:cBhvr>
                                    </p:animEffect>
                                  </p:childTnLst>
                                </p:cTn>
                              </p:par>
                              <p:par>
                                <p:cTn id="87" presetID="2" presetClass="entr" presetSubtype="8" fill="hold" nodeType="withEffect">
                                  <p:stCondLst>
                                    <p:cond delay="250"/>
                                  </p:stCondLst>
                                  <p:childTnLst>
                                    <p:set>
                                      <p:cBhvr>
                                        <p:cTn id="88" dur="1" fill="hold">
                                          <p:stCondLst>
                                            <p:cond delay="0"/>
                                          </p:stCondLst>
                                        </p:cTn>
                                        <p:tgtEl>
                                          <p:spTgt spid="9"/>
                                        </p:tgtEl>
                                        <p:attrNameLst>
                                          <p:attrName>style.visibility</p:attrName>
                                        </p:attrNameLst>
                                      </p:cBhvr>
                                      <p:to>
                                        <p:strVal val="visible"/>
                                      </p:to>
                                    </p:set>
                                    <p:anim calcmode="lin" valueType="num">
                                      <p:cBhvr additive="base">
                                        <p:cTn id="89" dur="4000" fill="hold"/>
                                        <p:tgtEl>
                                          <p:spTgt spid="9"/>
                                        </p:tgtEl>
                                        <p:attrNameLst>
                                          <p:attrName>ppt_x</p:attrName>
                                        </p:attrNameLst>
                                      </p:cBhvr>
                                      <p:tavLst>
                                        <p:tav tm="0">
                                          <p:val>
                                            <p:strVal val="0-#ppt_w/2"/>
                                          </p:val>
                                        </p:tav>
                                        <p:tav tm="100000">
                                          <p:val>
                                            <p:strVal val="#ppt_x"/>
                                          </p:val>
                                        </p:tav>
                                      </p:tavLst>
                                    </p:anim>
                                    <p:anim calcmode="lin" valueType="num">
                                      <p:cBhvr additive="base">
                                        <p:cTn id="90" dur="4000" fill="hold"/>
                                        <p:tgtEl>
                                          <p:spTgt spid="9"/>
                                        </p:tgtEl>
                                        <p:attrNameLst>
                                          <p:attrName>ppt_y</p:attrName>
                                        </p:attrNameLst>
                                      </p:cBhvr>
                                      <p:tavLst>
                                        <p:tav tm="0">
                                          <p:val>
                                            <p:strVal val="#ppt_y"/>
                                          </p:val>
                                        </p:tav>
                                        <p:tav tm="100000">
                                          <p:val>
                                            <p:strVal val="#ppt_y"/>
                                          </p:val>
                                        </p:tav>
                                      </p:tavLst>
                                    </p:anim>
                                  </p:childTnLst>
                                </p:cTn>
                              </p:par>
                              <p:par>
                                <p:cTn id="91" presetID="8" presetClass="emph" presetSubtype="0" fill="hold" nodeType="withEffect">
                                  <p:stCondLst>
                                    <p:cond delay="250"/>
                                  </p:stCondLst>
                                  <p:childTnLst>
                                    <p:animRot by="21600000">
                                      <p:cBhvr>
                                        <p:cTn id="92" dur="4000" fill="hold"/>
                                        <p:tgtEl>
                                          <p:spTgt spid="9"/>
                                        </p:tgtEl>
                                        <p:attrNameLst>
                                          <p:attrName>r</p:attrName>
                                        </p:attrNameLst>
                                      </p:cBhvr>
                                    </p:animRot>
                                  </p:childTnLst>
                                </p:cTn>
                              </p:par>
                            </p:childTnLst>
                          </p:cTn>
                        </p:par>
                        <p:par>
                          <p:cTn id="93" fill="hold">
                            <p:stCondLst>
                              <p:cond delay="5500"/>
                            </p:stCondLst>
                            <p:childTnLst>
                              <p:par>
                                <p:cTn id="94" presetID="40" presetClass="entr" presetSubtype="0" fill="hold" grpId="0" nodeType="afterEffect">
                                  <p:stCondLst>
                                    <p:cond delay="0"/>
                                  </p:stCondLst>
                                  <p:iterate type="lt">
                                    <p:tmPct val="10000"/>
                                  </p:iterate>
                                  <p:childTnLst>
                                    <p:set>
                                      <p:cBhvr>
                                        <p:cTn id="95" dur="1" fill="hold">
                                          <p:stCondLst>
                                            <p:cond delay="0"/>
                                          </p:stCondLst>
                                        </p:cTn>
                                        <p:tgtEl>
                                          <p:spTgt spid="10"/>
                                        </p:tgtEl>
                                        <p:attrNameLst>
                                          <p:attrName>style.visibility</p:attrName>
                                        </p:attrNameLst>
                                      </p:cBhvr>
                                      <p:to>
                                        <p:strVal val="visible"/>
                                      </p:to>
                                    </p:set>
                                    <p:animEffect transition="in" filter="fade">
                                      <p:cBhvr>
                                        <p:cTn id="96" dur="1000"/>
                                        <p:tgtEl>
                                          <p:spTgt spid="10"/>
                                        </p:tgtEl>
                                      </p:cBhvr>
                                    </p:animEffect>
                                    <p:anim calcmode="lin" valueType="num">
                                      <p:cBhvr>
                                        <p:cTn id="97" dur="1000" fill="hold"/>
                                        <p:tgtEl>
                                          <p:spTgt spid="10"/>
                                        </p:tgtEl>
                                        <p:attrNameLst>
                                          <p:attrName>ppt_x</p:attrName>
                                        </p:attrNameLst>
                                      </p:cBhvr>
                                      <p:tavLst>
                                        <p:tav tm="0">
                                          <p:val>
                                            <p:strVal val="#ppt_x-.1"/>
                                          </p:val>
                                        </p:tav>
                                        <p:tav tm="100000">
                                          <p:val>
                                            <p:strVal val="#ppt_x"/>
                                          </p:val>
                                        </p:tav>
                                      </p:tavLst>
                                    </p:anim>
                                    <p:anim calcmode="lin" valueType="num">
                                      <p:cBhvr>
                                        <p:cTn id="98"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srcRect r="50000" b="50000"/>
          <a:stretch>
            <a:fillRect/>
          </a:stretch>
        </p:blipFill>
        <p:spPr bwMode="auto">
          <a:xfrm>
            <a:off x="0" y="0"/>
            <a:ext cx="4572000" cy="2857500"/>
          </a:xfrm>
          <a:prstGeom prst="rect">
            <a:avLst/>
          </a:prstGeom>
          <a:noFill/>
          <a:ln w="9525">
            <a:noFill/>
            <a:miter lim="800000"/>
            <a:headEnd/>
            <a:tailEnd/>
          </a:ln>
        </p:spPr>
      </p:pic>
      <p:pic>
        <p:nvPicPr>
          <p:cNvPr id="3" name="Imagen 5"/>
          <p:cNvPicPr>
            <a:picLocks noChangeAspect="1"/>
          </p:cNvPicPr>
          <p:nvPr/>
        </p:nvPicPr>
        <p:blipFill>
          <a:blip r:embed="rId2" cstate="print"/>
          <a:srcRect t="50000" r="50000"/>
          <a:stretch>
            <a:fillRect/>
          </a:stretch>
        </p:blipFill>
        <p:spPr bwMode="auto">
          <a:xfrm>
            <a:off x="0" y="2857500"/>
            <a:ext cx="4572000" cy="2857500"/>
          </a:xfrm>
          <a:prstGeom prst="rect">
            <a:avLst/>
          </a:prstGeom>
          <a:noFill/>
          <a:ln w="9525">
            <a:noFill/>
            <a:miter lim="800000"/>
            <a:headEnd/>
            <a:tailEnd/>
          </a:ln>
        </p:spPr>
      </p:pic>
      <p:pic>
        <p:nvPicPr>
          <p:cNvPr id="4" name="Imagen 3"/>
          <p:cNvPicPr>
            <a:picLocks noChangeAspect="1"/>
          </p:cNvPicPr>
          <p:nvPr/>
        </p:nvPicPr>
        <p:blipFill>
          <a:blip r:embed="rId2" cstate="print"/>
          <a:srcRect l="50000" b="50000"/>
          <a:stretch>
            <a:fillRect/>
          </a:stretch>
        </p:blipFill>
        <p:spPr bwMode="auto">
          <a:xfrm>
            <a:off x="4572000" y="0"/>
            <a:ext cx="4572000" cy="2857500"/>
          </a:xfrm>
          <a:prstGeom prst="rect">
            <a:avLst/>
          </a:prstGeom>
          <a:noFill/>
          <a:ln w="9525">
            <a:noFill/>
            <a:miter lim="800000"/>
            <a:headEnd/>
            <a:tailEnd/>
          </a:ln>
        </p:spPr>
      </p:pic>
      <p:pic>
        <p:nvPicPr>
          <p:cNvPr id="5" name="Imagen 7"/>
          <p:cNvPicPr>
            <a:picLocks noChangeAspect="1"/>
          </p:cNvPicPr>
          <p:nvPr/>
        </p:nvPicPr>
        <p:blipFill>
          <a:blip r:embed="rId2" cstate="print"/>
          <a:srcRect l="50000" t="50000"/>
          <a:stretch>
            <a:fillRect/>
          </a:stretch>
        </p:blipFill>
        <p:spPr bwMode="auto">
          <a:xfrm>
            <a:off x="4572000" y="2857500"/>
            <a:ext cx="4572000" cy="2857500"/>
          </a:xfrm>
          <a:prstGeom prst="rect">
            <a:avLst/>
          </a:prstGeom>
          <a:noFill/>
          <a:ln w="9525">
            <a:noFill/>
            <a:miter lim="800000"/>
            <a:headEnd/>
            <a:tailEnd/>
          </a:ln>
        </p:spPr>
      </p:pic>
      <p:sp>
        <p:nvSpPr>
          <p:cNvPr id="6" name="5 CuadroTexto"/>
          <p:cNvSpPr txBox="1"/>
          <p:nvPr/>
        </p:nvSpPr>
        <p:spPr>
          <a:xfrm>
            <a:off x="539552" y="4585692"/>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oferta de actividades de humor amarillo en Madrid es amplia y muy variada. En la ciudad puedes encontrar tanto </a:t>
            </a:r>
            <a:r>
              <a:rPr lang="es-ES" i="1" dirty="0" err="1" smtClean="0">
                <a:effectLst>
                  <a:glow rad="101600">
                    <a:srgbClr val="C00000">
                      <a:alpha val="60000"/>
                    </a:srgbClr>
                  </a:glow>
                  <a:outerShdw blurRad="38100" dist="38100" dir="2700000" algn="tl">
                    <a:srgbClr val="000000">
                      <a:alpha val="43137"/>
                    </a:srgbClr>
                  </a:outerShdw>
                </a:effectLst>
              </a:rPr>
              <a:t>gincanas</a:t>
            </a:r>
            <a:r>
              <a:rPr lang="es-ES" i="1" dirty="0" smtClean="0">
                <a:effectLst>
                  <a:glow rad="101600">
                    <a:srgbClr val="C00000">
                      <a:alpha val="60000"/>
                    </a:srgbClr>
                  </a:glow>
                  <a:outerShdw blurRad="38100" dist="38100" dir="2700000" algn="tl">
                    <a:srgbClr val="000000">
                      <a:alpha val="43137"/>
                    </a:srgbClr>
                  </a:outerShdw>
                </a:effectLst>
              </a:rPr>
              <a:t> para adultos como diseñadas específicamente para niños.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4000">
        <p:wedge/>
      </p:transition>
    </mc:Choice>
    <mc:Fallback>
      <p:transition spd="slow" advTm="24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4000" fill="hold"/>
                                        <p:tgtEl>
                                          <p:spTgt spid="2"/>
                                        </p:tgtEl>
                                        <p:attrNameLst>
                                          <p:attrName>ppt_w</p:attrName>
                                        </p:attrNameLst>
                                      </p:cBhvr>
                                      <p:tavLst>
                                        <p:tav tm="0">
                                          <p:val>
                                            <p:fltVal val="0"/>
                                          </p:val>
                                        </p:tav>
                                        <p:tav tm="100000">
                                          <p:val>
                                            <p:strVal val="#ppt_w"/>
                                          </p:val>
                                        </p:tav>
                                      </p:tavLst>
                                    </p:anim>
                                    <p:anim calcmode="lin" valueType="num">
                                      <p:cBhvr>
                                        <p:cTn id="8" dur="4000" fill="hold"/>
                                        <p:tgtEl>
                                          <p:spTgt spid="2"/>
                                        </p:tgtEl>
                                        <p:attrNameLst>
                                          <p:attrName>ppt_h</p:attrName>
                                        </p:attrNameLst>
                                      </p:cBhvr>
                                      <p:tavLst>
                                        <p:tav tm="0">
                                          <p:val>
                                            <p:fltVal val="0"/>
                                          </p:val>
                                        </p:tav>
                                        <p:tav tm="100000">
                                          <p:val>
                                            <p:strVal val="#ppt_h"/>
                                          </p:val>
                                        </p:tav>
                                      </p:tavLst>
                                    </p:anim>
                                    <p:anim calcmode="lin" valueType="num">
                                      <p:cBhvr>
                                        <p:cTn id="9" dur="4000" fill="hold"/>
                                        <p:tgtEl>
                                          <p:spTgt spid="2"/>
                                        </p:tgtEl>
                                        <p:attrNameLst>
                                          <p:attrName>ppt_x</p:attrName>
                                        </p:attrNameLst>
                                      </p:cBhvr>
                                      <p:tavLst>
                                        <p:tav tm="0" fmla="#ppt_x+(cos(-2*pi*(1-$))*-#ppt_x-sin(-2*pi*(1-$))*(1-#ppt_y))*(1-$)">
                                          <p:val>
                                            <p:fltVal val="0"/>
                                          </p:val>
                                        </p:tav>
                                        <p:tav tm="100000">
                                          <p:val>
                                            <p:fltVal val="1"/>
                                          </p:val>
                                        </p:tav>
                                      </p:tavLst>
                                    </p:anim>
                                    <p:anim calcmode="lin" valueType="num">
                                      <p:cBhvr>
                                        <p:cTn id="10" dur="4000" fill="hold"/>
                                        <p:tgtEl>
                                          <p:spTgt spid="2"/>
                                        </p:tgtEl>
                                        <p:attrNameLst>
                                          <p:attrName>ppt_y</p:attrName>
                                        </p:attrNameLst>
                                      </p:cBhvr>
                                      <p:tavLst>
                                        <p:tav tm="0" fmla="#ppt_y+(sin(-2*pi*(1-$))*-#ppt_x+cos(-2*pi*(1-$))*(1-#ppt_y))*(1-$)">
                                          <p:val>
                                            <p:fltVal val="0"/>
                                          </p:val>
                                        </p:tav>
                                        <p:tav tm="100000">
                                          <p:val>
                                            <p:fltVal val="1"/>
                                          </p:val>
                                        </p:tav>
                                      </p:tavLst>
                                    </p:anim>
                                  </p:childTnLst>
                                </p:cTn>
                              </p:par>
                              <p:par>
                                <p:cTn id="11" presetID="13" presetClass="entr" presetSubtype="16"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plus(in)">
                                      <p:cBhvr>
                                        <p:cTn id="13" dur="4000"/>
                                        <p:tgtEl>
                                          <p:spTgt spid="2"/>
                                        </p:tgtEl>
                                      </p:cBhvr>
                                    </p:animEffect>
                                  </p:childTnLst>
                                </p:cTn>
                              </p:par>
                              <p:par>
                                <p:cTn id="14" presetID="8" presetClass="emph" presetSubtype="0" fill="hold" nodeType="withEffect">
                                  <p:stCondLst>
                                    <p:cond delay="0"/>
                                  </p:stCondLst>
                                  <p:childTnLst>
                                    <p:animRot by="21600000">
                                      <p:cBhvr>
                                        <p:cTn id="15" dur="4000" fill="hold"/>
                                        <p:tgtEl>
                                          <p:spTgt spid="2"/>
                                        </p:tgtEl>
                                        <p:attrNameLst>
                                          <p:attrName>r</p:attrName>
                                        </p:attrNameLst>
                                      </p:cBhvr>
                                    </p:animRot>
                                  </p:childTnLst>
                                </p:cTn>
                              </p:par>
                              <p:par>
                                <p:cTn id="16" presetID="15" presetClass="entr" presetSubtype="0"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4000" fill="hold"/>
                                        <p:tgtEl>
                                          <p:spTgt spid="3"/>
                                        </p:tgtEl>
                                        <p:attrNameLst>
                                          <p:attrName>ppt_w</p:attrName>
                                        </p:attrNameLst>
                                      </p:cBhvr>
                                      <p:tavLst>
                                        <p:tav tm="0">
                                          <p:val>
                                            <p:fltVal val="0"/>
                                          </p:val>
                                        </p:tav>
                                        <p:tav tm="100000">
                                          <p:val>
                                            <p:strVal val="#ppt_w"/>
                                          </p:val>
                                        </p:tav>
                                      </p:tavLst>
                                    </p:anim>
                                    <p:anim calcmode="lin" valueType="num">
                                      <p:cBhvr>
                                        <p:cTn id="19" dur="4000" fill="hold"/>
                                        <p:tgtEl>
                                          <p:spTgt spid="3"/>
                                        </p:tgtEl>
                                        <p:attrNameLst>
                                          <p:attrName>ppt_h</p:attrName>
                                        </p:attrNameLst>
                                      </p:cBhvr>
                                      <p:tavLst>
                                        <p:tav tm="0">
                                          <p:val>
                                            <p:fltVal val="0"/>
                                          </p:val>
                                        </p:tav>
                                        <p:tav tm="100000">
                                          <p:val>
                                            <p:strVal val="#ppt_h"/>
                                          </p:val>
                                        </p:tav>
                                      </p:tavLst>
                                    </p:anim>
                                    <p:anim calcmode="lin" valueType="num">
                                      <p:cBhvr>
                                        <p:cTn id="20" dur="4000" fill="hold"/>
                                        <p:tgtEl>
                                          <p:spTgt spid="3"/>
                                        </p:tgtEl>
                                        <p:attrNameLst>
                                          <p:attrName>ppt_x</p:attrName>
                                        </p:attrNameLst>
                                      </p:cBhvr>
                                      <p:tavLst>
                                        <p:tav tm="0" fmla="#ppt_x+(cos(-2*pi*(1-$))*-#ppt_x-sin(-2*pi*(1-$))*(1-#ppt_y))*(1-$)">
                                          <p:val>
                                            <p:fltVal val="0"/>
                                          </p:val>
                                        </p:tav>
                                        <p:tav tm="100000">
                                          <p:val>
                                            <p:fltVal val="1"/>
                                          </p:val>
                                        </p:tav>
                                      </p:tavLst>
                                    </p:anim>
                                    <p:anim calcmode="lin" valueType="num">
                                      <p:cBhvr>
                                        <p:cTn id="21" dur="4000" fill="hold"/>
                                        <p:tgtEl>
                                          <p:spTgt spid="3"/>
                                        </p:tgtEl>
                                        <p:attrNameLst>
                                          <p:attrName>ppt_y</p:attrName>
                                        </p:attrNameLst>
                                      </p:cBhvr>
                                      <p:tavLst>
                                        <p:tav tm="0" fmla="#ppt_y+(sin(-2*pi*(1-$))*-#ppt_x+cos(-2*pi*(1-$))*(1-#ppt_y))*(1-$)">
                                          <p:val>
                                            <p:fltVal val="0"/>
                                          </p:val>
                                        </p:tav>
                                        <p:tav tm="100000">
                                          <p:val>
                                            <p:fltVal val="1"/>
                                          </p:val>
                                        </p:tav>
                                      </p:tavLst>
                                    </p:anim>
                                  </p:childTnLst>
                                </p:cTn>
                              </p:par>
                              <p:par>
                                <p:cTn id="22" presetID="13" presetClass="entr" presetSubtype="16" fill="hold" nodeType="with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plus(in)">
                                      <p:cBhvr>
                                        <p:cTn id="24" dur="4000"/>
                                        <p:tgtEl>
                                          <p:spTgt spid="3"/>
                                        </p:tgtEl>
                                      </p:cBhvr>
                                    </p:animEffect>
                                  </p:childTnLst>
                                </p:cTn>
                              </p:par>
                              <p:par>
                                <p:cTn id="25" presetID="8" presetClass="emph" presetSubtype="0" fill="hold" nodeType="withEffect">
                                  <p:stCondLst>
                                    <p:cond delay="0"/>
                                  </p:stCondLst>
                                  <p:childTnLst>
                                    <p:animRot by="21600000">
                                      <p:cBhvr>
                                        <p:cTn id="26" dur="4000" fill="hold"/>
                                        <p:tgtEl>
                                          <p:spTgt spid="3"/>
                                        </p:tgtEl>
                                        <p:attrNameLst>
                                          <p:attrName>r</p:attrName>
                                        </p:attrNameLst>
                                      </p:cBhvr>
                                    </p:animRot>
                                  </p:childTnLst>
                                </p:cTn>
                              </p:par>
                              <p:par>
                                <p:cTn id="27" presetID="15" presetClass="entr" presetSubtype="0"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p:cTn id="29" dur="4000" fill="hold"/>
                                        <p:tgtEl>
                                          <p:spTgt spid="4"/>
                                        </p:tgtEl>
                                        <p:attrNameLst>
                                          <p:attrName>ppt_w</p:attrName>
                                        </p:attrNameLst>
                                      </p:cBhvr>
                                      <p:tavLst>
                                        <p:tav tm="0">
                                          <p:val>
                                            <p:fltVal val="0"/>
                                          </p:val>
                                        </p:tav>
                                        <p:tav tm="100000">
                                          <p:val>
                                            <p:strVal val="#ppt_w"/>
                                          </p:val>
                                        </p:tav>
                                      </p:tavLst>
                                    </p:anim>
                                    <p:anim calcmode="lin" valueType="num">
                                      <p:cBhvr>
                                        <p:cTn id="30" dur="4000" fill="hold"/>
                                        <p:tgtEl>
                                          <p:spTgt spid="4"/>
                                        </p:tgtEl>
                                        <p:attrNameLst>
                                          <p:attrName>ppt_h</p:attrName>
                                        </p:attrNameLst>
                                      </p:cBhvr>
                                      <p:tavLst>
                                        <p:tav tm="0">
                                          <p:val>
                                            <p:fltVal val="0"/>
                                          </p:val>
                                        </p:tav>
                                        <p:tav tm="100000">
                                          <p:val>
                                            <p:strVal val="#ppt_h"/>
                                          </p:val>
                                        </p:tav>
                                      </p:tavLst>
                                    </p:anim>
                                    <p:anim calcmode="lin" valueType="num">
                                      <p:cBhvr>
                                        <p:cTn id="31" dur="4000" fill="hold"/>
                                        <p:tgtEl>
                                          <p:spTgt spid="4"/>
                                        </p:tgtEl>
                                        <p:attrNameLst>
                                          <p:attrName>ppt_x</p:attrName>
                                        </p:attrNameLst>
                                      </p:cBhvr>
                                      <p:tavLst>
                                        <p:tav tm="0" fmla="#ppt_x+(cos(-2*pi*(1-$))*-#ppt_x-sin(-2*pi*(1-$))*(1-#ppt_y))*(1-$)">
                                          <p:val>
                                            <p:fltVal val="0"/>
                                          </p:val>
                                        </p:tav>
                                        <p:tav tm="100000">
                                          <p:val>
                                            <p:fltVal val="1"/>
                                          </p:val>
                                        </p:tav>
                                      </p:tavLst>
                                    </p:anim>
                                    <p:anim calcmode="lin" valueType="num">
                                      <p:cBhvr>
                                        <p:cTn id="32" dur="4000" fill="hold"/>
                                        <p:tgtEl>
                                          <p:spTgt spid="4"/>
                                        </p:tgtEl>
                                        <p:attrNameLst>
                                          <p:attrName>ppt_y</p:attrName>
                                        </p:attrNameLst>
                                      </p:cBhvr>
                                      <p:tavLst>
                                        <p:tav tm="0" fmla="#ppt_y+(sin(-2*pi*(1-$))*-#ppt_x+cos(-2*pi*(1-$))*(1-#ppt_y))*(1-$)">
                                          <p:val>
                                            <p:fltVal val="0"/>
                                          </p:val>
                                        </p:tav>
                                        <p:tav tm="100000">
                                          <p:val>
                                            <p:fltVal val="1"/>
                                          </p:val>
                                        </p:tav>
                                      </p:tavLst>
                                    </p:anim>
                                  </p:childTnLst>
                                </p:cTn>
                              </p:par>
                              <p:par>
                                <p:cTn id="33" presetID="13" presetClass="entr" presetSubtype="16"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plus(in)">
                                      <p:cBhvr>
                                        <p:cTn id="35" dur="4000"/>
                                        <p:tgtEl>
                                          <p:spTgt spid="4"/>
                                        </p:tgtEl>
                                      </p:cBhvr>
                                    </p:animEffect>
                                  </p:childTnLst>
                                </p:cTn>
                              </p:par>
                              <p:par>
                                <p:cTn id="36" presetID="8" presetClass="emph" presetSubtype="0" fill="hold" nodeType="withEffect">
                                  <p:stCondLst>
                                    <p:cond delay="0"/>
                                  </p:stCondLst>
                                  <p:childTnLst>
                                    <p:animRot by="21600000">
                                      <p:cBhvr>
                                        <p:cTn id="37" dur="4000" fill="hold"/>
                                        <p:tgtEl>
                                          <p:spTgt spid="4"/>
                                        </p:tgtEl>
                                        <p:attrNameLst>
                                          <p:attrName>r</p:attrName>
                                        </p:attrNameLst>
                                      </p:cBhvr>
                                    </p:animRot>
                                  </p:childTnLst>
                                </p:cTn>
                              </p:par>
                              <p:par>
                                <p:cTn id="38" presetID="15" presetClass="entr" presetSubtype="0" fill="hold" nodeType="withEffect">
                                  <p:stCondLst>
                                    <p:cond delay="0"/>
                                  </p:stCondLst>
                                  <p:childTnLst>
                                    <p:set>
                                      <p:cBhvr>
                                        <p:cTn id="39" dur="1" fill="hold">
                                          <p:stCondLst>
                                            <p:cond delay="0"/>
                                          </p:stCondLst>
                                        </p:cTn>
                                        <p:tgtEl>
                                          <p:spTgt spid="5"/>
                                        </p:tgtEl>
                                        <p:attrNameLst>
                                          <p:attrName>style.visibility</p:attrName>
                                        </p:attrNameLst>
                                      </p:cBhvr>
                                      <p:to>
                                        <p:strVal val="visible"/>
                                      </p:to>
                                    </p:set>
                                    <p:anim calcmode="lin" valueType="num">
                                      <p:cBhvr>
                                        <p:cTn id="40" dur="4000" fill="hold"/>
                                        <p:tgtEl>
                                          <p:spTgt spid="5"/>
                                        </p:tgtEl>
                                        <p:attrNameLst>
                                          <p:attrName>ppt_w</p:attrName>
                                        </p:attrNameLst>
                                      </p:cBhvr>
                                      <p:tavLst>
                                        <p:tav tm="0">
                                          <p:val>
                                            <p:fltVal val="0"/>
                                          </p:val>
                                        </p:tav>
                                        <p:tav tm="100000">
                                          <p:val>
                                            <p:strVal val="#ppt_w"/>
                                          </p:val>
                                        </p:tav>
                                      </p:tavLst>
                                    </p:anim>
                                    <p:anim calcmode="lin" valueType="num">
                                      <p:cBhvr>
                                        <p:cTn id="41" dur="4000" fill="hold"/>
                                        <p:tgtEl>
                                          <p:spTgt spid="5"/>
                                        </p:tgtEl>
                                        <p:attrNameLst>
                                          <p:attrName>ppt_h</p:attrName>
                                        </p:attrNameLst>
                                      </p:cBhvr>
                                      <p:tavLst>
                                        <p:tav tm="0">
                                          <p:val>
                                            <p:fltVal val="0"/>
                                          </p:val>
                                        </p:tav>
                                        <p:tav tm="100000">
                                          <p:val>
                                            <p:strVal val="#ppt_h"/>
                                          </p:val>
                                        </p:tav>
                                      </p:tavLst>
                                    </p:anim>
                                    <p:anim calcmode="lin" valueType="num">
                                      <p:cBhvr>
                                        <p:cTn id="42" dur="4000" fill="hold"/>
                                        <p:tgtEl>
                                          <p:spTgt spid="5"/>
                                        </p:tgtEl>
                                        <p:attrNameLst>
                                          <p:attrName>ppt_x</p:attrName>
                                        </p:attrNameLst>
                                      </p:cBhvr>
                                      <p:tavLst>
                                        <p:tav tm="0" fmla="#ppt_x+(cos(-2*pi*(1-$))*-#ppt_x-sin(-2*pi*(1-$))*(1-#ppt_y))*(1-$)">
                                          <p:val>
                                            <p:fltVal val="0"/>
                                          </p:val>
                                        </p:tav>
                                        <p:tav tm="100000">
                                          <p:val>
                                            <p:fltVal val="1"/>
                                          </p:val>
                                        </p:tav>
                                      </p:tavLst>
                                    </p:anim>
                                    <p:anim calcmode="lin" valueType="num">
                                      <p:cBhvr>
                                        <p:cTn id="43" dur="4000" fill="hold"/>
                                        <p:tgtEl>
                                          <p:spTgt spid="5"/>
                                        </p:tgtEl>
                                        <p:attrNameLst>
                                          <p:attrName>ppt_y</p:attrName>
                                        </p:attrNameLst>
                                      </p:cBhvr>
                                      <p:tavLst>
                                        <p:tav tm="0" fmla="#ppt_y+(sin(-2*pi*(1-$))*-#ppt_x+cos(-2*pi*(1-$))*(1-#ppt_y))*(1-$)">
                                          <p:val>
                                            <p:fltVal val="0"/>
                                          </p:val>
                                        </p:tav>
                                        <p:tav tm="100000">
                                          <p:val>
                                            <p:fltVal val="1"/>
                                          </p:val>
                                        </p:tav>
                                      </p:tavLst>
                                    </p:anim>
                                  </p:childTnLst>
                                </p:cTn>
                              </p:par>
                              <p:par>
                                <p:cTn id="44" presetID="13" presetClass="entr" presetSubtype="16" fill="hold" nodeType="withEffect">
                                  <p:stCondLst>
                                    <p:cond delay="0"/>
                                  </p:stCondLst>
                                  <p:childTnLst>
                                    <p:set>
                                      <p:cBhvr>
                                        <p:cTn id="45" dur="1" fill="hold">
                                          <p:stCondLst>
                                            <p:cond delay="0"/>
                                          </p:stCondLst>
                                        </p:cTn>
                                        <p:tgtEl>
                                          <p:spTgt spid="5"/>
                                        </p:tgtEl>
                                        <p:attrNameLst>
                                          <p:attrName>style.visibility</p:attrName>
                                        </p:attrNameLst>
                                      </p:cBhvr>
                                      <p:to>
                                        <p:strVal val="visible"/>
                                      </p:to>
                                    </p:set>
                                    <p:animEffect transition="in" filter="plus(in)">
                                      <p:cBhvr>
                                        <p:cTn id="46" dur="4000"/>
                                        <p:tgtEl>
                                          <p:spTgt spid="5"/>
                                        </p:tgtEl>
                                      </p:cBhvr>
                                    </p:animEffect>
                                  </p:childTnLst>
                                </p:cTn>
                              </p:par>
                              <p:par>
                                <p:cTn id="47" presetID="8" presetClass="emph" presetSubtype="0" fill="hold" nodeType="withEffect">
                                  <p:stCondLst>
                                    <p:cond delay="0"/>
                                  </p:stCondLst>
                                  <p:childTnLst>
                                    <p:animRot by="21600000">
                                      <p:cBhvr>
                                        <p:cTn id="48" dur="4000" fill="hold"/>
                                        <p:tgtEl>
                                          <p:spTgt spid="5"/>
                                        </p:tgtEl>
                                        <p:attrNameLst>
                                          <p:attrName>r</p:attrName>
                                        </p:attrNameLst>
                                      </p:cBhvr>
                                    </p:animRot>
                                  </p:childTnLst>
                                </p:cTn>
                              </p:par>
                            </p:childTnLst>
                          </p:cTn>
                        </p:par>
                        <p:par>
                          <p:cTn id="49" fill="hold">
                            <p:stCondLst>
                              <p:cond delay="4000"/>
                            </p:stCondLst>
                            <p:childTnLst>
                              <p:par>
                                <p:cTn id="50" presetID="40" presetClass="entr" presetSubtype="0" fill="hold" grpId="0" nodeType="afterEffect">
                                  <p:stCondLst>
                                    <p:cond delay="0"/>
                                  </p:stCondLst>
                                  <p:iterate type="lt">
                                    <p:tmPct val="10000"/>
                                  </p:iterate>
                                  <p:childTnLst>
                                    <p:set>
                                      <p:cBhvr>
                                        <p:cTn id="51" dur="1" fill="hold">
                                          <p:stCondLst>
                                            <p:cond delay="0"/>
                                          </p:stCondLst>
                                        </p:cTn>
                                        <p:tgtEl>
                                          <p:spTgt spid="6"/>
                                        </p:tgtEl>
                                        <p:attrNameLst>
                                          <p:attrName>style.visibility</p:attrName>
                                        </p:attrNameLst>
                                      </p:cBhvr>
                                      <p:to>
                                        <p:strVal val="visible"/>
                                      </p:to>
                                    </p:set>
                                    <p:animEffect transition="in" filter="fade">
                                      <p:cBhvr>
                                        <p:cTn id="52" dur="1000"/>
                                        <p:tgtEl>
                                          <p:spTgt spid="6"/>
                                        </p:tgtEl>
                                      </p:cBhvr>
                                    </p:animEffect>
                                    <p:anim calcmode="lin" valueType="num">
                                      <p:cBhvr>
                                        <p:cTn id="53" dur="1000" fill="hold"/>
                                        <p:tgtEl>
                                          <p:spTgt spid="6"/>
                                        </p:tgtEl>
                                        <p:attrNameLst>
                                          <p:attrName>ppt_x</p:attrName>
                                        </p:attrNameLst>
                                      </p:cBhvr>
                                      <p:tavLst>
                                        <p:tav tm="0">
                                          <p:val>
                                            <p:strVal val="#ppt_x-.1"/>
                                          </p:val>
                                        </p:tav>
                                        <p:tav tm="100000">
                                          <p:val>
                                            <p:strVal val="#ppt_x"/>
                                          </p:val>
                                        </p:tav>
                                      </p:tavLst>
                                    </p:anim>
                                    <p:anim calcmode="lin" valueType="num">
                                      <p:cBhvr>
                                        <p:cTn id="5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5).jpg"/>
          <p:cNvPicPr>
            <a:picLocks noChangeAspect="1"/>
          </p:cNvPicPr>
          <p:nvPr/>
        </p:nvPicPr>
        <p:blipFill>
          <a:blip r:embed="rId2" cstate="print"/>
          <a:stretch>
            <a:fillRect/>
          </a:stretch>
        </p:blipFill>
        <p:spPr bwMode="auto">
          <a:xfrm>
            <a:off x="0" y="0"/>
            <a:ext cx="9142412" cy="5715000"/>
          </a:xfrm>
          <a:prstGeom prst="rect">
            <a:avLst/>
          </a:prstGeom>
          <a:noFill/>
          <a:ln w="9525">
            <a:noFill/>
            <a:miter lim="800000"/>
            <a:headEnd/>
            <a:tailEnd/>
          </a:ln>
        </p:spPr>
      </p:pic>
      <p:pic>
        <p:nvPicPr>
          <p:cNvPr id="5" name="4 Imagen" descr="0(5).jpg"/>
          <p:cNvPicPr>
            <a:picLocks noChangeAspect="1"/>
          </p:cNvPicPr>
          <p:nvPr/>
        </p:nvPicPr>
        <p:blipFill>
          <a:blip r:embed="rId2" cstate="print"/>
          <a:stretch>
            <a:fillRect/>
          </a:stretch>
        </p:blipFill>
        <p:spPr bwMode="auto">
          <a:xfrm>
            <a:off x="1588" y="0"/>
            <a:ext cx="9142412" cy="5715000"/>
          </a:xfrm>
          <a:prstGeom prst="rect">
            <a:avLst/>
          </a:prstGeom>
          <a:noFill/>
          <a:ln w="9525">
            <a:noFill/>
            <a:miter lim="800000"/>
            <a:headEnd/>
            <a:tailEnd/>
          </a:ln>
        </p:spPr>
      </p:pic>
      <p:sp>
        <p:nvSpPr>
          <p:cNvPr id="6" name="5 CuadroTexto"/>
          <p:cNvSpPr txBox="1"/>
          <p:nvPr/>
        </p:nvSpPr>
        <p:spPr>
          <a:xfrm>
            <a:off x="251520" y="4585692"/>
            <a:ext cx="8712968" cy="923330"/>
          </a:xfrm>
          <a:prstGeom prst="rect">
            <a:avLst/>
          </a:prstGeom>
          <a:noFill/>
        </p:spPr>
        <p:txBody>
          <a:bodyPr wrap="square" rtlCol="0">
            <a:spAutoFit/>
          </a:bodyPr>
          <a:lstStyle/>
          <a:p>
            <a:r>
              <a:rPr lang="es-ES" b="1" i="1" dirty="0" err="1" smtClean="0">
                <a:effectLst>
                  <a:glow rad="101600">
                    <a:srgbClr val="C00000">
                      <a:alpha val="60000"/>
                    </a:srgbClr>
                  </a:glow>
                  <a:outerShdw blurRad="38100" dist="38100" dir="2700000" algn="tl">
                    <a:srgbClr val="000000">
                      <a:alpha val="43137"/>
                    </a:srgbClr>
                  </a:outerShdw>
                </a:effectLst>
              </a:rPr>
              <a:t>Noname</a:t>
            </a:r>
            <a:r>
              <a:rPr lang="es-ES" b="1" i="1" dirty="0" smtClean="0">
                <a:effectLst>
                  <a:glow rad="101600">
                    <a:srgbClr val="C00000">
                      <a:alpha val="60000"/>
                    </a:srgbClr>
                  </a:glow>
                  <a:outerShdw blurRad="38100" dist="38100" dir="2700000" algn="tl">
                    <a:srgbClr val="000000">
                      <a:alpha val="43137"/>
                    </a:srgbClr>
                  </a:outerShdw>
                </a:effectLst>
              </a:rPr>
              <a:t> </a:t>
            </a:r>
            <a:r>
              <a:rPr lang="es-ES" b="1" i="1" dirty="0" err="1" smtClean="0">
                <a:effectLst>
                  <a:glow rad="101600">
                    <a:srgbClr val="C00000">
                      <a:alpha val="60000"/>
                    </a:srgbClr>
                  </a:glow>
                  <a:outerShdw blurRad="38100" dist="38100" dir="2700000" algn="tl">
                    <a:srgbClr val="000000">
                      <a:alpha val="43137"/>
                    </a:srgbClr>
                  </a:outerShdw>
                </a:effectLst>
              </a:rPr>
              <a:t>Sports</a:t>
            </a:r>
            <a:r>
              <a:rPr lang="es-ES" b="1" i="1" dirty="0" smtClean="0">
                <a:effectLst>
                  <a:glow rad="101600">
                    <a:srgbClr val="C00000">
                      <a:alpha val="60000"/>
                    </a:srgbClr>
                  </a:glow>
                  <a:outerShdw blurRad="38100" dist="38100" dir="2700000" algn="tl">
                    <a:srgbClr val="000000">
                      <a:alpha val="43137"/>
                    </a:srgbClr>
                  </a:outerShdw>
                </a:effectLst>
              </a:rPr>
              <a:t> </a:t>
            </a:r>
            <a:r>
              <a:rPr lang="es-ES" i="1" dirty="0" smtClean="0">
                <a:effectLst>
                  <a:glow rad="101600">
                    <a:srgbClr val="C00000">
                      <a:alpha val="60000"/>
                    </a:srgbClr>
                  </a:glow>
                  <a:outerShdw blurRad="38100" dist="38100" dir="2700000" algn="tl">
                    <a:srgbClr val="000000">
                      <a:alpha val="43137"/>
                    </a:srgbClr>
                  </a:outerShdw>
                </a:effectLst>
              </a:rPr>
              <a:t>tiene instalaciones tanto en Tres Cantos como en Colmenar Viejo. El centro te ofrece la posibilidad de participar en una yincana que dura entre 2 y 3 horas y en la que tendrás que superar entre 8 y 9 pruebas de humor amarillo.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8000">
        <p:wedge/>
      </p:transition>
    </mc:Choice>
    <mc:Fallback>
      <p:transition spd="slow" advTm="28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17" presetClass="entr" presetSubtype="1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4000" fill="hold"/>
                                        <p:tgtEl>
                                          <p:spTgt spid="4"/>
                                        </p:tgtEl>
                                        <p:attrNameLst>
                                          <p:attrName>ppt_w</p:attrName>
                                        </p:attrNameLst>
                                      </p:cBhvr>
                                      <p:tavLst>
                                        <p:tav tm="0">
                                          <p:val>
                                            <p:fltVal val="0"/>
                                          </p:val>
                                        </p:tav>
                                        <p:tav tm="100000">
                                          <p:val>
                                            <p:strVal val="#ppt_w"/>
                                          </p:val>
                                        </p:tav>
                                      </p:tavLst>
                                    </p:anim>
                                    <p:anim calcmode="lin" valueType="num">
                                      <p:cBhvr>
                                        <p:cTn id="12" dur="4000" fill="hold"/>
                                        <p:tgtEl>
                                          <p:spTgt spid="4"/>
                                        </p:tgtEl>
                                        <p:attrNameLst>
                                          <p:attrName>ppt_h</p:attrName>
                                        </p:attrNameLst>
                                      </p:cBhvr>
                                      <p:tavLst>
                                        <p:tav tm="0">
                                          <p:val>
                                            <p:strVal val="#ppt_h"/>
                                          </p:val>
                                        </p:tav>
                                        <p:tav tm="100000">
                                          <p:val>
                                            <p:strVal val="#ppt_h"/>
                                          </p:val>
                                        </p:tav>
                                      </p:tavLst>
                                    </p:anim>
                                  </p:childTnLst>
                                </p:cTn>
                              </p:par>
                              <p:par>
                                <p:cTn id="13" presetID="3"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vertical)">
                                      <p:cBhvr>
                                        <p:cTn id="15" dur="4000"/>
                                        <p:tgtEl>
                                          <p:spTgt spid="4"/>
                                        </p:tgtEl>
                                      </p:cBhvr>
                                    </p:animEffect>
                                  </p:childTnLst>
                                </p:cTn>
                              </p:par>
                              <p:par>
                                <p:cTn id="16" presetID="23" presetClass="entr" presetSubtype="288"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4000" fill="hold"/>
                                        <p:tgtEl>
                                          <p:spTgt spid="5"/>
                                        </p:tgtEl>
                                        <p:attrNameLst>
                                          <p:attrName>ppt_w</p:attrName>
                                        </p:attrNameLst>
                                      </p:cBhvr>
                                      <p:tavLst>
                                        <p:tav tm="0">
                                          <p:val>
                                            <p:strVal val="4/3*#ppt_w"/>
                                          </p:val>
                                        </p:tav>
                                        <p:tav tm="100000">
                                          <p:val>
                                            <p:strVal val="#ppt_w"/>
                                          </p:val>
                                        </p:tav>
                                      </p:tavLst>
                                    </p:anim>
                                    <p:anim calcmode="lin" valueType="num">
                                      <p:cBhvr>
                                        <p:cTn id="19" dur="4000" fill="hold"/>
                                        <p:tgtEl>
                                          <p:spTgt spid="5"/>
                                        </p:tgtEl>
                                        <p:attrNameLst>
                                          <p:attrName>ppt_h</p:attrName>
                                        </p:attrNameLst>
                                      </p:cBhvr>
                                      <p:tavLst>
                                        <p:tav tm="0">
                                          <p:val>
                                            <p:strVal val="4/3*#ppt_h"/>
                                          </p:val>
                                        </p:tav>
                                        <p:tav tm="100000">
                                          <p:val>
                                            <p:strVal val="#ppt_h"/>
                                          </p:val>
                                        </p:tav>
                                      </p:tavLst>
                                    </p:anim>
                                  </p:childTnLst>
                                </p:cTn>
                              </p:par>
                              <p:par>
                                <p:cTn id="20" presetID="20" presetClass="entr" presetSubtype="0"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wedge">
                                      <p:cBhvr>
                                        <p:cTn id="22" dur="4000"/>
                                        <p:tgtEl>
                                          <p:spTgt spid="5"/>
                                        </p:tgtEl>
                                      </p:cBhvr>
                                    </p:animEffect>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1"/>
                                          </p:val>
                                        </p:tav>
                                        <p:tav tm="100000">
                                          <p:val>
                                            <p:strVal val="#ppt_x"/>
                                          </p:val>
                                        </p:tav>
                                      </p:tavLst>
                                    </p:anim>
                                    <p:anim calcmode="lin" valueType="num">
                                      <p:cBhvr>
                                        <p:cTn id="28"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0(1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0(1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323528" y="4369668"/>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actividad se realiza al aire libre y cuenta tanto con actividades básicas, como por ejemplo gran </a:t>
            </a:r>
            <a:r>
              <a:rPr lang="es-ES" i="1" dirty="0" err="1" smtClean="0">
                <a:effectLst>
                  <a:glow rad="101600">
                    <a:srgbClr val="C00000">
                      <a:alpha val="60000"/>
                    </a:srgbClr>
                  </a:glow>
                  <a:outerShdw blurRad="38100" dist="38100" dir="2700000" algn="tl">
                    <a:srgbClr val="000000">
                      <a:alpha val="43137"/>
                    </a:srgbClr>
                  </a:outerShdw>
                </a:effectLst>
              </a:rPr>
              <a:t>Tangram</a:t>
            </a:r>
            <a:r>
              <a:rPr lang="es-ES" i="1" dirty="0" smtClean="0">
                <a:effectLst>
                  <a:glow rad="101600">
                    <a:srgbClr val="C00000">
                      <a:alpha val="60000"/>
                    </a:srgbClr>
                  </a:glow>
                  <a:outerShdw blurRad="38100" dist="38100" dir="2700000" algn="tl">
                    <a:srgbClr val="000000">
                      <a:alpha val="43137"/>
                    </a:srgbClr>
                  </a:outerShdw>
                </a:effectLst>
              </a:rPr>
              <a:t> Gigante, cruzar el Río Ácido o el cuento de Caperucita, entre otras. Como con pruebas más duras como por ejemplo, el hombre </a:t>
            </a:r>
            <a:r>
              <a:rPr lang="es-ES" i="1" dirty="0" err="1" smtClean="0">
                <a:effectLst>
                  <a:glow rad="101600">
                    <a:srgbClr val="C00000">
                      <a:alpha val="60000"/>
                    </a:srgbClr>
                  </a:glow>
                  <a:outerShdw blurRad="38100" dist="38100" dir="2700000" algn="tl">
                    <a:srgbClr val="000000">
                      <a:alpha val="43137"/>
                    </a:srgbClr>
                  </a:outerShdw>
                </a:effectLst>
              </a:rPr>
              <a:t>velcro</a:t>
            </a:r>
            <a:r>
              <a:rPr lang="es-ES" i="1" dirty="0" smtClean="0">
                <a:effectLst>
                  <a:glow rad="101600">
                    <a:srgbClr val="C00000">
                      <a:alpha val="60000"/>
                    </a:srgbClr>
                  </a:glow>
                  <a:outerShdw blurRad="38100" dist="38100" dir="2700000" algn="tl">
                    <a:srgbClr val="000000">
                      <a:alpha val="43137"/>
                    </a:srgbClr>
                  </a:outerShdw>
                </a:effectLst>
              </a:rPr>
              <a:t>, un ring de boxeo, lucha de sumos, carreras de dragones, etc.</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4000">
        <p:wedge/>
      </p:transition>
    </mc:Choice>
    <mc:Fallback>
      <p:transition spd="slow" advTm="34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13" presetClass="entr" presetSubtype="1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plus(in)">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16" presetClass="entr" presetSubtype="37"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arn(outVertical)">
                                      <p:cBhvr>
                                        <p:cTn id="18" dur="4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4000" fill="hold"/>
                                        <p:tgtEl>
                                          <p:spTgt spid="6"/>
                                        </p:tgtEl>
                                        <p:attrNameLst>
                                          <p:attrName>ppt_w</p:attrName>
                                        </p:attrNameLst>
                                      </p:cBhvr>
                                      <p:tavLst>
                                        <p:tav tm="0">
                                          <p:val>
                                            <p:strVal val="4/3*#ppt_w"/>
                                          </p:val>
                                        </p:tav>
                                        <p:tav tm="100000">
                                          <p:val>
                                            <p:strVal val="#ppt_w"/>
                                          </p:val>
                                        </p:tav>
                                      </p:tavLst>
                                    </p:anim>
                                    <p:anim calcmode="lin" valueType="num">
                                      <p:cBhvr>
                                        <p:cTn id="22" dur="4000" fill="hold"/>
                                        <p:tgtEl>
                                          <p:spTgt spid="6"/>
                                        </p:tgtEl>
                                        <p:attrNameLst>
                                          <p:attrName>ppt_h</p:attrName>
                                        </p:attrNameLst>
                                      </p:cBhvr>
                                      <p:tavLst>
                                        <p:tav tm="0">
                                          <p:val>
                                            <p:strVal val="4/3*#ppt_h"/>
                                          </p:val>
                                        </p:tav>
                                        <p:tav tm="100000">
                                          <p:val>
                                            <p:strVal val="#ppt_h"/>
                                          </p:val>
                                        </p:tav>
                                      </p:tavLst>
                                    </p:anim>
                                  </p:childTnLst>
                                </p:cTn>
                              </p:par>
                              <p:par>
                                <p:cTn id="23" presetID="8" presetClass="entr" presetSubtype="32"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diamond(out)">
                                      <p:cBhvr>
                                        <p:cTn id="25" dur="4000"/>
                                        <p:tgtEl>
                                          <p:spTgt spid="6"/>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30).jpg"/>
          <p:cNvPicPr>
            <a:picLocks noChangeAspect="1"/>
          </p:cNvPicPr>
          <p:nvPr/>
        </p:nvPicPr>
        <p:blipFill>
          <a:blip r:embed="rId2" cstate="print"/>
          <a:stretch>
            <a:fillRect/>
          </a:stretch>
        </p:blipFill>
        <p:spPr bwMode="auto">
          <a:xfrm>
            <a:off x="-21264" y="1"/>
            <a:ext cx="9186528" cy="5741579"/>
          </a:xfrm>
          <a:prstGeom prst="rect">
            <a:avLst/>
          </a:prstGeom>
          <a:noFill/>
          <a:ln w="9525">
            <a:noFill/>
            <a:miter lim="800000"/>
            <a:headEnd/>
            <a:tailEnd/>
          </a:ln>
        </p:spPr>
      </p:pic>
      <p:pic>
        <p:nvPicPr>
          <p:cNvPr id="6" name="5 Imagen" descr="0(30).jpg"/>
          <p:cNvPicPr>
            <a:picLocks noChangeAspect="1"/>
          </p:cNvPicPr>
          <p:nvPr/>
        </p:nvPicPr>
        <p:blipFill>
          <a:blip r:embed="rId2" cstate="print"/>
          <a:stretch>
            <a:fillRect/>
          </a:stretch>
        </p:blipFill>
        <p:spPr bwMode="auto">
          <a:xfrm flipH="1">
            <a:off x="-2" y="0"/>
            <a:ext cx="9143999" cy="5715000"/>
          </a:xfrm>
          <a:prstGeom prst="rect">
            <a:avLst/>
          </a:prstGeom>
          <a:noFill/>
          <a:ln w="9525">
            <a:noFill/>
            <a:miter lim="800000"/>
            <a:headEnd/>
            <a:tailEnd/>
          </a:ln>
        </p:spPr>
      </p:pic>
      <p:sp>
        <p:nvSpPr>
          <p:cNvPr id="5" name="4 CuadroTexto"/>
          <p:cNvSpPr txBox="1"/>
          <p:nvPr/>
        </p:nvSpPr>
        <p:spPr>
          <a:xfrm>
            <a:off x="395536"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 excelente de este centro es que si quieres puedes completar el plan con otras actividades como </a:t>
            </a:r>
            <a:r>
              <a:rPr lang="es-ES" i="1" dirty="0" err="1" smtClean="0">
                <a:effectLst>
                  <a:glow rad="101600">
                    <a:srgbClr val="C00000">
                      <a:alpha val="60000"/>
                    </a:srgbClr>
                  </a:glow>
                  <a:outerShdw blurRad="38100" dist="38100" dir="2700000" algn="tl">
                    <a:srgbClr val="000000">
                      <a:alpha val="43137"/>
                    </a:srgbClr>
                  </a:outerShdw>
                </a:effectLst>
              </a:rPr>
              <a:t>paintball</a:t>
            </a:r>
            <a:r>
              <a:rPr lang="es-ES" i="1" dirty="0" smtClean="0">
                <a:effectLst>
                  <a:glow rad="101600">
                    <a:srgbClr val="C00000">
                      <a:alpha val="60000"/>
                    </a:srgbClr>
                  </a:glow>
                  <a:outerShdw blurRad="38100" dist="38100" dir="2700000" algn="tl">
                    <a:srgbClr val="000000">
                      <a:alpha val="43137"/>
                    </a:srgbClr>
                  </a:outerShdw>
                </a:effectLst>
              </a:rPr>
              <a:t>, láser </a:t>
            </a:r>
            <a:r>
              <a:rPr lang="es-ES" i="1" dirty="0" err="1" smtClean="0">
                <a:effectLst>
                  <a:glow rad="101600">
                    <a:srgbClr val="C00000">
                      <a:alpha val="60000"/>
                    </a:srgbClr>
                  </a:glow>
                  <a:outerShdw blurRad="38100" dist="38100" dir="2700000" algn="tl">
                    <a:srgbClr val="000000">
                      <a:alpha val="43137"/>
                    </a:srgbClr>
                  </a:outerShdw>
                </a:effectLst>
              </a:rPr>
              <a:t>tag</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bubble</a:t>
            </a:r>
            <a:r>
              <a:rPr lang="es-ES" i="1" dirty="0" smtClean="0">
                <a:effectLst>
                  <a:glow rad="101600">
                    <a:srgbClr val="C00000">
                      <a:alpha val="60000"/>
                    </a:srgbClr>
                  </a:glow>
                  <a:outerShdw blurRad="38100" dist="38100" dir="2700000" algn="tl">
                    <a:srgbClr val="000000">
                      <a:alpha val="43137"/>
                    </a:srgbClr>
                  </a:outerShdw>
                </a:effectLst>
              </a:rPr>
              <a:t> soccer, etc. </a:t>
            </a:r>
            <a:r>
              <a:rPr lang="es-ES" i="1" dirty="0" err="1" smtClean="0">
                <a:effectLst>
                  <a:glow rad="101600">
                    <a:srgbClr val="C00000">
                      <a:alpha val="60000"/>
                    </a:srgbClr>
                  </a:glow>
                  <a:outerShdw blurRad="38100" dist="38100" dir="2700000" algn="tl">
                    <a:srgbClr val="000000">
                      <a:alpha val="43137"/>
                    </a:srgbClr>
                  </a:outerShdw>
                </a:effectLst>
              </a:rPr>
              <a:t>Noname</a:t>
            </a:r>
            <a:r>
              <a:rPr lang="es-ES" i="1" dirty="0" smtClean="0">
                <a:effectLst>
                  <a:glow rad="101600">
                    <a:srgbClr val="C00000">
                      <a:alpha val="60000"/>
                    </a:srgbClr>
                  </a:glow>
                  <a:outerShdw blurRad="38100" dist="38100" dir="2700000" algn="tl">
                    <a:srgbClr val="000000">
                      <a:alpha val="43137"/>
                    </a:srgbClr>
                  </a:outerShdw>
                </a:effectLst>
              </a:rPr>
              <a:t> te da la opción de seleccionar las actividades por separado o de reservar algunos de los packs de actividades que ofrece en su web.</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2000">
        <p:wedge/>
      </p:transition>
    </mc:Choice>
    <mc:Fallback>
      <p:transition spd="slow" advTm="32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withEffect">
                                  <p:stCondLst>
                                    <p:cond delay="0"/>
                                  </p:stCondLst>
                                  <p:childTnLst>
                                    <p:animEffect transition="out" filter="checkerboard(across)">
                                      <p:cBhvr>
                                        <p:cTn id="6" dur="4000"/>
                                        <p:tgtEl>
                                          <p:spTgt spid="6"/>
                                        </p:tgtEl>
                                      </p:cBhvr>
                                    </p:animEffect>
                                    <p:set>
                                      <p:cBhvr>
                                        <p:cTn id="7" dur="1" fill="hold">
                                          <p:stCondLst>
                                            <p:cond delay="3999"/>
                                          </p:stCondLst>
                                        </p:cTn>
                                        <p:tgtEl>
                                          <p:spTgt spid="6"/>
                                        </p:tgtEl>
                                        <p:attrNameLst>
                                          <p:attrName>style.visibility</p:attrName>
                                        </p:attrNameLst>
                                      </p:cBhvr>
                                      <p:to>
                                        <p:strVal val="hidden"/>
                                      </p:to>
                                    </p:set>
                                  </p:childTnLst>
                                </p:cTn>
                              </p:par>
                              <p:par>
                                <p:cTn id="8" presetID="2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edge">
                                      <p:cBhvr>
                                        <p:cTn id="10" dur="4000"/>
                                        <p:tgtEl>
                                          <p:spTgt spid="4"/>
                                        </p:tgtEl>
                                      </p:cBhvr>
                                    </p:animEffect>
                                  </p:childTnLst>
                                </p:cTn>
                              </p:par>
                            </p:childTnLst>
                          </p:cTn>
                        </p:par>
                        <p:par>
                          <p:cTn id="11" fill="hold">
                            <p:stCondLst>
                              <p:cond delay="4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1"/>
                                          </p:val>
                                        </p:tav>
                                        <p:tav tm="100000">
                                          <p:val>
                                            <p:strVal val="#ppt_x"/>
                                          </p:val>
                                        </p:tav>
                                      </p:tavLst>
                                    </p:anim>
                                    <p:anim calcmode="lin" valueType="num">
                                      <p:cBhvr>
                                        <p:cTn id="1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3"/>
          <p:cNvPicPr>
            <a:picLocks noChangeAspect="1"/>
          </p:cNvPicPr>
          <p:nvPr/>
        </p:nvPicPr>
        <p:blipFill>
          <a:blip r:embed="rId2" cstate="print"/>
          <a:srcRect r="50000"/>
          <a:stretch>
            <a:fillRect/>
          </a:stretch>
        </p:blipFill>
        <p:spPr bwMode="auto">
          <a:xfrm>
            <a:off x="0" y="0"/>
            <a:ext cx="4572000" cy="5714999"/>
          </a:xfrm>
          <a:prstGeom prst="rect">
            <a:avLst/>
          </a:prstGeom>
          <a:noFill/>
          <a:ln w="9525">
            <a:noFill/>
            <a:miter lim="800000"/>
            <a:headEnd/>
            <a:tailEnd/>
          </a:ln>
        </p:spPr>
      </p:pic>
      <p:pic>
        <p:nvPicPr>
          <p:cNvPr id="3" name="Imagen 15"/>
          <p:cNvPicPr>
            <a:picLocks noChangeAspect="1"/>
          </p:cNvPicPr>
          <p:nvPr/>
        </p:nvPicPr>
        <p:blipFill>
          <a:blip r:embed="rId2" cstate="print"/>
          <a:srcRect l="50000"/>
          <a:stretch>
            <a:fillRect/>
          </a:stretch>
        </p:blipFill>
        <p:spPr bwMode="auto">
          <a:xfrm>
            <a:off x="4572000" y="0"/>
            <a:ext cx="4572000" cy="5714999"/>
          </a:xfrm>
          <a:prstGeom prst="rect">
            <a:avLst/>
          </a:prstGeom>
          <a:noFill/>
          <a:ln w="9525">
            <a:noFill/>
            <a:miter lim="800000"/>
            <a:headEnd/>
            <a:tailEnd/>
          </a:ln>
        </p:spPr>
      </p:pic>
      <p:sp>
        <p:nvSpPr>
          <p:cNvPr id="5" name="4 CuadroTexto"/>
          <p:cNvSpPr txBox="1"/>
          <p:nvPr/>
        </p:nvSpPr>
        <p:spPr>
          <a:xfrm>
            <a:off x="395536"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¡Qué mejor prueba que enfrentarse a un luchador de sumo de 180 kg! Cuando entras en nuestros trajes de Sumos, ves mermada tu movilidad, pero eso sí, tendrás el empuje de un toro. Subidos en un tatami, debéis expulsar al contrario del mismo o lograr tirarle al suelo.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2000">
        <p:wedge/>
      </p:transition>
    </mc:Choice>
    <mc:Fallback>
      <p:transition spd="slow" advTm="32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4000" fill="hold"/>
                                        <p:tgtEl>
                                          <p:spTgt spid="2"/>
                                        </p:tgtEl>
                                        <p:attrNameLst>
                                          <p:attrName>ppt_x</p:attrName>
                                        </p:attrNameLst>
                                      </p:cBhvr>
                                      <p:tavLst>
                                        <p:tav tm="0">
                                          <p:val>
                                            <p:strVal val="#ppt_x"/>
                                          </p:val>
                                        </p:tav>
                                        <p:tav tm="100000">
                                          <p:val>
                                            <p:strVal val="#ppt_x"/>
                                          </p:val>
                                        </p:tav>
                                      </p:tavLst>
                                    </p:anim>
                                    <p:anim calcmode="lin" valueType="num">
                                      <p:cBhvr>
                                        <p:cTn id="8" dur="4000" fill="hold"/>
                                        <p:tgtEl>
                                          <p:spTgt spid="2"/>
                                        </p:tgtEl>
                                        <p:attrNameLst>
                                          <p:attrName>ppt_y</p:attrName>
                                        </p:attrNameLst>
                                      </p:cBhvr>
                                      <p:tavLst>
                                        <p:tav tm="0">
                                          <p:val>
                                            <p:strVal val="#ppt_y+#ppt_h/2"/>
                                          </p:val>
                                        </p:tav>
                                        <p:tav tm="100000">
                                          <p:val>
                                            <p:strVal val="#ppt_y"/>
                                          </p:val>
                                        </p:tav>
                                      </p:tavLst>
                                    </p:anim>
                                    <p:anim calcmode="lin" valueType="num">
                                      <p:cBhvr>
                                        <p:cTn id="9" dur="4000" fill="hold"/>
                                        <p:tgtEl>
                                          <p:spTgt spid="2"/>
                                        </p:tgtEl>
                                        <p:attrNameLst>
                                          <p:attrName>ppt_w</p:attrName>
                                        </p:attrNameLst>
                                      </p:cBhvr>
                                      <p:tavLst>
                                        <p:tav tm="0">
                                          <p:val>
                                            <p:strVal val="#ppt_w"/>
                                          </p:val>
                                        </p:tav>
                                        <p:tav tm="100000">
                                          <p:val>
                                            <p:strVal val="#ppt_w"/>
                                          </p:val>
                                        </p:tav>
                                      </p:tavLst>
                                    </p:anim>
                                    <p:anim calcmode="lin" valueType="num">
                                      <p:cBhvr>
                                        <p:cTn id="10" dur="4000" fill="hold"/>
                                        <p:tgtEl>
                                          <p:spTgt spid="2"/>
                                        </p:tgtEl>
                                        <p:attrNameLst>
                                          <p:attrName>ppt_h</p:attrName>
                                        </p:attrNameLst>
                                      </p:cBhvr>
                                      <p:tavLst>
                                        <p:tav tm="0">
                                          <p:val>
                                            <p:fltVal val="0"/>
                                          </p:val>
                                        </p:tav>
                                        <p:tav tm="100000">
                                          <p:val>
                                            <p:strVal val="#ppt_h"/>
                                          </p:val>
                                        </p:tav>
                                      </p:tavLst>
                                    </p:anim>
                                  </p:childTnLst>
                                </p:cTn>
                              </p:par>
                              <p:par>
                                <p:cTn id="11" presetID="17" presetClass="entr" presetSubtype="1"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4000" fill="hold"/>
                                        <p:tgtEl>
                                          <p:spTgt spid="3"/>
                                        </p:tgtEl>
                                        <p:attrNameLst>
                                          <p:attrName>ppt_x</p:attrName>
                                        </p:attrNameLst>
                                      </p:cBhvr>
                                      <p:tavLst>
                                        <p:tav tm="0">
                                          <p:val>
                                            <p:strVal val="#ppt_x"/>
                                          </p:val>
                                        </p:tav>
                                        <p:tav tm="100000">
                                          <p:val>
                                            <p:strVal val="#ppt_x"/>
                                          </p:val>
                                        </p:tav>
                                      </p:tavLst>
                                    </p:anim>
                                    <p:anim calcmode="lin" valueType="num">
                                      <p:cBhvr>
                                        <p:cTn id="14" dur="4000" fill="hold"/>
                                        <p:tgtEl>
                                          <p:spTgt spid="3"/>
                                        </p:tgtEl>
                                        <p:attrNameLst>
                                          <p:attrName>ppt_y</p:attrName>
                                        </p:attrNameLst>
                                      </p:cBhvr>
                                      <p:tavLst>
                                        <p:tav tm="0">
                                          <p:val>
                                            <p:strVal val="#ppt_y-#ppt_h/2"/>
                                          </p:val>
                                        </p:tav>
                                        <p:tav tm="100000">
                                          <p:val>
                                            <p:strVal val="#ppt_y"/>
                                          </p:val>
                                        </p:tav>
                                      </p:tavLst>
                                    </p:anim>
                                    <p:anim calcmode="lin" valueType="num">
                                      <p:cBhvr>
                                        <p:cTn id="15" dur="4000" fill="hold"/>
                                        <p:tgtEl>
                                          <p:spTgt spid="3"/>
                                        </p:tgtEl>
                                        <p:attrNameLst>
                                          <p:attrName>ppt_w</p:attrName>
                                        </p:attrNameLst>
                                      </p:cBhvr>
                                      <p:tavLst>
                                        <p:tav tm="0">
                                          <p:val>
                                            <p:strVal val="#ppt_w"/>
                                          </p:val>
                                        </p:tav>
                                        <p:tav tm="100000">
                                          <p:val>
                                            <p:strVal val="#ppt_w"/>
                                          </p:val>
                                        </p:tav>
                                      </p:tavLst>
                                    </p:anim>
                                    <p:anim calcmode="lin" valueType="num">
                                      <p:cBhvr>
                                        <p:cTn id="16" dur="4000" fill="hold"/>
                                        <p:tgtEl>
                                          <p:spTgt spid="3"/>
                                        </p:tgtEl>
                                        <p:attrNameLst>
                                          <p:attrName>ppt_h</p:attrName>
                                        </p:attrNameLst>
                                      </p:cBhvr>
                                      <p:tavLst>
                                        <p:tav tm="0">
                                          <p:val>
                                            <p:fltVal val="0"/>
                                          </p:val>
                                        </p:tav>
                                        <p:tav tm="100000">
                                          <p:val>
                                            <p:strVal val="#ppt_h"/>
                                          </p:val>
                                        </p:tav>
                                      </p:tavLst>
                                    </p:anim>
                                  </p:childTnLst>
                                </p:cTn>
                              </p:par>
                            </p:childTnLst>
                          </p:cTn>
                        </p:par>
                        <p:par>
                          <p:cTn id="17" fill="hold">
                            <p:stCondLst>
                              <p:cond delay="4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5"/>
                                        </p:tgtEl>
                                        <p:attrNameLst>
                                          <p:attrName>style.visibility</p:attrName>
                                        </p:attrNameLst>
                                      </p:cBhvr>
                                      <p:to>
                                        <p:strVal val="visible"/>
                                      </p:to>
                                    </p:set>
                                    <p:animEffect transition="in" filter="fade">
                                      <p:cBhvr>
                                        <p:cTn id="20" dur="1000"/>
                                        <p:tgtEl>
                                          <p:spTgt spid="5"/>
                                        </p:tgtEl>
                                      </p:cBhvr>
                                    </p:animEffect>
                                    <p:anim calcmode="lin" valueType="num">
                                      <p:cBhvr>
                                        <p:cTn id="21" dur="1000" fill="hold"/>
                                        <p:tgtEl>
                                          <p:spTgt spid="5"/>
                                        </p:tgtEl>
                                        <p:attrNameLst>
                                          <p:attrName>ppt_x</p:attrName>
                                        </p:attrNameLst>
                                      </p:cBhvr>
                                      <p:tavLst>
                                        <p:tav tm="0">
                                          <p:val>
                                            <p:strVal val="#ppt_x-.1"/>
                                          </p:val>
                                        </p:tav>
                                        <p:tav tm="100000">
                                          <p:val>
                                            <p:strVal val="#ppt_x"/>
                                          </p:val>
                                        </p:tav>
                                      </p:tavLst>
                                    </p:anim>
                                    <p:anim calcmode="lin" valueType="num">
                                      <p:cBhvr>
                                        <p:cTn id="22"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5).jpg"/>
          <p:cNvPicPr>
            <a:picLocks noChangeAspect="1"/>
          </p:cNvPicPr>
          <p:nvPr/>
        </p:nvPicPr>
        <p:blipFill>
          <a:blip r:embed="rId2" cstate="print"/>
          <a:stretch>
            <a:fillRect/>
          </a:stretch>
        </p:blipFill>
        <p:spPr bwMode="auto">
          <a:xfrm flipH="1">
            <a:off x="4234" y="5293"/>
            <a:ext cx="9135532" cy="5709707"/>
          </a:xfrm>
          <a:prstGeom prst="rect">
            <a:avLst/>
          </a:prstGeom>
          <a:noFill/>
          <a:ln w="9525">
            <a:noFill/>
            <a:miter lim="800000"/>
            <a:headEnd/>
            <a:tailEnd/>
          </a:ln>
        </p:spPr>
      </p:pic>
      <p:pic>
        <p:nvPicPr>
          <p:cNvPr id="5" name="4 Imagen" descr="0(15).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611560" y="4585692"/>
            <a:ext cx="79208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Salta Bolas Gigantes: Salta sobre bolas gigantes sin caerte y llega hasta el final, hazlo como quieras: de pie, de rodillas, vuela de bola en bola, como una garrapata...la técnica la pones tú ¡Súper divertido!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6000">
        <p:wedge/>
      </p:transition>
    </mc:Choice>
    <mc:Fallback>
      <p:transition spd="slow" advTm="2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Vertical)">
                                      <p:cBhvr>
                                        <p:cTn id="11" dur="4000"/>
                                        <p:tgtEl>
                                          <p:spTgt spid="4"/>
                                        </p:tgtEl>
                                      </p:cBhvr>
                                    </p:animEffect>
                                  </p:childTnLst>
                                </p:cTn>
                              </p:par>
                              <p:par>
                                <p:cTn id="12" presetID="16" presetClass="entr" presetSubtype="21"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arn(inVertical)">
                                      <p:cBhvr>
                                        <p:cTn id="14" dur="4000"/>
                                        <p:tgtEl>
                                          <p:spTgt spid="5"/>
                                        </p:tgtEl>
                                      </p:cBhvr>
                                    </p:animEffect>
                                  </p:childTnLst>
                                </p:cTn>
                              </p:par>
                              <p:par>
                                <p:cTn id="15" presetID="4" presetClass="entr" presetSubtype="16"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ox(in)">
                                      <p:cBhvr>
                                        <p:cTn id="17" dur="4000"/>
                                        <p:tgtEl>
                                          <p:spTgt spid="5"/>
                                        </p:tgtEl>
                                      </p:cBhvr>
                                    </p:animEffect>
                                  </p:childTnLst>
                                </p:cTn>
                              </p:par>
                              <p:par>
                                <p:cTn id="18" presetID="23" presetClass="entr" presetSubtype="288"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4000" fill="hold"/>
                                        <p:tgtEl>
                                          <p:spTgt spid="5"/>
                                        </p:tgtEl>
                                        <p:attrNameLst>
                                          <p:attrName>ppt_w</p:attrName>
                                        </p:attrNameLst>
                                      </p:cBhvr>
                                      <p:tavLst>
                                        <p:tav tm="0">
                                          <p:val>
                                            <p:strVal val="4/3*#ppt_w"/>
                                          </p:val>
                                        </p:tav>
                                        <p:tav tm="100000">
                                          <p:val>
                                            <p:strVal val="#ppt_w"/>
                                          </p:val>
                                        </p:tav>
                                      </p:tavLst>
                                    </p:anim>
                                    <p:anim calcmode="lin" valueType="num">
                                      <p:cBhvr>
                                        <p:cTn id="21" dur="4000" fill="hold"/>
                                        <p:tgtEl>
                                          <p:spTgt spid="5"/>
                                        </p:tgtEl>
                                        <p:attrNameLst>
                                          <p:attrName>ppt_h</p:attrName>
                                        </p:attrNameLst>
                                      </p:cBhvr>
                                      <p:tavLst>
                                        <p:tav tm="0">
                                          <p:val>
                                            <p:strVal val="4/3*#ppt_h"/>
                                          </p:val>
                                        </p:tav>
                                        <p:tav tm="100000">
                                          <p:val>
                                            <p:strVal val="#ppt_h"/>
                                          </p:val>
                                        </p:tav>
                                      </p:tavLst>
                                    </p:anim>
                                  </p:childTnLst>
                                </p:cTn>
                              </p:par>
                            </p:childTnLst>
                          </p:cTn>
                        </p:par>
                        <p:par>
                          <p:cTn id="22" fill="hold">
                            <p:stCondLst>
                              <p:cond delay="4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1"/>
                                          </p:val>
                                        </p:tav>
                                        <p:tav tm="100000">
                                          <p:val>
                                            <p:strVal val="#ppt_x"/>
                                          </p:val>
                                        </p:tav>
                                      </p:tavLst>
                                    </p:anim>
                                    <p:anim calcmode="lin" valueType="num">
                                      <p:cBhvr>
                                        <p:cTn id="27"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2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0(2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95536" y="4585692"/>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este centro encontrarás pruebas al aire libre como: </a:t>
            </a:r>
            <a:r>
              <a:rPr lang="es-ES" i="1" dirty="0" err="1" smtClean="0">
                <a:effectLst>
                  <a:glow rad="101600">
                    <a:srgbClr val="C00000">
                      <a:alpha val="60000"/>
                    </a:srgbClr>
                  </a:glow>
                  <a:outerShdw blurRad="38100" dist="38100" dir="2700000" algn="tl">
                    <a:srgbClr val="000000">
                      <a:alpha val="43137"/>
                    </a:srgbClr>
                  </a:outerShdw>
                </a:effectLst>
              </a:rPr>
              <a:t>wipe</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out</a:t>
            </a:r>
            <a:r>
              <a:rPr lang="es-ES" i="1" dirty="0" smtClean="0">
                <a:effectLst>
                  <a:glow rad="101600">
                    <a:srgbClr val="C00000">
                      <a:alpha val="60000"/>
                    </a:srgbClr>
                  </a:glow>
                  <a:outerShdw blurRad="38100" dist="38100" dir="2700000" algn="tl">
                    <a:srgbClr val="000000">
                      <a:alpha val="43137"/>
                    </a:srgbClr>
                  </a:outerShdw>
                </a:effectLst>
              </a:rPr>
              <a:t>, circuito loco, lucha de sumos, futbolín humano, gladiadores, entre otros. También se puede participar del </a:t>
            </a:r>
            <a:r>
              <a:rPr lang="es-ES" i="1" dirty="0" err="1" smtClean="0">
                <a:effectLst>
                  <a:glow rad="101600">
                    <a:srgbClr val="C00000">
                      <a:alpha val="60000"/>
                    </a:srgbClr>
                  </a:glow>
                  <a:outerShdw blurRad="38100" dist="38100" dir="2700000" algn="tl">
                    <a:srgbClr val="000000">
                      <a:alpha val="43137"/>
                    </a:srgbClr>
                  </a:outerShdw>
                </a:effectLst>
              </a:rPr>
              <a:t>bubble</a:t>
            </a:r>
            <a:r>
              <a:rPr lang="es-ES" i="1" dirty="0" smtClean="0">
                <a:effectLst>
                  <a:glow rad="101600">
                    <a:srgbClr val="C00000">
                      <a:alpha val="60000"/>
                    </a:srgbClr>
                  </a:glow>
                  <a:outerShdw blurRad="38100" dist="38100" dir="2700000" algn="tl">
                    <a:srgbClr val="000000">
                      <a:alpha val="43137"/>
                    </a:srgbClr>
                  </a:outerShdw>
                </a:effectLst>
              </a:rPr>
              <a:t> soccer pero pagando un extra de 8 euros.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27000">
        <p15:prstTrans prst="fracture"/>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2/3*ppt_w"/>
                                          </p:val>
                                        </p:tav>
                                      </p:tavLst>
                                    </p:anim>
                                    <p:anim calcmode="lin" valueType="num">
                                      <p:cBhvr>
                                        <p:cTn id="7" dur="4000"/>
                                        <p:tgtEl>
                                          <p:spTgt spid="6"/>
                                        </p:tgtEl>
                                        <p:attrNameLst>
                                          <p:attrName>ppt_h</p:attrName>
                                        </p:attrNameLst>
                                      </p:cBhvr>
                                      <p:tavLst>
                                        <p:tav tm="0">
                                          <p:val>
                                            <p:strVal val="ppt_h"/>
                                          </p:val>
                                        </p:tav>
                                        <p:tav tm="100000">
                                          <p:val>
                                            <p:strVal val="2/3*ppt_h"/>
                                          </p:val>
                                        </p:tav>
                                      </p:tavLst>
                                    </p:anim>
                                    <p:set>
                                      <p:cBhvr>
                                        <p:cTn id="8" dur="1" fill="hold">
                                          <p:stCondLst>
                                            <p:cond delay="3999"/>
                                          </p:stCondLst>
                                        </p:cTn>
                                        <p:tgtEl>
                                          <p:spTgt spid="6"/>
                                        </p:tgtEl>
                                        <p:attrNameLst>
                                          <p:attrName>style.visibility</p:attrName>
                                        </p:attrNameLst>
                                      </p:cBhvr>
                                      <p:to>
                                        <p:strVal val="hidden"/>
                                      </p:to>
                                    </p:set>
                                  </p:childTnLst>
                                </p:cTn>
                              </p:par>
                              <p:par>
                                <p:cTn id="9" presetID="6" presetClass="exit" presetSubtype="16" fill="hold" nodeType="withEffect">
                                  <p:stCondLst>
                                    <p:cond delay="0"/>
                                  </p:stCondLst>
                                  <p:childTnLst>
                                    <p:animEffect transition="out" filter="circle(in)">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ntr" presetSubtype="27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2/3*#ppt_w"/>
                                          </p:val>
                                        </p:tav>
                                        <p:tav tm="100000">
                                          <p:val>
                                            <p:strVal val="#ppt_w"/>
                                          </p:val>
                                        </p:tav>
                                      </p:tavLst>
                                    </p:anim>
                                    <p:anim calcmode="lin" valueType="num">
                                      <p:cBhvr>
                                        <p:cTn id="15" dur="4000" fill="hold"/>
                                        <p:tgtEl>
                                          <p:spTgt spid="4"/>
                                        </p:tgtEl>
                                        <p:attrNameLst>
                                          <p:attrName>ppt_h</p:attrName>
                                        </p:attrNameLst>
                                      </p:cBhvr>
                                      <p:tavLst>
                                        <p:tav tm="0">
                                          <p:val>
                                            <p:strVal val="2/3*#ppt_h"/>
                                          </p:val>
                                        </p:tav>
                                        <p:tav tm="100000">
                                          <p:val>
                                            <p:strVal val="#ppt_h"/>
                                          </p:val>
                                        </p:tav>
                                      </p:tavLst>
                                    </p:anim>
                                  </p:childTnLst>
                                </p:cTn>
                              </p:par>
                              <p:par>
                                <p:cTn id="16" presetID="13"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plus(out)">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6).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0(16).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0(16).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395536"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precio del circuito es de 30 euros. Pagando algunos suplementos puedes completar el día con actividades como karting (+14 euros), </a:t>
            </a:r>
            <a:r>
              <a:rPr lang="es-ES" i="1" dirty="0" err="1" smtClean="0">
                <a:effectLst>
                  <a:glow rad="101600">
                    <a:srgbClr val="C00000">
                      <a:alpha val="60000"/>
                    </a:srgbClr>
                  </a:glow>
                  <a:outerShdw blurRad="38100" dist="38100" dir="2700000" algn="tl">
                    <a:srgbClr val="000000">
                      <a:alpha val="43137"/>
                    </a:srgbClr>
                  </a:outerShdw>
                </a:effectLst>
              </a:rPr>
              <a:t>paintball</a:t>
            </a:r>
            <a:r>
              <a:rPr lang="es-ES" i="1" dirty="0" smtClean="0">
                <a:effectLst>
                  <a:glow rad="101600">
                    <a:srgbClr val="C00000">
                      <a:alpha val="60000"/>
                    </a:srgbClr>
                  </a:glow>
                  <a:outerShdw blurRad="38100" dist="38100" dir="2700000" algn="tl">
                    <a:srgbClr val="000000">
                      <a:alpha val="43137"/>
                    </a:srgbClr>
                  </a:outerShdw>
                </a:effectLst>
              </a:rPr>
              <a:t> (+19 euros) o una barbacoa (+12 euros).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4000">
        <p14:ripple/>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3*ppt_w"/>
                                          </p:val>
                                        </p:tav>
                                      </p:tavLst>
                                    </p:anim>
                                    <p:anim calcmode="lin" valueType="num">
                                      <p:cBhvr>
                                        <p:cTn id="7" dur="4000"/>
                                        <p:tgtEl>
                                          <p:spTgt spid="6"/>
                                        </p:tgtEl>
                                        <p:attrNameLst>
                                          <p:attrName>ppt_h</p:attrName>
                                        </p:attrNameLst>
                                      </p:cBhvr>
                                      <p:tavLst>
                                        <p:tav tm="0">
                                          <p:val>
                                            <p:strVal val="ppt_h"/>
                                          </p:val>
                                        </p:tav>
                                        <p:tav tm="100000">
                                          <p:val>
                                            <p:strVal val="4/3*ppt_h"/>
                                          </p:val>
                                        </p:tav>
                                      </p:tavLst>
                                    </p:anim>
                                    <p:set>
                                      <p:cBhvr>
                                        <p:cTn id="8" dur="1" fill="hold">
                                          <p:stCondLst>
                                            <p:cond delay="3999"/>
                                          </p:stCondLst>
                                        </p:cTn>
                                        <p:tgtEl>
                                          <p:spTgt spid="6"/>
                                        </p:tgtEl>
                                        <p:attrNameLst>
                                          <p:attrName>style.visibility</p:attrName>
                                        </p:attrNameLst>
                                      </p:cBhvr>
                                      <p:to>
                                        <p:strVal val="hidden"/>
                                      </p:to>
                                    </p:set>
                                  </p:childTnLst>
                                </p:cTn>
                              </p:par>
                              <p:par>
                                <p:cTn id="9" presetID="8" presetClass="exit" presetSubtype="32" fill="hold" nodeType="withEffect">
                                  <p:stCondLst>
                                    <p:cond delay="0"/>
                                  </p:stCondLst>
                                  <p:childTnLst>
                                    <p:animEffect transition="out" filter="diamond(out)">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xit" presetSubtype="288"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strVal val="2/3*ppt_w"/>
                                          </p:val>
                                        </p:tav>
                                      </p:tavLst>
                                    </p:anim>
                                    <p:anim calcmode="lin" valueType="num">
                                      <p:cBhvr>
                                        <p:cTn id="14" dur="4000"/>
                                        <p:tgtEl>
                                          <p:spTgt spid="5"/>
                                        </p:tgtEl>
                                        <p:attrNameLst>
                                          <p:attrName>ppt_h</p:attrName>
                                        </p:attrNameLst>
                                      </p:cBhvr>
                                      <p:tavLst>
                                        <p:tav tm="0">
                                          <p:val>
                                            <p:strVal val="ppt_h"/>
                                          </p:val>
                                        </p:tav>
                                        <p:tav tm="100000">
                                          <p:val>
                                            <p:strVal val="2/3*ppt_h"/>
                                          </p:val>
                                        </p:tav>
                                      </p:tavLst>
                                    </p:anim>
                                    <p:set>
                                      <p:cBhvr>
                                        <p:cTn id="15" dur="1" fill="hold">
                                          <p:stCondLst>
                                            <p:cond delay="3999"/>
                                          </p:stCondLst>
                                        </p:cTn>
                                        <p:tgtEl>
                                          <p:spTgt spid="5"/>
                                        </p:tgtEl>
                                        <p:attrNameLst>
                                          <p:attrName>style.visibility</p:attrName>
                                        </p:attrNameLst>
                                      </p:cBhvr>
                                      <p:to>
                                        <p:strVal val="hidden"/>
                                      </p:to>
                                    </p:set>
                                  </p:childTnLst>
                                </p:cTn>
                              </p:par>
                              <p:par>
                                <p:cTn id="16" presetID="13" presetClass="exit" presetSubtype="32" fill="hold" nodeType="withEffect">
                                  <p:stCondLst>
                                    <p:cond delay="0"/>
                                  </p:stCondLst>
                                  <p:childTnLst>
                                    <p:animEffect transition="out" filter="plus(out)">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4/3*#ppt_w"/>
                                          </p:val>
                                        </p:tav>
                                        <p:tav tm="100000">
                                          <p:val>
                                            <p:strVal val="#ppt_w"/>
                                          </p:val>
                                        </p:tav>
                                      </p:tavLst>
                                    </p:anim>
                                    <p:anim calcmode="lin" valueType="num">
                                      <p:cBhvr>
                                        <p:cTn id="22" dur="4000" fill="hold"/>
                                        <p:tgtEl>
                                          <p:spTgt spid="4"/>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2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0(22).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pic>
        <p:nvPicPr>
          <p:cNvPr id="6" name="5 Imagen" descr="0(22).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sp>
        <p:nvSpPr>
          <p:cNvPr id="7" name="6 CuadroTexto"/>
          <p:cNvSpPr txBox="1"/>
          <p:nvPr/>
        </p:nvSpPr>
        <p:spPr>
          <a:xfrm>
            <a:off x="539552" y="4369668"/>
            <a:ext cx="8424936" cy="1200329"/>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Universal </a:t>
            </a:r>
            <a:r>
              <a:rPr lang="es-ES" b="1" i="1" dirty="0" err="1" smtClean="0">
                <a:effectLst>
                  <a:glow rad="101600">
                    <a:srgbClr val="C00000">
                      <a:alpha val="60000"/>
                    </a:srgbClr>
                  </a:glow>
                  <a:outerShdw blurRad="38100" dist="38100" dir="2700000" algn="tl">
                    <a:srgbClr val="000000">
                      <a:alpha val="43137"/>
                    </a:srgbClr>
                  </a:outerShdw>
                </a:effectLst>
              </a:rPr>
              <a:t>Games</a:t>
            </a:r>
            <a:r>
              <a:rPr lang="es-ES" b="1" i="1" dirty="0" smtClean="0">
                <a:effectLst>
                  <a:glow rad="101600">
                    <a:srgbClr val="C00000">
                      <a:alpha val="60000"/>
                    </a:srgbClr>
                  </a:glow>
                  <a:outerShdw blurRad="38100" dist="38100" dir="2700000" algn="tl">
                    <a:srgbClr val="000000">
                      <a:alpha val="43137"/>
                    </a:srgbClr>
                  </a:outerShdw>
                </a:effectLst>
              </a:rPr>
              <a:t> </a:t>
            </a:r>
            <a:r>
              <a:rPr lang="es-ES" i="1" dirty="0" smtClean="0">
                <a:effectLst>
                  <a:glow rad="101600">
                    <a:srgbClr val="C00000">
                      <a:alpha val="60000"/>
                    </a:srgbClr>
                  </a:glow>
                  <a:outerShdw blurRad="38100" dist="38100" dir="2700000" algn="tl">
                    <a:srgbClr val="000000">
                      <a:alpha val="43137"/>
                    </a:srgbClr>
                  </a:outerShdw>
                </a:effectLst>
              </a:rPr>
              <a:t>cuenta con dos recintos, no obstante, el de yincanas se sitúa en </a:t>
            </a:r>
            <a:r>
              <a:rPr lang="es-ES" i="1" dirty="0" err="1" smtClean="0">
                <a:effectLst>
                  <a:glow rad="101600">
                    <a:srgbClr val="C00000">
                      <a:alpha val="60000"/>
                    </a:srgbClr>
                  </a:glow>
                  <a:outerShdw blurRad="38100" dist="38100" dir="2700000" algn="tl">
                    <a:srgbClr val="000000">
                      <a:alpha val="43137"/>
                    </a:srgbClr>
                  </a:outerShdw>
                </a:effectLst>
              </a:rPr>
              <a:t>Algete</a:t>
            </a:r>
            <a:r>
              <a:rPr lang="es-ES" i="1" dirty="0" smtClean="0">
                <a:effectLst>
                  <a:glow rad="101600">
                    <a:srgbClr val="C00000">
                      <a:alpha val="60000"/>
                    </a:srgbClr>
                  </a:glow>
                  <a:outerShdw blurRad="38100" dist="38100" dir="2700000" algn="tl">
                    <a:srgbClr val="000000">
                      <a:alpha val="43137"/>
                    </a:srgbClr>
                  </a:outerShdw>
                </a:effectLst>
              </a:rPr>
              <a:t>. En este campus Universal </a:t>
            </a:r>
            <a:r>
              <a:rPr lang="es-ES" i="1" dirty="0" err="1" smtClean="0">
                <a:effectLst>
                  <a:glow rad="101600">
                    <a:srgbClr val="C00000">
                      <a:alpha val="60000"/>
                    </a:srgbClr>
                  </a:glow>
                  <a:outerShdw blurRad="38100" dist="38100" dir="2700000" algn="tl">
                    <a:srgbClr val="000000">
                      <a:alpha val="43137"/>
                    </a:srgbClr>
                  </a:outerShdw>
                </a:effectLst>
              </a:rPr>
              <a:t>Games</a:t>
            </a:r>
            <a:r>
              <a:rPr lang="es-ES" i="1" dirty="0" smtClean="0">
                <a:effectLst>
                  <a:glow rad="101600">
                    <a:srgbClr val="C00000">
                      <a:alpha val="60000"/>
                    </a:srgbClr>
                  </a:glow>
                  <a:outerShdw blurRad="38100" dist="38100" dir="2700000" algn="tl">
                    <a:srgbClr val="000000">
                      <a:alpha val="43137"/>
                    </a:srgbClr>
                  </a:outerShdw>
                </a:effectLst>
              </a:rPr>
              <a:t> cuenta con más de 3.000 metros cuadrados de césped artificial lo que les permite organizar una amplia oferta de pruebas de humor amarillo al aire libre.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1000">
        <p14:ripple/>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3*ppt_w"/>
                                          </p:val>
                                        </p:tav>
                                      </p:tavLst>
                                    </p:anim>
                                    <p:anim calcmode="lin" valueType="num">
                                      <p:cBhvr>
                                        <p:cTn id="7" dur="4000"/>
                                        <p:tgtEl>
                                          <p:spTgt spid="6"/>
                                        </p:tgtEl>
                                        <p:attrNameLst>
                                          <p:attrName>ppt_h</p:attrName>
                                        </p:attrNameLst>
                                      </p:cBhvr>
                                      <p:tavLst>
                                        <p:tav tm="0">
                                          <p:val>
                                            <p:strVal val="ppt_h"/>
                                          </p:val>
                                        </p:tav>
                                        <p:tav tm="100000">
                                          <p:val>
                                            <p:strVal val="4/3*ppt_h"/>
                                          </p:val>
                                        </p:tav>
                                      </p:tavLst>
                                    </p:anim>
                                    <p:set>
                                      <p:cBhvr>
                                        <p:cTn id="8" dur="1" fill="hold">
                                          <p:stCondLst>
                                            <p:cond delay="3999"/>
                                          </p:stCondLst>
                                        </p:cTn>
                                        <p:tgtEl>
                                          <p:spTgt spid="6"/>
                                        </p:tgtEl>
                                        <p:attrNameLst>
                                          <p:attrName>style.visibility</p:attrName>
                                        </p:attrNameLst>
                                      </p:cBhvr>
                                      <p:to>
                                        <p:strVal val="hidden"/>
                                      </p:to>
                                    </p:set>
                                  </p:childTnLst>
                                </p:cTn>
                              </p:par>
                              <p:par>
                                <p:cTn id="9" presetID="16" presetClass="exit" presetSubtype="42" fill="hold" nodeType="withEffect">
                                  <p:stCondLst>
                                    <p:cond delay="0"/>
                                  </p:stCondLst>
                                  <p:childTnLst>
                                    <p:animEffect transition="out" filter="barn(outHorizontal)">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strVal val="4/3*ppt_w"/>
                                          </p:val>
                                        </p:tav>
                                      </p:tavLst>
                                    </p:anim>
                                    <p:anim calcmode="lin" valueType="num">
                                      <p:cBhvr>
                                        <p:cTn id="14" dur="4000"/>
                                        <p:tgtEl>
                                          <p:spTgt spid="5"/>
                                        </p:tgtEl>
                                        <p:attrNameLst>
                                          <p:attrName>ppt_h</p:attrName>
                                        </p:attrNameLst>
                                      </p:cBhvr>
                                      <p:tavLst>
                                        <p:tav tm="0">
                                          <p:val>
                                            <p:strVal val="ppt_h"/>
                                          </p:val>
                                        </p:tav>
                                        <p:tav tm="100000">
                                          <p:val>
                                            <p:strVal val="4/3*ppt_h"/>
                                          </p:val>
                                        </p:tav>
                                      </p:tavLst>
                                    </p:anim>
                                    <p:set>
                                      <p:cBhvr>
                                        <p:cTn id="15" dur="1" fill="hold">
                                          <p:stCondLst>
                                            <p:cond delay="3999"/>
                                          </p:stCondLst>
                                        </p:cTn>
                                        <p:tgtEl>
                                          <p:spTgt spid="5"/>
                                        </p:tgtEl>
                                        <p:attrNameLst>
                                          <p:attrName>style.visibility</p:attrName>
                                        </p:attrNameLst>
                                      </p:cBhvr>
                                      <p:to>
                                        <p:strVal val="hidden"/>
                                      </p:to>
                                    </p:set>
                                  </p:childTnLst>
                                </p:cTn>
                              </p:par>
                              <p:par>
                                <p:cTn id="16" presetID="13" presetClass="exit" presetSubtype="32" fill="hold" nodeType="withEffect">
                                  <p:stCondLst>
                                    <p:cond delay="0"/>
                                  </p:stCondLst>
                                  <p:childTnLst>
                                    <p:animEffect transition="out" filter="plus(out)">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4/3*#ppt_w"/>
                                          </p:val>
                                        </p:tav>
                                        <p:tav tm="100000">
                                          <p:val>
                                            <p:strVal val="#ppt_w"/>
                                          </p:val>
                                        </p:tav>
                                      </p:tavLst>
                                    </p:anim>
                                    <p:anim calcmode="lin" valueType="num">
                                      <p:cBhvr>
                                        <p:cTn id="22" dur="4000" fill="hold"/>
                                        <p:tgtEl>
                                          <p:spTgt spid="4"/>
                                        </p:tgtEl>
                                        <p:attrNameLst>
                                          <p:attrName>ppt_h</p:attrName>
                                        </p:attrNameLst>
                                      </p:cBhvr>
                                      <p:tavLst>
                                        <p:tav tm="0">
                                          <p:val>
                                            <p:strVal val="4/3*#ppt_h"/>
                                          </p:val>
                                        </p:tav>
                                        <p:tav tm="100000">
                                          <p:val>
                                            <p:strVal val="#ppt_h"/>
                                          </p:val>
                                        </p:tav>
                                      </p:tavLst>
                                    </p:anim>
                                  </p:childTnLst>
                                </p:cTn>
                              </p:par>
                              <p:par>
                                <p:cTn id="23" presetID="13"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plus(out)">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9"/>
          <p:cNvPicPr>
            <a:picLocks noChangeAspect="1"/>
          </p:cNvPicPr>
          <p:nvPr/>
        </p:nvPicPr>
        <p:blipFill>
          <a:blip r:embed="rId2" cstate="print"/>
          <a:srcRect r="50000"/>
          <a:stretch>
            <a:fillRect/>
          </a:stretch>
        </p:blipFill>
        <p:spPr bwMode="auto">
          <a:xfrm>
            <a:off x="0" y="0"/>
            <a:ext cx="4572000" cy="5714999"/>
          </a:xfrm>
          <a:prstGeom prst="rect">
            <a:avLst/>
          </a:prstGeom>
          <a:noFill/>
          <a:ln w="9525">
            <a:noFill/>
            <a:miter lim="800000"/>
            <a:headEnd/>
            <a:tailEnd/>
          </a:ln>
        </p:spPr>
      </p:pic>
      <p:pic>
        <p:nvPicPr>
          <p:cNvPr id="3" name="Imagen 11"/>
          <p:cNvPicPr>
            <a:picLocks noChangeAspect="1"/>
          </p:cNvPicPr>
          <p:nvPr/>
        </p:nvPicPr>
        <p:blipFill>
          <a:blip r:embed="rId2" cstate="print"/>
          <a:srcRect l="50000"/>
          <a:stretch>
            <a:fillRect/>
          </a:stretch>
        </p:blipFill>
        <p:spPr bwMode="auto">
          <a:xfrm>
            <a:off x="4572000" y="0"/>
            <a:ext cx="4572000" cy="5714999"/>
          </a:xfrm>
          <a:prstGeom prst="rect">
            <a:avLst/>
          </a:prstGeom>
          <a:noFill/>
          <a:ln w="9525">
            <a:noFill/>
            <a:miter lim="800000"/>
            <a:headEnd/>
            <a:tailEnd/>
          </a:ln>
        </p:spPr>
      </p:pic>
      <p:sp>
        <p:nvSpPr>
          <p:cNvPr id="4" name="3 CuadroTexto"/>
          <p:cNvSpPr txBox="1"/>
          <p:nvPr/>
        </p:nvSpPr>
        <p:spPr>
          <a:xfrm>
            <a:off x="395536" y="465770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centro ofrece 4 circuitos diferentes, adaptados a las condiciones físicas y la edad de los participantes: </a:t>
            </a:r>
            <a:r>
              <a:rPr lang="es-ES" i="1" dirty="0" err="1" smtClean="0">
                <a:effectLst>
                  <a:glow rad="101600">
                    <a:srgbClr val="C00000">
                      <a:alpha val="60000"/>
                    </a:srgbClr>
                  </a:glow>
                  <a:outerShdw blurRad="38100" dist="38100" dir="2700000" algn="tl">
                    <a:srgbClr val="000000">
                      <a:alpha val="43137"/>
                    </a:srgbClr>
                  </a:outerShdw>
                </a:effectLst>
              </a:rPr>
              <a:t>standard</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medium</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premiun</a:t>
            </a:r>
            <a:r>
              <a:rPr lang="es-ES" i="1" dirty="0" smtClean="0">
                <a:effectLst>
                  <a:glow rad="101600">
                    <a:srgbClr val="C00000">
                      <a:alpha val="60000"/>
                    </a:srgbClr>
                  </a:glow>
                  <a:outerShdw blurRad="38100" dist="38100" dir="2700000" algn="tl">
                    <a:srgbClr val="000000">
                      <a:alpha val="43137"/>
                    </a:srgbClr>
                  </a:outerShdw>
                </a:effectLst>
              </a:rPr>
              <a:t> y para niños. Todos con precios y duración diferente.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4000">
        <p14:ripple/>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4000" fill="hold"/>
                                        <p:tgtEl>
                                          <p:spTgt spid="2"/>
                                        </p:tgtEl>
                                        <p:attrNameLst>
                                          <p:attrName>ppt_x</p:attrName>
                                        </p:attrNameLst>
                                      </p:cBhvr>
                                      <p:tavLst>
                                        <p:tav tm="0">
                                          <p:val>
                                            <p:strVal val="#ppt_x-#ppt_w/2"/>
                                          </p:val>
                                        </p:tav>
                                        <p:tav tm="100000">
                                          <p:val>
                                            <p:strVal val="#ppt_x"/>
                                          </p:val>
                                        </p:tav>
                                      </p:tavLst>
                                    </p:anim>
                                    <p:anim calcmode="lin" valueType="num">
                                      <p:cBhvr>
                                        <p:cTn id="8" dur="4000" fill="hold"/>
                                        <p:tgtEl>
                                          <p:spTgt spid="2"/>
                                        </p:tgtEl>
                                        <p:attrNameLst>
                                          <p:attrName>ppt_y</p:attrName>
                                        </p:attrNameLst>
                                      </p:cBhvr>
                                      <p:tavLst>
                                        <p:tav tm="0">
                                          <p:val>
                                            <p:strVal val="#ppt_y"/>
                                          </p:val>
                                        </p:tav>
                                        <p:tav tm="100000">
                                          <p:val>
                                            <p:strVal val="#ppt_y"/>
                                          </p:val>
                                        </p:tav>
                                      </p:tavLst>
                                    </p:anim>
                                    <p:anim calcmode="lin" valueType="num">
                                      <p:cBhvr>
                                        <p:cTn id="9" dur="4000" fill="hold"/>
                                        <p:tgtEl>
                                          <p:spTgt spid="2"/>
                                        </p:tgtEl>
                                        <p:attrNameLst>
                                          <p:attrName>ppt_w</p:attrName>
                                        </p:attrNameLst>
                                      </p:cBhvr>
                                      <p:tavLst>
                                        <p:tav tm="0">
                                          <p:val>
                                            <p:fltVal val="0"/>
                                          </p:val>
                                        </p:tav>
                                        <p:tav tm="100000">
                                          <p:val>
                                            <p:strVal val="#ppt_w"/>
                                          </p:val>
                                        </p:tav>
                                      </p:tavLst>
                                    </p:anim>
                                    <p:anim calcmode="lin" valueType="num">
                                      <p:cBhvr>
                                        <p:cTn id="10" dur="4000" fill="hold"/>
                                        <p:tgtEl>
                                          <p:spTgt spid="2"/>
                                        </p:tgtEl>
                                        <p:attrNameLst>
                                          <p:attrName>ppt_h</p:attrName>
                                        </p:attrNameLst>
                                      </p:cBhvr>
                                      <p:tavLst>
                                        <p:tav tm="0">
                                          <p:val>
                                            <p:strVal val="#ppt_h"/>
                                          </p:val>
                                        </p:tav>
                                        <p:tav tm="100000">
                                          <p:val>
                                            <p:strVal val="#ppt_h"/>
                                          </p:val>
                                        </p:tav>
                                      </p:tavLst>
                                    </p:anim>
                                  </p:childTnLst>
                                </p:cTn>
                              </p:par>
                              <p:par>
                                <p:cTn id="11" presetID="4" presetClass="entr" presetSubtype="16"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box(in)">
                                      <p:cBhvr>
                                        <p:cTn id="13" dur="4000"/>
                                        <p:tgtEl>
                                          <p:spTgt spid="2"/>
                                        </p:tgtEl>
                                      </p:cBhvr>
                                    </p:animEffect>
                                  </p:childTnLst>
                                </p:cTn>
                              </p:par>
                              <p:par>
                                <p:cTn id="14" presetID="17" presetClass="entr" presetSubtype="8" fill="hold"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p:cTn id="16" dur="4000" fill="hold"/>
                                        <p:tgtEl>
                                          <p:spTgt spid="3"/>
                                        </p:tgtEl>
                                        <p:attrNameLst>
                                          <p:attrName>ppt_x</p:attrName>
                                        </p:attrNameLst>
                                      </p:cBhvr>
                                      <p:tavLst>
                                        <p:tav tm="0">
                                          <p:val>
                                            <p:strVal val="#ppt_x-#ppt_w/2"/>
                                          </p:val>
                                        </p:tav>
                                        <p:tav tm="100000">
                                          <p:val>
                                            <p:strVal val="#ppt_x"/>
                                          </p:val>
                                        </p:tav>
                                      </p:tavLst>
                                    </p:anim>
                                    <p:anim calcmode="lin" valueType="num">
                                      <p:cBhvr>
                                        <p:cTn id="17" dur="4000" fill="hold"/>
                                        <p:tgtEl>
                                          <p:spTgt spid="3"/>
                                        </p:tgtEl>
                                        <p:attrNameLst>
                                          <p:attrName>ppt_y</p:attrName>
                                        </p:attrNameLst>
                                      </p:cBhvr>
                                      <p:tavLst>
                                        <p:tav tm="0">
                                          <p:val>
                                            <p:strVal val="#ppt_y"/>
                                          </p:val>
                                        </p:tav>
                                        <p:tav tm="100000">
                                          <p:val>
                                            <p:strVal val="#ppt_y"/>
                                          </p:val>
                                        </p:tav>
                                      </p:tavLst>
                                    </p:anim>
                                    <p:anim calcmode="lin" valueType="num">
                                      <p:cBhvr>
                                        <p:cTn id="18" dur="4000" fill="hold"/>
                                        <p:tgtEl>
                                          <p:spTgt spid="3"/>
                                        </p:tgtEl>
                                        <p:attrNameLst>
                                          <p:attrName>ppt_w</p:attrName>
                                        </p:attrNameLst>
                                      </p:cBhvr>
                                      <p:tavLst>
                                        <p:tav tm="0">
                                          <p:val>
                                            <p:fltVal val="0"/>
                                          </p:val>
                                        </p:tav>
                                        <p:tav tm="100000">
                                          <p:val>
                                            <p:strVal val="#ppt_w"/>
                                          </p:val>
                                        </p:tav>
                                      </p:tavLst>
                                    </p:anim>
                                    <p:anim calcmode="lin" valueType="num">
                                      <p:cBhvr>
                                        <p:cTn id="19" dur="4000" fill="hold"/>
                                        <p:tgtEl>
                                          <p:spTgt spid="3"/>
                                        </p:tgtEl>
                                        <p:attrNameLst>
                                          <p:attrName>ppt_h</p:attrName>
                                        </p:attrNameLst>
                                      </p:cBhvr>
                                      <p:tavLst>
                                        <p:tav tm="0">
                                          <p:val>
                                            <p:strVal val="#ppt_h"/>
                                          </p:val>
                                        </p:tav>
                                        <p:tav tm="100000">
                                          <p:val>
                                            <p:strVal val="#ppt_h"/>
                                          </p:val>
                                        </p:tav>
                                      </p:tavLst>
                                    </p:anim>
                                  </p:childTnLst>
                                </p:cTn>
                              </p:par>
                              <p:par>
                                <p:cTn id="20" presetID="4" presetClass="entr" presetSubtype="16"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box(in)">
                                      <p:cBhvr>
                                        <p:cTn id="22" dur="4000"/>
                                        <p:tgtEl>
                                          <p:spTgt spid="3"/>
                                        </p:tgtEl>
                                      </p:cBhvr>
                                    </p:animEffect>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g2081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g2081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395536" y="4873724"/>
            <a:ext cx="835292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Este centro ofrece la posibilidad de contratar a un actor que representa al chino </a:t>
            </a:r>
            <a:r>
              <a:rPr lang="es-ES" i="1" dirty="0" err="1" smtClean="0">
                <a:effectLst>
                  <a:glow rad="101600">
                    <a:srgbClr val="C00000">
                      <a:alpha val="60000"/>
                    </a:srgbClr>
                  </a:glow>
                  <a:outerShdw blurRad="38100" dist="38100" dir="2700000" algn="tl">
                    <a:srgbClr val="000000">
                      <a:alpha val="43137"/>
                    </a:srgbClr>
                  </a:outerShdw>
                </a:effectLst>
              </a:rPr>
              <a:t>cudeiro</a:t>
            </a:r>
            <a:r>
              <a:rPr lang="es-ES" i="1" dirty="0" smtClean="0">
                <a:effectLst>
                  <a:glow rad="101600">
                    <a:srgbClr val="C00000">
                      <a:alpha val="60000"/>
                    </a:srgbClr>
                  </a:glow>
                  <a:outerShdw blurRad="38100" dist="38100" dir="2700000" algn="tl">
                    <a:srgbClr val="000000">
                      <a:alpha val="43137"/>
                    </a:srgbClr>
                  </a:outerShdw>
                </a:effectLst>
              </a:rPr>
              <a:t>, amenizando la jornada y haciéndola aún más divertida.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0000">
        <p14:ripple/>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23" presetClass="exit" presetSubtype="32" fill="hold" nodeType="withEffect">
                                  <p:stCondLst>
                                    <p:cond delay="0"/>
                                  </p:stCondLst>
                                  <p:childTnLst>
                                    <p:anim calcmode="lin" valueType="num">
                                      <p:cBhvr>
                                        <p:cTn id="9" dur="4000"/>
                                        <p:tgtEl>
                                          <p:spTgt spid="5"/>
                                        </p:tgtEl>
                                        <p:attrNameLst>
                                          <p:attrName>ppt_w</p:attrName>
                                        </p:attrNameLst>
                                      </p:cBhvr>
                                      <p:tavLst>
                                        <p:tav tm="0">
                                          <p:val>
                                            <p:strVal val="ppt_w"/>
                                          </p:val>
                                        </p:tav>
                                        <p:tav tm="100000">
                                          <p:val>
                                            <p:fltVal val="0"/>
                                          </p:val>
                                        </p:tav>
                                      </p:tavLst>
                                    </p:anim>
                                    <p:anim calcmode="lin" valueType="num">
                                      <p:cBhvr>
                                        <p:cTn id="10" dur="4000"/>
                                        <p:tgtEl>
                                          <p:spTgt spid="5"/>
                                        </p:tgtEl>
                                        <p:attrNameLst>
                                          <p:attrName>ppt_h</p:attrName>
                                        </p:attrNameLst>
                                      </p:cBhvr>
                                      <p:tavLst>
                                        <p:tav tm="0">
                                          <p:val>
                                            <p:strVal val="ppt_h"/>
                                          </p:val>
                                        </p:tav>
                                        <p:tav tm="100000">
                                          <p:val>
                                            <p:fltVal val="0"/>
                                          </p:val>
                                        </p:tav>
                                      </p:tavLst>
                                    </p:anim>
                                    <p:set>
                                      <p:cBhvr>
                                        <p:cTn id="11" dur="1" fill="hold">
                                          <p:stCondLst>
                                            <p:cond delay="3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21" presetClass="entr" presetSubtype="4"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4)">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oast_paradise_tropical_sea_sky_sunshine_emerald_blue_beach_1600x1200.jpg"/>
          <p:cNvPicPr>
            <a:picLocks noChangeAspect="1"/>
          </p:cNvPicPr>
          <p:nvPr/>
        </p:nvPicPr>
        <p:blipFill>
          <a:blip r:embed="rId2" cstate="print"/>
          <a:stretch>
            <a:fillRect/>
          </a:stretch>
        </p:blipFill>
        <p:spPr bwMode="auto">
          <a:xfrm>
            <a:off x="0" y="0"/>
            <a:ext cx="4644008" cy="5715000"/>
          </a:xfrm>
          <a:prstGeom prst="rect">
            <a:avLst/>
          </a:prstGeom>
          <a:noFill/>
          <a:ln w="9525">
            <a:noFill/>
            <a:miter lim="800000"/>
            <a:headEnd/>
            <a:tailEnd/>
          </a:ln>
        </p:spPr>
      </p:pic>
      <p:pic>
        <p:nvPicPr>
          <p:cNvPr id="5" name="4 Imagen" descr="coast_paradise_tropical_sea_sky_sunshine_emerald_blue_beach_1600x1200.jpg"/>
          <p:cNvPicPr>
            <a:picLocks noChangeAspect="1"/>
          </p:cNvPicPr>
          <p:nvPr/>
        </p:nvPicPr>
        <p:blipFill>
          <a:blip r:embed="rId2" cstate="print"/>
          <a:stretch>
            <a:fillRect/>
          </a:stretch>
        </p:blipFill>
        <p:spPr bwMode="auto">
          <a:xfrm>
            <a:off x="0" y="0"/>
            <a:ext cx="4644008" cy="5715000"/>
          </a:xfrm>
          <a:prstGeom prst="rect">
            <a:avLst/>
          </a:prstGeom>
          <a:noFill/>
          <a:ln w="9525">
            <a:noFill/>
            <a:miter lim="800000"/>
            <a:headEnd/>
            <a:tailEnd/>
          </a:ln>
        </p:spPr>
      </p:pic>
      <p:pic>
        <p:nvPicPr>
          <p:cNvPr id="6" name="5 Imagen" descr="coast_paradise_tropical_sea_sky_sunshine_emerald_blue_beach_1600x1200.jpg"/>
          <p:cNvPicPr>
            <a:picLocks noChangeAspect="1"/>
          </p:cNvPicPr>
          <p:nvPr/>
        </p:nvPicPr>
        <p:blipFill>
          <a:blip r:embed="rId2" cstate="print"/>
          <a:stretch>
            <a:fillRect/>
          </a:stretch>
        </p:blipFill>
        <p:spPr bwMode="auto">
          <a:xfrm>
            <a:off x="0" y="0"/>
            <a:ext cx="4644008" cy="5715000"/>
          </a:xfrm>
          <a:prstGeom prst="rect">
            <a:avLst/>
          </a:prstGeom>
          <a:noFill/>
          <a:ln w="9525">
            <a:noFill/>
            <a:miter lim="800000"/>
            <a:headEnd/>
            <a:tailEnd/>
          </a:ln>
        </p:spPr>
      </p:pic>
      <p:sp>
        <p:nvSpPr>
          <p:cNvPr id="7" name="6 CuadroTexto"/>
          <p:cNvSpPr txBox="1"/>
          <p:nvPr/>
        </p:nvSpPr>
        <p:spPr>
          <a:xfrm>
            <a:off x="4860032" y="1921396"/>
            <a:ext cx="4032448" cy="2862322"/>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Las enormes instalaciones de </a:t>
            </a:r>
            <a:r>
              <a:rPr lang="es-ES" sz="2000" i="1" dirty="0" err="1" smtClean="0">
                <a:effectLst>
                  <a:glow rad="101600">
                    <a:srgbClr val="C00000">
                      <a:alpha val="60000"/>
                    </a:srgbClr>
                  </a:glow>
                  <a:outerShdw blurRad="38100" dist="38100" dir="2700000" algn="tl">
                    <a:srgbClr val="000000">
                      <a:alpha val="43137"/>
                    </a:srgbClr>
                  </a:outerShdw>
                </a:effectLst>
              </a:rPr>
              <a:t>EuroFiestas</a:t>
            </a:r>
            <a:r>
              <a:rPr lang="es-ES" sz="2000" i="1" dirty="0" smtClean="0">
                <a:effectLst>
                  <a:glow rad="101600">
                    <a:srgbClr val="C00000">
                      <a:alpha val="60000"/>
                    </a:srgbClr>
                  </a:glow>
                  <a:outerShdw blurRad="38100" dist="38100" dir="2700000" algn="tl">
                    <a:srgbClr val="000000">
                      <a:alpha val="43137"/>
                    </a:srgbClr>
                  </a:outerShdw>
                </a:effectLst>
              </a:rPr>
              <a:t> se ubican a las afueras de Madrid, tomando la A-5 dirección a Badajoz. Muy cerca de Navalcarnero y la urbanización llamada </a:t>
            </a:r>
            <a:r>
              <a:rPr lang="es-ES" sz="2000" i="1" dirty="0" err="1" smtClean="0">
                <a:effectLst>
                  <a:glow rad="101600">
                    <a:srgbClr val="C00000">
                      <a:alpha val="60000"/>
                    </a:srgbClr>
                  </a:glow>
                  <a:outerShdw blurRad="38100" dist="38100" dir="2700000" algn="tl">
                    <a:srgbClr val="000000">
                      <a:alpha val="43137"/>
                    </a:srgbClr>
                  </a:outerShdw>
                </a:effectLst>
              </a:rPr>
              <a:t>Calypo</a:t>
            </a:r>
            <a:r>
              <a:rPr lang="es-ES" sz="2000" i="1" dirty="0" smtClean="0">
                <a:effectLst>
                  <a:glow rad="101600">
                    <a:srgbClr val="C00000">
                      <a:alpha val="60000"/>
                    </a:srgbClr>
                  </a:glow>
                  <a:outerShdw blurRad="38100" dist="38100" dir="2700000" algn="tl">
                    <a:srgbClr val="000000">
                      <a:alpha val="43137"/>
                    </a:srgbClr>
                  </a:outerShdw>
                </a:effectLst>
              </a:rPr>
              <a:t> Fado. Para llegar lo mejor es consultar su web, donde explican de diversas manera cómo llegar hasta ellos.</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2000">
        <p14:ripple/>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3*ppt_w"/>
                                          </p:val>
                                        </p:tav>
                                      </p:tavLst>
                                    </p:anim>
                                    <p:anim calcmode="lin" valueType="num">
                                      <p:cBhvr>
                                        <p:cTn id="7" dur="4000"/>
                                        <p:tgtEl>
                                          <p:spTgt spid="6"/>
                                        </p:tgtEl>
                                        <p:attrNameLst>
                                          <p:attrName>ppt_h</p:attrName>
                                        </p:attrNameLst>
                                      </p:cBhvr>
                                      <p:tavLst>
                                        <p:tav tm="0">
                                          <p:val>
                                            <p:strVal val="ppt_h"/>
                                          </p:val>
                                        </p:tav>
                                        <p:tav tm="100000">
                                          <p:val>
                                            <p:strVal val="4/3*ppt_h"/>
                                          </p:val>
                                        </p:tav>
                                      </p:tavLst>
                                    </p:anim>
                                    <p:set>
                                      <p:cBhvr>
                                        <p:cTn id="8" dur="1" fill="hold">
                                          <p:stCondLst>
                                            <p:cond delay="3999"/>
                                          </p:stCondLst>
                                        </p:cTn>
                                        <p:tgtEl>
                                          <p:spTgt spid="6"/>
                                        </p:tgtEl>
                                        <p:attrNameLst>
                                          <p:attrName>style.visibility</p:attrName>
                                        </p:attrNameLst>
                                      </p:cBhvr>
                                      <p:to>
                                        <p:strVal val="hidden"/>
                                      </p:to>
                                    </p:set>
                                  </p:childTnLst>
                                </p:cTn>
                              </p:par>
                              <p:par>
                                <p:cTn id="9" presetID="4" presetClass="exit" presetSubtype="32" fill="hold" nodeType="withEffect">
                                  <p:stCondLst>
                                    <p:cond delay="0"/>
                                  </p:stCondLst>
                                  <p:childTnLst>
                                    <p:animEffect transition="out" filter="box(out)">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strVal val="4/3*ppt_w"/>
                                          </p:val>
                                        </p:tav>
                                      </p:tavLst>
                                    </p:anim>
                                    <p:anim calcmode="lin" valueType="num">
                                      <p:cBhvr>
                                        <p:cTn id="14" dur="4000"/>
                                        <p:tgtEl>
                                          <p:spTgt spid="5"/>
                                        </p:tgtEl>
                                        <p:attrNameLst>
                                          <p:attrName>ppt_h</p:attrName>
                                        </p:attrNameLst>
                                      </p:cBhvr>
                                      <p:tavLst>
                                        <p:tav tm="0">
                                          <p:val>
                                            <p:strVal val="ppt_h"/>
                                          </p:val>
                                        </p:tav>
                                        <p:tav tm="100000">
                                          <p:val>
                                            <p:strVal val="4/3*ppt_h"/>
                                          </p:val>
                                        </p:tav>
                                      </p:tavLst>
                                    </p:anim>
                                    <p:set>
                                      <p:cBhvr>
                                        <p:cTn id="15" dur="1" fill="hold">
                                          <p:stCondLst>
                                            <p:cond delay="3999"/>
                                          </p:stCondLst>
                                        </p:cTn>
                                        <p:tgtEl>
                                          <p:spTgt spid="5"/>
                                        </p:tgtEl>
                                        <p:attrNameLst>
                                          <p:attrName>style.visibility</p:attrName>
                                        </p:attrNameLst>
                                      </p:cBhvr>
                                      <p:to>
                                        <p:strVal val="hidden"/>
                                      </p:to>
                                    </p:set>
                                  </p:childTnLst>
                                </p:cTn>
                              </p:par>
                              <p:par>
                                <p:cTn id="16" presetID="13" presetClass="exit" presetSubtype="16" fill="hold" nodeType="withEffect">
                                  <p:stCondLst>
                                    <p:cond delay="0"/>
                                  </p:stCondLst>
                                  <p:childTnLst>
                                    <p:animEffect transition="out" filter="plus(in)">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2/3*#ppt_w"/>
                                          </p:val>
                                        </p:tav>
                                        <p:tav tm="100000">
                                          <p:val>
                                            <p:strVal val="#ppt_w"/>
                                          </p:val>
                                        </p:tav>
                                      </p:tavLst>
                                    </p:anim>
                                    <p:anim calcmode="lin" valueType="num">
                                      <p:cBhvr>
                                        <p:cTn id="22" dur="4000" fill="hold"/>
                                        <p:tgtEl>
                                          <p:spTgt spid="4"/>
                                        </p:tgtEl>
                                        <p:attrNameLst>
                                          <p:attrName>ppt_h</p:attrName>
                                        </p:attrNameLst>
                                      </p:cBhvr>
                                      <p:tavLst>
                                        <p:tav tm="0">
                                          <p:val>
                                            <p:strVal val="2/3*#ppt_h"/>
                                          </p:val>
                                        </p:tav>
                                        <p:tav tm="100000">
                                          <p:val>
                                            <p:strVal val="#ppt_h"/>
                                          </p:val>
                                        </p:tav>
                                      </p:tavLst>
                                    </p:anim>
                                  </p:childTnLst>
                                </p:cTn>
                              </p:par>
                              <p:par>
                                <p:cTn id="23" presetID="6"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circle(in)">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38).jpg"/>
          <p:cNvPicPr>
            <a:picLocks noChangeAspect="1"/>
          </p:cNvPicPr>
          <p:nvPr/>
        </p:nvPicPr>
        <p:blipFill>
          <a:blip r:embed="rId2" cstate="print"/>
          <a:stretch>
            <a:fillRect/>
          </a:stretch>
        </p:blipFill>
        <p:spPr bwMode="auto">
          <a:xfrm>
            <a:off x="0" y="1"/>
            <a:ext cx="9144000" cy="5715000"/>
          </a:xfrm>
          <a:prstGeom prst="rect">
            <a:avLst/>
          </a:prstGeom>
          <a:noFill/>
          <a:ln w="9525">
            <a:noFill/>
            <a:miter lim="800000"/>
            <a:headEnd/>
            <a:tailEnd/>
          </a:ln>
        </p:spPr>
      </p:pic>
      <p:pic>
        <p:nvPicPr>
          <p:cNvPr id="5" name="4 Imagen" descr="0(38).jpg"/>
          <p:cNvPicPr>
            <a:picLocks noChangeAspect="1"/>
          </p:cNvPicPr>
          <p:nvPr/>
        </p:nvPicPr>
        <p:blipFill>
          <a:blip r:embed="rId2" cstate="print"/>
          <a:stretch>
            <a:fillRect/>
          </a:stretch>
        </p:blipFill>
        <p:spPr bwMode="auto">
          <a:xfrm>
            <a:off x="0" y="1"/>
            <a:ext cx="9144000" cy="5715000"/>
          </a:xfrm>
          <a:prstGeom prst="rect">
            <a:avLst/>
          </a:prstGeom>
          <a:noFill/>
          <a:ln w="9525">
            <a:noFill/>
            <a:miter lim="800000"/>
            <a:headEnd/>
            <a:tailEnd/>
          </a:ln>
        </p:spPr>
      </p:pic>
      <p:sp>
        <p:nvSpPr>
          <p:cNvPr id="6" name="5 CuadroTexto"/>
          <p:cNvSpPr txBox="1"/>
          <p:nvPr/>
        </p:nvSpPr>
        <p:spPr>
          <a:xfrm>
            <a:off x="395536" y="4585692"/>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este centro la </a:t>
            </a:r>
            <a:r>
              <a:rPr lang="es-ES" i="1" dirty="0" err="1" smtClean="0">
                <a:effectLst>
                  <a:glow rad="101600">
                    <a:srgbClr val="C00000">
                      <a:alpha val="60000"/>
                    </a:srgbClr>
                  </a:glow>
                  <a:outerShdw blurRad="38100" dist="38100" dir="2700000" algn="tl">
                    <a:srgbClr val="000000">
                      <a:alpha val="43137"/>
                    </a:srgbClr>
                  </a:outerShdw>
                </a:effectLst>
              </a:rPr>
              <a:t>gincana</a:t>
            </a:r>
            <a:r>
              <a:rPr lang="es-ES" i="1" dirty="0" smtClean="0">
                <a:effectLst>
                  <a:glow rad="101600">
                    <a:srgbClr val="C00000">
                      <a:alpha val="60000"/>
                    </a:srgbClr>
                  </a:glow>
                  <a:outerShdw blurRad="38100" dist="38100" dir="2700000" algn="tl">
                    <a:srgbClr val="000000">
                      <a:alpha val="43137"/>
                    </a:srgbClr>
                  </a:outerShdw>
                </a:effectLst>
              </a:rPr>
              <a:t> de humor amarillo dura aproximadamente dos horas y está compuesta por 9 pruebas. La actividad se realiza en un circuito cubierto, por lo que es una buena opción si es invierno o hace mal tiempo.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7000">
        <p14:ripple/>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2/3*#ppt_w"/>
                                          </p:val>
                                        </p:tav>
                                        <p:tav tm="100000">
                                          <p:val>
                                            <p:strVal val="#ppt_w"/>
                                          </p:val>
                                        </p:tav>
                                      </p:tavLst>
                                    </p:anim>
                                    <p:anim calcmode="lin" valueType="num">
                                      <p:cBhvr>
                                        <p:cTn id="8" dur="4000" fill="hold"/>
                                        <p:tgtEl>
                                          <p:spTgt spid="4"/>
                                        </p:tgtEl>
                                        <p:attrNameLst>
                                          <p:attrName>ppt_h</p:attrName>
                                        </p:attrNameLst>
                                      </p:cBhvr>
                                      <p:tavLst>
                                        <p:tav tm="0">
                                          <p:val>
                                            <p:strVal val="2/3*#ppt_h"/>
                                          </p:val>
                                        </p:tav>
                                        <p:tav tm="100000">
                                          <p:val>
                                            <p:strVal val="#ppt_h"/>
                                          </p:val>
                                        </p:tav>
                                      </p:tavLst>
                                    </p:anim>
                                  </p:childTnLst>
                                </p:cTn>
                              </p:par>
                              <p:par>
                                <p:cTn id="9" presetID="3"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vertical)">
                                      <p:cBhvr>
                                        <p:cTn id="11" dur="4000"/>
                                        <p:tgtEl>
                                          <p:spTgt spid="4"/>
                                        </p:tgtEl>
                                      </p:cBhvr>
                                    </p:animEffect>
                                  </p:childTnLst>
                                </p:cTn>
                              </p:par>
                              <p:par>
                                <p:cTn id="12" presetID="23" presetClass="entr" presetSubtype="27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2/3*#ppt_w"/>
                                          </p:val>
                                        </p:tav>
                                        <p:tav tm="100000">
                                          <p:val>
                                            <p:strVal val="#ppt_w"/>
                                          </p:val>
                                        </p:tav>
                                      </p:tavLst>
                                    </p:anim>
                                    <p:anim calcmode="lin" valueType="num">
                                      <p:cBhvr>
                                        <p:cTn id="15" dur="4000" fill="hold"/>
                                        <p:tgtEl>
                                          <p:spTgt spid="5"/>
                                        </p:tgtEl>
                                        <p:attrNameLst>
                                          <p:attrName>ppt_h</p:attrName>
                                        </p:attrNameLst>
                                      </p:cBhvr>
                                      <p:tavLst>
                                        <p:tav tm="0">
                                          <p:val>
                                            <p:strVal val="2/3*#ppt_h"/>
                                          </p:val>
                                        </p:tav>
                                        <p:tav tm="100000">
                                          <p:val>
                                            <p:strVal val="#ppt_h"/>
                                          </p:val>
                                        </p:tav>
                                      </p:tavLst>
                                    </p:anim>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4000"/>
                                        <p:tgtEl>
                                          <p:spTgt spid="5"/>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39).jpg"/>
          <p:cNvPicPr>
            <a:picLocks noChangeAspect="1"/>
          </p:cNvPicPr>
          <p:nvPr/>
        </p:nvPicPr>
        <p:blipFill>
          <a:blip r:embed="rId3" cstate="print"/>
          <a:stretch>
            <a:fillRect/>
          </a:stretch>
        </p:blipFill>
        <p:spPr bwMode="auto">
          <a:xfrm>
            <a:off x="0" y="0"/>
            <a:ext cx="6672648" cy="5715000"/>
          </a:xfrm>
          <a:prstGeom prst="rect">
            <a:avLst/>
          </a:prstGeom>
          <a:noFill/>
          <a:ln w="9525">
            <a:noFill/>
            <a:miter lim="800000"/>
            <a:headEnd/>
            <a:tailEnd/>
          </a:ln>
        </p:spPr>
      </p:pic>
      <p:pic>
        <p:nvPicPr>
          <p:cNvPr id="6" name="5 Imagen" descr="0(39).jpg"/>
          <p:cNvPicPr>
            <a:picLocks noChangeAspect="1"/>
          </p:cNvPicPr>
          <p:nvPr/>
        </p:nvPicPr>
        <p:blipFill>
          <a:blip r:embed="rId3" cstate="print"/>
          <a:stretch>
            <a:fillRect/>
          </a:stretch>
        </p:blipFill>
        <p:spPr bwMode="auto">
          <a:xfrm flipH="1">
            <a:off x="0" y="0"/>
            <a:ext cx="6672648" cy="5715000"/>
          </a:xfrm>
          <a:prstGeom prst="rect">
            <a:avLst/>
          </a:prstGeom>
          <a:noFill/>
          <a:ln w="9525">
            <a:noFill/>
            <a:miter lim="800000"/>
            <a:headEnd/>
            <a:tailEnd/>
          </a:ln>
        </p:spPr>
      </p:pic>
      <p:sp>
        <p:nvSpPr>
          <p:cNvPr id="5" name="4 CuadroTexto"/>
          <p:cNvSpPr txBox="1"/>
          <p:nvPr/>
        </p:nvSpPr>
        <p:spPr>
          <a:xfrm>
            <a:off x="6876256" y="1777380"/>
            <a:ext cx="1944216" cy="2246769"/>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Por supuesto, como en la mayoría de circuitos de humor amarillo, no faltan los hinchables.</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16000">
        <p15:prstTrans prst="prestige"/>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fltVal val="0"/>
                                          </p:val>
                                        </p:tav>
                                      </p:tavLst>
                                    </p:anim>
                                    <p:anim calcmode="lin" valueType="num">
                                      <p:cBhvr>
                                        <p:cTn id="7" dur="4000"/>
                                        <p:tgtEl>
                                          <p:spTgt spid="6"/>
                                        </p:tgtEl>
                                        <p:attrNameLst>
                                          <p:attrName>ppt_h</p:attrName>
                                        </p:attrNameLst>
                                      </p:cBhvr>
                                      <p:tavLst>
                                        <p:tav tm="0">
                                          <p:val>
                                            <p:strVal val="ppt_h"/>
                                          </p:val>
                                        </p:tav>
                                        <p:tav tm="100000">
                                          <p:val>
                                            <p:fltVal val="0"/>
                                          </p:val>
                                        </p:tav>
                                      </p:tavLst>
                                    </p:anim>
                                    <p:set>
                                      <p:cBhvr>
                                        <p:cTn id="8" dur="1" fill="hold">
                                          <p:stCondLst>
                                            <p:cond delay="3999"/>
                                          </p:stCondLst>
                                        </p:cTn>
                                        <p:tgtEl>
                                          <p:spTgt spid="6"/>
                                        </p:tgtEl>
                                        <p:attrNameLst>
                                          <p:attrName>style.visibility</p:attrName>
                                        </p:attrNameLst>
                                      </p:cBhvr>
                                      <p:to>
                                        <p:strVal val="hidden"/>
                                      </p:to>
                                    </p:set>
                                  </p:childTnLst>
                                </p:cTn>
                              </p:par>
                              <p:par>
                                <p:cTn id="9" presetID="6" presetClass="exit" presetSubtype="16" fill="hold" nodeType="withEffect">
                                  <p:stCondLst>
                                    <p:cond delay="0"/>
                                  </p:stCondLst>
                                  <p:childTnLst>
                                    <p:animEffect transition="out" filter="circle(in)">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ntr" presetSubtype="16"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fltVal val="0"/>
                                          </p:val>
                                        </p:tav>
                                        <p:tav tm="100000">
                                          <p:val>
                                            <p:strVal val="#ppt_w"/>
                                          </p:val>
                                        </p:tav>
                                      </p:tavLst>
                                    </p:anim>
                                    <p:anim calcmode="lin" valueType="num">
                                      <p:cBhvr>
                                        <p:cTn id="15" dur="4000" fill="hold"/>
                                        <p:tgtEl>
                                          <p:spTgt spid="4"/>
                                        </p:tgtEl>
                                        <p:attrNameLst>
                                          <p:attrName>ppt_h</p:attrName>
                                        </p:attrNameLst>
                                      </p:cBhvr>
                                      <p:tavLst>
                                        <p:tav tm="0">
                                          <p:val>
                                            <p:fltVal val="0"/>
                                          </p:val>
                                        </p:tav>
                                        <p:tav tm="100000">
                                          <p:val>
                                            <p:strVal val="#ppt_h"/>
                                          </p:val>
                                        </p:tav>
                                      </p:tavLst>
                                    </p:anim>
                                  </p:childTnLst>
                                </p:cTn>
                              </p:par>
                              <p:par>
                                <p:cTn id="16" presetID="16" presetClass="entr" presetSubtype="37"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Vertical)">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srcRect r="66537" b="66380"/>
          <a:stretch>
            <a:fillRect/>
          </a:stretch>
        </p:blipFill>
        <p:spPr bwMode="auto">
          <a:xfrm>
            <a:off x="0" y="0"/>
            <a:ext cx="3059832" cy="1921396"/>
          </a:xfrm>
          <a:prstGeom prst="rect">
            <a:avLst/>
          </a:prstGeom>
          <a:noFill/>
          <a:ln w="9525">
            <a:noFill/>
            <a:miter lim="800000"/>
            <a:headEnd/>
            <a:tailEnd/>
          </a:ln>
        </p:spPr>
      </p:pic>
      <p:pic>
        <p:nvPicPr>
          <p:cNvPr id="4" name="Imagen 3"/>
          <p:cNvPicPr>
            <a:picLocks noChangeAspect="1"/>
          </p:cNvPicPr>
          <p:nvPr/>
        </p:nvPicPr>
        <p:blipFill>
          <a:blip r:embed="rId2" cstate="print"/>
          <a:srcRect l="33463" r="33463" b="66380"/>
          <a:stretch>
            <a:fillRect/>
          </a:stretch>
        </p:blipFill>
        <p:spPr bwMode="auto">
          <a:xfrm>
            <a:off x="3059832" y="0"/>
            <a:ext cx="3024336" cy="1921396"/>
          </a:xfrm>
          <a:prstGeom prst="rect">
            <a:avLst/>
          </a:prstGeom>
          <a:noFill/>
          <a:ln w="9525">
            <a:noFill/>
            <a:miter lim="800000"/>
            <a:headEnd/>
            <a:tailEnd/>
          </a:ln>
        </p:spPr>
      </p:pic>
      <p:pic>
        <p:nvPicPr>
          <p:cNvPr id="5" name="Imagen 4"/>
          <p:cNvPicPr>
            <a:picLocks noChangeAspect="1"/>
          </p:cNvPicPr>
          <p:nvPr/>
        </p:nvPicPr>
        <p:blipFill>
          <a:blip r:embed="rId2" cstate="print"/>
          <a:srcRect l="66538" b="66380"/>
          <a:stretch>
            <a:fillRect/>
          </a:stretch>
        </p:blipFill>
        <p:spPr bwMode="auto">
          <a:xfrm>
            <a:off x="6084168" y="0"/>
            <a:ext cx="3059832" cy="1921396"/>
          </a:xfrm>
          <a:prstGeom prst="rect">
            <a:avLst/>
          </a:prstGeom>
          <a:noFill/>
          <a:ln w="9525">
            <a:noFill/>
            <a:miter lim="800000"/>
            <a:headEnd/>
            <a:tailEnd/>
          </a:ln>
        </p:spPr>
      </p:pic>
      <p:pic>
        <p:nvPicPr>
          <p:cNvPr id="6" name="Imagen 5"/>
          <p:cNvPicPr>
            <a:picLocks noChangeAspect="1"/>
          </p:cNvPicPr>
          <p:nvPr/>
        </p:nvPicPr>
        <p:blipFill>
          <a:blip r:embed="rId2" cstate="print"/>
          <a:srcRect t="33620" r="66537" b="33620"/>
          <a:stretch>
            <a:fillRect/>
          </a:stretch>
        </p:blipFill>
        <p:spPr bwMode="auto">
          <a:xfrm>
            <a:off x="0" y="1921396"/>
            <a:ext cx="3059832" cy="1872208"/>
          </a:xfrm>
          <a:prstGeom prst="rect">
            <a:avLst/>
          </a:prstGeom>
          <a:noFill/>
          <a:ln w="9525">
            <a:noFill/>
            <a:miter lim="800000"/>
            <a:headEnd/>
            <a:tailEnd/>
          </a:ln>
        </p:spPr>
      </p:pic>
      <p:pic>
        <p:nvPicPr>
          <p:cNvPr id="7" name="Imagen 6"/>
          <p:cNvPicPr>
            <a:picLocks noChangeAspect="1"/>
          </p:cNvPicPr>
          <p:nvPr/>
        </p:nvPicPr>
        <p:blipFill>
          <a:blip r:embed="rId2" cstate="print"/>
          <a:srcRect l="33463" t="32360" r="33463" b="33620"/>
          <a:stretch>
            <a:fillRect/>
          </a:stretch>
        </p:blipFill>
        <p:spPr bwMode="auto">
          <a:xfrm>
            <a:off x="3059832" y="1849388"/>
            <a:ext cx="3024336" cy="1944216"/>
          </a:xfrm>
          <a:prstGeom prst="rect">
            <a:avLst/>
          </a:prstGeom>
          <a:noFill/>
          <a:ln w="9525">
            <a:noFill/>
            <a:miter lim="800000"/>
            <a:headEnd/>
            <a:tailEnd/>
          </a:ln>
        </p:spPr>
      </p:pic>
      <p:pic>
        <p:nvPicPr>
          <p:cNvPr id="8" name="Imagen 7"/>
          <p:cNvPicPr>
            <a:picLocks noChangeAspect="1"/>
          </p:cNvPicPr>
          <p:nvPr/>
        </p:nvPicPr>
        <p:blipFill>
          <a:blip r:embed="rId2" cstate="print"/>
          <a:srcRect l="66538" t="33620" b="33620"/>
          <a:stretch>
            <a:fillRect/>
          </a:stretch>
        </p:blipFill>
        <p:spPr bwMode="auto">
          <a:xfrm>
            <a:off x="6084168" y="1921396"/>
            <a:ext cx="3059832" cy="1872208"/>
          </a:xfrm>
          <a:prstGeom prst="rect">
            <a:avLst/>
          </a:prstGeom>
          <a:noFill/>
          <a:ln w="9525">
            <a:noFill/>
            <a:miter lim="800000"/>
            <a:headEnd/>
            <a:tailEnd/>
          </a:ln>
        </p:spPr>
      </p:pic>
      <p:pic>
        <p:nvPicPr>
          <p:cNvPr id="9" name="Imagen 8"/>
          <p:cNvPicPr>
            <a:picLocks noChangeAspect="1"/>
          </p:cNvPicPr>
          <p:nvPr/>
        </p:nvPicPr>
        <p:blipFill>
          <a:blip r:embed="rId2" cstate="print"/>
          <a:srcRect t="66380" r="66538"/>
          <a:stretch>
            <a:fillRect/>
          </a:stretch>
        </p:blipFill>
        <p:spPr bwMode="auto">
          <a:xfrm>
            <a:off x="0" y="3793604"/>
            <a:ext cx="3059832" cy="1921396"/>
          </a:xfrm>
          <a:prstGeom prst="rect">
            <a:avLst/>
          </a:prstGeom>
          <a:noFill/>
          <a:ln w="9525">
            <a:noFill/>
            <a:miter lim="800000"/>
            <a:headEnd/>
            <a:tailEnd/>
          </a:ln>
        </p:spPr>
      </p:pic>
      <p:pic>
        <p:nvPicPr>
          <p:cNvPr id="10" name="Imagen 9"/>
          <p:cNvPicPr>
            <a:picLocks noChangeAspect="1"/>
          </p:cNvPicPr>
          <p:nvPr/>
        </p:nvPicPr>
        <p:blipFill>
          <a:blip r:embed="rId2" cstate="print"/>
          <a:srcRect l="33463" t="66380" r="33463"/>
          <a:stretch>
            <a:fillRect/>
          </a:stretch>
        </p:blipFill>
        <p:spPr bwMode="auto">
          <a:xfrm>
            <a:off x="3059832" y="3793604"/>
            <a:ext cx="3024336" cy="1921396"/>
          </a:xfrm>
          <a:prstGeom prst="rect">
            <a:avLst/>
          </a:prstGeom>
          <a:noFill/>
          <a:ln w="9525">
            <a:noFill/>
            <a:miter lim="800000"/>
            <a:headEnd/>
            <a:tailEnd/>
          </a:ln>
        </p:spPr>
      </p:pic>
      <p:pic>
        <p:nvPicPr>
          <p:cNvPr id="11" name="Imagen 10"/>
          <p:cNvPicPr>
            <a:picLocks noChangeAspect="1"/>
          </p:cNvPicPr>
          <p:nvPr/>
        </p:nvPicPr>
        <p:blipFill>
          <a:blip r:embed="rId2" cstate="print"/>
          <a:srcRect l="66537" t="66380"/>
          <a:stretch>
            <a:fillRect/>
          </a:stretch>
        </p:blipFill>
        <p:spPr bwMode="auto">
          <a:xfrm>
            <a:off x="6084168" y="3793604"/>
            <a:ext cx="3059832" cy="1921396"/>
          </a:xfrm>
          <a:prstGeom prst="rect">
            <a:avLst/>
          </a:prstGeom>
          <a:noFill/>
          <a:ln w="9525">
            <a:noFill/>
            <a:miter lim="800000"/>
            <a:headEnd/>
            <a:tailEnd/>
          </a:ln>
        </p:spPr>
      </p:pic>
      <p:sp>
        <p:nvSpPr>
          <p:cNvPr id="12" name="11 CuadroTexto"/>
          <p:cNvSpPr txBox="1"/>
          <p:nvPr/>
        </p:nvSpPr>
        <p:spPr>
          <a:xfrm>
            <a:off x="539552" y="4585692"/>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Entre las pruebas de humor amarillo que encontrarás en </a:t>
            </a:r>
            <a:r>
              <a:rPr lang="es-ES" i="1" dirty="0" err="1" smtClean="0">
                <a:effectLst>
                  <a:glow rad="101600">
                    <a:srgbClr val="C00000">
                      <a:alpha val="60000"/>
                    </a:srgbClr>
                  </a:glow>
                  <a:outerShdw blurRad="38100" dist="38100" dir="2700000" algn="tl">
                    <a:srgbClr val="000000">
                      <a:alpha val="43137"/>
                    </a:srgbClr>
                  </a:outerShdw>
                </a:effectLst>
              </a:rPr>
              <a:t>EuroFiestas</a:t>
            </a:r>
            <a:r>
              <a:rPr lang="es-ES" i="1" dirty="0" smtClean="0">
                <a:effectLst>
                  <a:glow rad="101600">
                    <a:srgbClr val="C00000">
                      <a:alpha val="60000"/>
                    </a:srgbClr>
                  </a:glow>
                  <a:outerShdw blurRad="38100" dist="38100" dir="2700000" algn="tl">
                    <a:srgbClr val="000000">
                      <a:alpha val="43137"/>
                    </a:srgbClr>
                  </a:outerShdw>
                </a:effectLst>
              </a:rPr>
              <a:t> se encuentra una pista de </a:t>
            </a:r>
            <a:r>
              <a:rPr lang="es-ES" i="1" dirty="0" err="1" smtClean="0">
                <a:effectLst>
                  <a:glow rad="101600">
                    <a:srgbClr val="C00000">
                      <a:alpha val="60000"/>
                    </a:srgbClr>
                  </a:glow>
                  <a:outerShdw blurRad="38100" dist="38100" dir="2700000" algn="tl">
                    <a:srgbClr val="000000">
                      <a:alpha val="43137"/>
                    </a:srgbClr>
                  </a:outerShdw>
                </a:effectLst>
              </a:rPr>
              <a:t>guaypaut</a:t>
            </a:r>
            <a:r>
              <a:rPr lang="es-ES" i="1" dirty="0" smtClean="0">
                <a:effectLst>
                  <a:glow rad="101600">
                    <a:srgbClr val="C00000">
                      <a:alpha val="60000"/>
                    </a:srgbClr>
                  </a:glow>
                  <a:outerShdw blurRad="38100" dist="38100" dir="2700000" algn="tl">
                    <a:srgbClr val="000000">
                      <a:alpha val="43137"/>
                    </a:srgbClr>
                  </a:outerShdw>
                </a:effectLst>
              </a:rPr>
              <a:t>, lucha de gladiadores, un enorme tirachinas, el espabila y salta, entre otras.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5000">
        <p:blinds dir="vert"/>
      </p:transition>
    </mc:Choice>
    <mc:Fallback>
      <p:transition spd="slow" advTm="25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3000" fill="hold"/>
                                        <p:tgtEl>
                                          <p:spTgt spid="3"/>
                                        </p:tgtEl>
                                        <p:attrNameLst>
                                          <p:attrName>ppt_x</p:attrName>
                                        </p:attrNameLst>
                                      </p:cBhvr>
                                      <p:tavLst>
                                        <p:tav tm="0">
                                          <p:val>
                                            <p:strVal val="1+#ppt_w/2"/>
                                          </p:val>
                                        </p:tav>
                                        <p:tav tm="100000">
                                          <p:val>
                                            <p:strVal val="#ppt_x"/>
                                          </p:val>
                                        </p:tav>
                                      </p:tavLst>
                                    </p:anim>
                                    <p:anim calcmode="lin" valueType="num">
                                      <p:cBhvr additive="base">
                                        <p:cTn id="8" dur="3000" fill="hold"/>
                                        <p:tgtEl>
                                          <p:spTgt spid="3"/>
                                        </p:tgtEl>
                                        <p:attrNameLst>
                                          <p:attrName>ppt_y</p:attrName>
                                        </p:attrNameLst>
                                      </p:cBhvr>
                                      <p:tavLst>
                                        <p:tav tm="0">
                                          <p:val>
                                            <p:strVal val="1+#ppt_h/2"/>
                                          </p:val>
                                        </p:tav>
                                        <p:tav tm="100000">
                                          <p:val>
                                            <p:strVal val="#ppt_y"/>
                                          </p:val>
                                        </p:tav>
                                      </p:tavLst>
                                    </p:anim>
                                  </p:childTnLst>
                                </p:cTn>
                              </p:par>
                              <p:par>
                                <p:cTn id="9" presetID="4" presetClass="entr" presetSubtype="16"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box(in)">
                                      <p:cBhvr>
                                        <p:cTn id="11" dur="4000"/>
                                        <p:tgtEl>
                                          <p:spTgt spid="3"/>
                                        </p:tgtEl>
                                      </p:cBhvr>
                                    </p:animEffect>
                                  </p:childTnLst>
                                </p:cTn>
                              </p:par>
                              <p:par>
                                <p:cTn id="12" presetID="8" presetClass="emph" presetSubtype="0" fill="hold" nodeType="withEffect">
                                  <p:stCondLst>
                                    <p:cond delay="0"/>
                                  </p:stCondLst>
                                  <p:childTnLst>
                                    <p:animRot by="21600000">
                                      <p:cBhvr>
                                        <p:cTn id="13" dur="3000" fill="hold"/>
                                        <p:tgtEl>
                                          <p:spTgt spid="3"/>
                                        </p:tgtEl>
                                        <p:attrNameLst>
                                          <p:attrName>r</p:attrName>
                                        </p:attrNameLst>
                                      </p:cBhvr>
                                    </p:animRot>
                                  </p:childTnLst>
                                </p:cTn>
                              </p:par>
                              <p:par>
                                <p:cTn id="14" presetID="2" presetClass="entr" presetSubtype="4"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additive="base">
                                        <p:cTn id="16" dur="3000" fill="hold"/>
                                        <p:tgtEl>
                                          <p:spTgt spid="4"/>
                                        </p:tgtEl>
                                        <p:attrNameLst>
                                          <p:attrName>ppt_x</p:attrName>
                                        </p:attrNameLst>
                                      </p:cBhvr>
                                      <p:tavLst>
                                        <p:tav tm="0">
                                          <p:val>
                                            <p:strVal val="#ppt_x"/>
                                          </p:val>
                                        </p:tav>
                                        <p:tav tm="100000">
                                          <p:val>
                                            <p:strVal val="#ppt_x"/>
                                          </p:val>
                                        </p:tav>
                                      </p:tavLst>
                                    </p:anim>
                                    <p:anim calcmode="lin" valueType="num">
                                      <p:cBhvr additive="base">
                                        <p:cTn id="17" dur="3000" fill="hold"/>
                                        <p:tgtEl>
                                          <p:spTgt spid="4"/>
                                        </p:tgtEl>
                                        <p:attrNameLst>
                                          <p:attrName>ppt_y</p:attrName>
                                        </p:attrNameLst>
                                      </p:cBhvr>
                                      <p:tavLst>
                                        <p:tav tm="0">
                                          <p:val>
                                            <p:strVal val="1+#ppt_h/2"/>
                                          </p:val>
                                        </p:tav>
                                        <p:tav tm="100000">
                                          <p:val>
                                            <p:strVal val="#ppt_y"/>
                                          </p:val>
                                        </p:tav>
                                      </p:tavLst>
                                    </p:anim>
                                  </p:childTnLst>
                                </p:cTn>
                              </p:par>
                              <p:par>
                                <p:cTn id="18" presetID="4" presetClass="entr" presetSubtype="16"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ox(in)">
                                      <p:cBhvr>
                                        <p:cTn id="20" dur="4000"/>
                                        <p:tgtEl>
                                          <p:spTgt spid="4"/>
                                        </p:tgtEl>
                                      </p:cBhvr>
                                    </p:animEffect>
                                  </p:childTnLst>
                                </p:cTn>
                              </p:par>
                              <p:par>
                                <p:cTn id="21" presetID="8" presetClass="emph" presetSubtype="0" fill="hold" nodeType="withEffect">
                                  <p:stCondLst>
                                    <p:cond delay="0"/>
                                  </p:stCondLst>
                                  <p:childTnLst>
                                    <p:animRot by="21600000">
                                      <p:cBhvr>
                                        <p:cTn id="22" dur="3000" fill="hold"/>
                                        <p:tgtEl>
                                          <p:spTgt spid="4"/>
                                        </p:tgtEl>
                                        <p:attrNameLst>
                                          <p:attrName>r</p:attrName>
                                        </p:attrNameLst>
                                      </p:cBhvr>
                                    </p:animRot>
                                  </p:childTnLst>
                                </p:cTn>
                              </p:par>
                              <p:par>
                                <p:cTn id="23" presetID="2" presetClass="entr" presetSubtype="12"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3000" fill="hold"/>
                                        <p:tgtEl>
                                          <p:spTgt spid="5"/>
                                        </p:tgtEl>
                                        <p:attrNameLst>
                                          <p:attrName>ppt_x</p:attrName>
                                        </p:attrNameLst>
                                      </p:cBhvr>
                                      <p:tavLst>
                                        <p:tav tm="0">
                                          <p:val>
                                            <p:strVal val="0-#ppt_w/2"/>
                                          </p:val>
                                        </p:tav>
                                        <p:tav tm="100000">
                                          <p:val>
                                            <p:strVal val="#ppt_x"/>
                                          </p:val>
                                        </p:tav>
                                      </p:tavLst>
                                    </p:anim>
                                    <p:anim calcmode="lin" valueType="num">
                                      <p:cBhvr additive="base">
                                        <p:cTn id="26" dur="3000" fill="hold"/>
                                        <p:tgtEl>
                                          <p:spTgt spid="5"/>
                                        </p:tgtEl>
                                        <p:attrNameLst>
                                          <p:attrName>ppt_y</p:attrName>
                                        </p:attrNameLst>
                                      </p:cBhvr>
                                      <p:tavLst>
                                        <p:tav tm="0">
                                          <p:val>
                                            <p:strVal val="1+#ppt_h/2"/>
                                          </p:val>
                                        </p:tav>
                                        <p:tav tm="100000">
                                          <p:val>
                                            <p:strVal val="#ppt_y"/>
                                          </p:val>
                                        </p:tav>
                                      </p:tavLst>
                                    </p:anim>
                                  </p:childTnLst>
                                </p:cTn>
                              </p:par>
                              <p:par>
                                <p:cTn id="27" presetID="4" presetClass="entr" presetSubtype="16" fill="hold" nodeType="with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box(in)">
                                      <p:cBhvr>
                                        <p:cTn id="29" dur="4000"/>
                                        <p:tgtEl>
                                          <p:spTgt spid="5"/>
                                        </p:tgtEl>
                                      </p:cBhvr>
                                    </p:animEffect>
                                  </p:childTnLst>
                                </p:cTn>
                              </p:par>
                              <p:par>
                                <p:cTn id="30" presetID="8" presetClass="emph" presetSubtype="0" fill="hold" nodeType="withEffect">
                                  <p:stCondLst>
                                    <p:cond delay="0"/>
                                  </p:stCondLst>
                                  <p:childTnLst>
                                    <p:animRot by="21600000">
                                      <p:cBhvr>
                                        <p:cTn id="31" dur="3000" fill="hold"/>
                                        <p:tgtEl>
                                          <p:spTgt spid="5"/>
                                        </p:tgtEl>
                                        <p:attrNameLst>
                                          <p:attrName>r</p:attrName>
                                        </p:attrNameLst>
                                      </p:cBhvr>
                                    </p:animRot>
                                  </p:childTnLst>
                                </p:cTn>
                              </p:par>
                              <p:par>
                                <p:cTn id="32" presetID="2" presetClass="entr" presetSubtype="2" fill="hold"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3000" fill="hold"/>
                                        <p:tgtEl>
                                          <p:spTgt spid="6"/>
                                        </p:tgtEl>
                                        <p:attrNameLst>
                                          <p:attrName>ppt_x</p:attrName>
                                        </p:attrNameLst>
                                      </p:cBhvr>
                                      <p:tavLst>
                                        <p:tav tm="0">
                                          <p:val>
                                            <p:strVal val="1+#ppt_w/2"/>
                                          </p:val>
                                        </p:tav>
                                        <p:tav tm="100000">
                                          <p:val>
                                            <p:strVal val="#ppt_x"/>
                                          </p:val>
                                        </p:tav>
                                      </p:tavLst>
                                    </p:anim>
                                    <p:anim calcmode="lin" valueType="num">
                                      <p:cBhvr additive="base">
                                        <p:cTn id="35" dur="3000" fill="hold"/>
                                        <p:tgtEl>
                                          <p:spTgt spid="6"/>
                                        </p:tgtEl>
                                        <p:attrNameLst>
                                          <p:attrName>ppt_y</p:attrName>
                                        </p:attrNameLst>
                                      </p:cBhvr>
                                      <p:tavLst>
                                        <p:tav tm="0">
                                          <p:val>
                                            <p:strVal val="#ppt_y"/>
                                          </p:val>
                                        </p:tav>
                                        <p:tav tm="100000">
                                          <p:val>
                                            <p:strVal val="#ppt_y"/>
                                          </p:val>
                                        </p:tav>
                                      </p:tavLst>
                                    </p:anim>
                                  </p:childTnLst>
                                </p:cTn>
                              </p:par>
                              <p:par>
                                <p:cTn id="36" presetID="4" presetClass="entr" presetSubtype="16" fill="hold" nodeType="withEffect">
                                  <p:stCondLst>
                                    <p:cond delay="0"/>
                                  </p:stCondLst>
                                  <p:childTnLst>
                                    <p:set>
                                      <p:cBhvr>
                                        <p:cTn id="37" dur="1" fill="hold">
                                          <p:stCondLst>
                                            <p:cond delay="0"/>
                                          </p:stCondLst>
                                        </p:cTn>
                                        <p:tgtEl>
                                          <p:spTgt spid="6"/>
                                        </p:tgtEl>
                                        <p:attrNameLst>
                                          <p:attrName>style.visibility</p:attrName>
                                        </p:attrNameLst>
                                      </p:cBhvr>
                                      <p:to>
                                        <p:strVal val="visible"/>
                                      </p:to>
                                    </p:set>
                                    <p:animEffect transition="in" filter="box(in)">
                                      <p:cBhvr>
                                        <p:cTn id="38" dur="4000"/>
                                        <p:tgtEl>
                                          <p:spTgt spid="6"/>
                                        </p:tgtEl>
                                      </p:cBhvr>
                                    </p:animEffect>
                                  </p:childTnLst>
                                </p:cTn>
                              </p:par>
                              <p:par>
                                <p:cTn id="39" presetID="8" presetClass="emph" presetSubtype="0" fill="hold" nodeType="withEffect">
                                  <p:stCondLst>
                                    <p:cond delay="0"/>
                                  </p:stCondLst>
                                  <p:childTnLst>
                                    <p:animRot by="21600000">
                                      <p:cBhvr>
                                        <p:cTn id="40" dur="3000" fill="hold"/>
                                        <p:tgtEl>
                                          <p:spTgt spid="6"/>
                                        </p:tgtEl>
                                        <p:attrNameLst>
                                          <p:attrName>r</p:attrName>
                                        </p:attrNameLst>
                                      </p:cBhvr>
                                    </p:animRot>
                                  </p:childTnLst>
                                </p:cTn>
                              </p:par>
                              <p:par>
                                <p:cTn id="41" presetID="2" presetClass="entr" presetSubtype="8" fill="hold" nodeType="with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additive="base">
                                        <p:cTn id="43" dur="3000" fill="hold"/>
                                        <p:tgtEl>
                                          <p:spTgt spid="8"/>
                                        </p:tgtEl>
                                        <p:attrNameLst>
                                          <p:attrName>ppt_x</p:attrName>
                                        </p:attrNameLst>
                                      </p:cBhvr>
                                      <p:tavLst>
                                        <p:tav tm="0">
                                          <p:val>
                                            <p:strVal val="0-#ppt_w/2"/>
                                          </p:val>
                                        </p:tav>
                                        <p:tav tm="100000">
                                          <p:val>
                                            <p:strVal val="#ppt_x"/>
                                          </p:val>
                                        </p:tav>
                                      </p:tavLst>
                                    </p:anim>
                                    <p:anim calcmode="lin" valueType="num">
                                      <p:cBhvr additive="base">
                                        <p:cTn id="44" dur="3000" fill="hold"/>
                                        <p:tgtEl>
                                          <p:spTgt spid="8"/>
                                        </p:tgtEl>
                                        <p:attrNameLst>
                                          <p:attrName>ppt_y</p:attrName>
                                        </p:attrNameLst>
                                      </p:cBhvr>
                                      <p:tavLst>
                                        <p:tav tm="0">
                                          <p:val>
                                            <p:strVal val="#ppt_y"/>
                                          </p:val>
                                        </p:tav>
                                        <p:tav tm="100000">
                                          <p:val>
                                            <p:strVal val="#ppt_y"/>
                                          </p:val>
                                        </p:tav>
                                      </p:tavLst>
                                    </p:anim>
                                  </p:childTnLst>
                                </p:cTn>
                              </p:par>
                              <p:par>
                                <p:cTn id="45" presetID="4" presetClass="entr" presetSubtype="16" fill="hold" nodeType="withEffect">
                                  <p:stCondLst>
                                    <p:cond delay="0"/>
                                  </p:stCondLst>
                                  <p:childTnLst>
                                    <p:set>
                                      <p:cBhvr>
                                        <p:cTn id="46" dur="1" fill="hold">
                                          <p:stCondLst>
                                            <p:cond delay="0"/>
                                          </p:stCondLst>
                                        </p:cTn>
                                        <p:tgtEl>
                                          <p:spTgt spid="8"/>
                                        </p:tgtEl>
                                        <p:attrNameLst>
                                          <p:attrName>style.visibility</p:attrName>
                                        </p:attrNameLst>
                                      </p:cBhvr>
                                      <p:to>
                                        <p:strVal val="visible"/>
                                      </p:to>
                                    </p:set>
                                    <p:animEffect transition="in" filter="box(in)">
                                      <p:cBhvr>
                                        <p:cTn id="47" dur="4000"/>
                                        <p:tgtEl>
                                          <p:spTgt spid="8"/>
                                        </p:tgtEl>
                                      </p:cBhvr>
                                    </p:animEffect>
                                  </p:childTnLst>
                                </p:cTn>
                              </p:par>
                              <p:par>
                                <p:cTn id="48" presetID="8" presetClass="emph" presetSubtype="0" fill="hold" nodeType="withEffect">
                                  <p:stCondLst>
                                    <p:cond delay="0"/>
                                  </p:stCondLst>
                                  <p:childTnLst>
                                    <p:animRot by="21600000">
                                      <p:cBhvr>
                                        <p:cTn id="49" dur="3000" fill="hold"/>
                                        <p:tgtEl>
                                          <p:spTgt spid="8"/>
                                        </p:tgtEl>
                                        <p:attrNameLst>
                                          <p:attrName>r</p:attrName>
                                        </p:attrNameLst>
                                      </p:cBhvr>
                                    </p:animRot>
                                  </p:childTnLst>
                                </p:cTn>
                              </p:par>
                              <p:par>
                                <p:cTn id="50" presetID="2" presetClass="entr" presetSubtype="3" fill="hold" nodeType="withEffect">
                                  <p:stCondLst>
                                    <p:cond delay="0"/>
                                  </p:stCondLst>
                                  <p:childTnLst>
                                    <p:set>
                                      <p:cBhvr>
                                        <p:cTn id="51" dur="1" fill="hold">
                                          <p:stCondLst>
                                            <p:cond delay="0"/>
                                          </p:stCondLst>
                                        </p:cTn>
                                        <p:tgtEl>
                                          <p:spTgt spid="9"/>
                                        </p:tgtEl>
                                        <p:attrNameLst>
                                          <p:attrName>style.visibility</p:attrName>
                                        </p:attrNameLst>
                                      </p:cBhvr>
                                      <p:to>
                                        <p:strVal val="visible"/>
                                      </p:to>
                                    </p:set>
                                    <p:anim calcmode="lin" valueType="num">
                                      <p:cBhvr additive="base">
                                        <p:cTn id="52" dur="3000" fill="hold"/>
                                        <p:tgtEl>
                                          <p:spTgt spid="9"/>
                                        </p:tgtEl>
                                        <p:attrNameLst>
                                          <p:attrName>ppt_x</p:attrName>
                                        </p:attrNameLst>
                                      </p:cBhvr>
                                      <p:tavLst>
                                        <p:tav tm="0">
                                          <p:val>
                                            <p:strVal val="1+#ppt_w/2"/>
                                          </p:val>
                                        </p:tav>
                                        <p:tav tm="100000">
                                          <p:val>
                                            <p:strVal val="#ppt_x"/>
                                          </p:val>
                                        </p:tav>
                                      </p:tavLst>
                                    </p:anim>
                                    <p:anim calcmode="lin" valueType="num">
                                      <p:cBhvr additive="base">
                                        <p:cTn id="53" dur="3000" fill="hold"/>
                                        <p:tgtEl>
                                          <p:spTgt spid="9"/>
                                        </p:tgtEl>
                                        <p:attrNameLst>
                                          <p:attrName>ppt_y</p:attrName>
                                        </p:attrNameLst>
                                      </p:cBhvr>
                                      <p:tavLst>
                                        <p:tav tm="0">
                                          <p:val>
                                            <p:strVal val="0-#ppt_h/2"/>
                                          </p:val>
                                        </p:tav>
                                        <p:tav tm="100000">
                                          <p:val>
                                            <p:strVal val="#ppt_y"/>
                                          </p:val>
                                        </p:tav>
                                      </p:tavLst>
                                    </p:anim>
                                  </p:childTnLst>
                                </p:cTn>
                              </p:par>
                              <p:par>
                                <p:cTn id="54" presetID="4" presetClass="entr" presetSubtype="16" fill="hold" nodeType="withEffect">
                                  <p:stCondLst>
                                    <p:cond delay="0"/>
                                  </p:stCondLst>
                                  <p:childTnLst>
                                    <p:set>
                                      <p:cBhvr>
                                        <p:cTn id="55" dur="1" fill="hold">
                                          <p:stCondLst>
                                            <p:cond delay="0"/>
                                          </p:stCondLst>
                                        </p:cTn>
                                        <p:tgtEl>
                                          <p:spTgt spid="9"/>
                                        </p:tgtEl>
                                        <p:attrNameLst>
                                          <p:attrName>style.visibility</p:attrName>
                                        </p:attrNameLst>
                                      </p:cBhvr>
                                      <p:to>
                                        <p:strVal val="visible"/>
                                      </p:to>
                                    </p:set>
                                    <p:animEffect transition="in" filter="box(in)">
                                      <p:cBhvr>
                                        <p:cTn id="56" dur="4000"/>
                                        <p:tgtEl>
                                          <p:spTgt spid="9"/>
                                        </p:tgtEl>
                                      </p:cBhvr>
                                    </p:animEffect>
                                  </p:childTnLst>
                                </p:cTn>
                              </p:par>
                              <p:par>
                                <p:cTn id="57" presetID="8" presetClass="emph" presetSubtype="0" fill="hold" nodeType="withEffect">
                                  <p:stCondLst>
                                    <p:cond delay="0"/>
                                  </p:stCondLst>
                                  <p:childTnLst>
                                    <p:animRot by="21600000">
                                      <p:cBhvr>
                                        <p:cTn id="58" dur="3000" fill="hold"/>
                                        <p:tgtEl>
                                          <p:spTgt spid="9"/>
                                        </p:tgtEl>
                                        <p:attrNameLst>
                                          <p:attrName>r</p:attrName>
                                        </p:attrNameLst>
                                      </p:cBhvr>
                                    </p:animRot>
                                  </p:childTnLst>
                                </p:cTn>
                              </p:par>
                              <p:par>
                                <p:cTn id="59" presetID="2" presetClass="entr" presetSubtype="1" fill="hold" nodeType="withEffect">
                                  <p:stCondLst>
                                    <p:cond delay="0"/>
                                  </p:stCondLst>
                                  <p:childTnLst>
                                    <p:set>
                                      <p:cBhvr>
                                        <p:cTn id="60" dur="1" fill="hold">
                                          <p:stCondLst>
                                            <p:cond delay="0"/>
                                          </p:stCondLst>
                                        </p:cTn>
                                        <p:tgtEl>
                                          <p:spTgt spid="10"/>
                                        </p:tgtEl>
                                        <p:attrNameLst>
                                          <p:attrName>style.visibility</p:attrName>
                                        </p:attrNameLst>
                                      </p:cBhvr>
                                      <p:to>
                                        <p:strVal val="visible"/>
                                      </p:to>
                                    </p:set>
                                    <p:anim calcmode="lin" valueType="num">
                                      <p:cBhvr additive="base">
                                        <p:cTn id="61" dur="3000" fill="hold"/>
                                        <p:tgtEl>
                                          <p:spTgt spid="10"/>
                                        </p:tgtEl>
                                        <p:attrNameLst>
                                          <p:attrName>ppt_x</p:attrName>
                                        </p:attrNameLst>
                                      </p:cBhvr>
                                      <p:tavLst>
                                        <p:tav tm="0">
                                          <p:val>
                                            <p:strVal val="#ppt_x"/>
                                          </p:val>
                                        </p:tav>
                                        <p:tav tm="100000">
                                          <p:val>
                                            <p:strVal val="#ppt_x"/>
                                          </p:val>
                                        </p:tav>
                                      </p:tavLst>
                                    </p:anim>
                                    <p:anim calcmode="lin" valueType="num">
                                      <p:cBhvr additive="base">
                                        <p:cTn id="62" dur="3000" fill="hold"/>
                                        <p:tgtEl>
                                          <p:spTgt spid="10"/>
                                        </p:tgtEl>
                                        <p:attrNameLst>
                                          <p:attrName>ppt_y</p:attrName>
                                        </p:attrNameLst>
                                      </p:cBhvr>
                                      <p:tavLst>
                                        <p:tav tm="0">
                                          <p:val>
                                            <p:strVal val="0-#ppt_h/2"/>
                                          </p:val>
                                        </p:tav>
                                        <p:tav tm="100000">
                                          <p:val>
                                            <p:strVal val="#ppt_y"/>
                                          </p:val>
                                        </p:tav>
                                      </p:tavLst>
                                    </p:anim>
                                  </p:childTnLst>
                                </p:cTn>
                              </p:par>
                              <p:par>
                                <p:cTn id="63" presetID="4" presetClass="entr" presetSubtype="16" fill="hold" nodeType="withEffect">
                                  <p:stCondLst>
                                    <p:cond delay="0"/>
                                  </p:stCondLst>
                                  <p:childTnLst>
                                    <p:set>
                                      <p:cBhvr>
                                        <p:cTn id="64" dur="1" fill="hold">
                                          <p:stCondLst>
                                            <p:cond delay="0"/>
                                          </p:stCondLst>
                                        </p:cTn>
                                        <p:tgtEl>
                                          <p:spTgt spid="10"/>
                                        </p:tgtEl>
                                        <p:attrNameLst>
                                          <p:attrName>style.visibility</p:attrName>
                                        </p:attrNameLst>
                                      </p:cBhvr>
                                      <p:to>
                                        <p:strVal val="visible"/>
                                      </p:to>
                                    </p:set>
                                    <p:animEffect transition="in" filter="box(in)">
                                      <p:cBhvr>
                                        <p:cTn id="65" dur="4000"/>
                                        <p:tgtEl>
                                          <p:spTgt spid="10"/>
                                        </p:tgtEl>
                                      </p:cBhvr>
                                    </p:animEffect>
                                  </p:childTnLst>
                                </p:cTn>
                              </p:par>
                              <p:par>
                                <p:cTn id="66" presetID="8" presetClass="emph" presetSubtype="0" fill="hold" nodeType="withEffect">
                                  <p:stCondLst>
                                    <p:cond delay="0"/>
                                  </p:stCondLst>
                                  <p:childTnLst>
                                    <p:animRot by="21600000">
                                      <p:cBhvr>
                                        <p:cTn id="67" dur="3000" fill="hold"/>
                                        <p:tgtEl>
                                          <p:spTgt spid="10"/>
                                        </p:tgtEl>
                                        <p:attrNameLst>
                                          <p:attrName>r</p:attrName>
                                        </p:attrNameLst>
                                      </p:cBhvr>
                                    </p:animRot>
                                  </p:childTnLst>
                                </p:cTn>
                              </p:par>
                              <p:par>
                                <p:cTn id="68" presetID="2" presetClass="entr" presetSubtype="9" fill="hold" nodeType="withEffect">
                                  <p:stCondLst>
                                    <p:cond delay="0"/>
                                  </p:stCondLst>
                                  <p:childTnLst>
                                    <p:set>
                                      <p:cBhvr>
                                        <p:cTn id="69" dur="1" fill="hold">
                                          <p:stCondLst>
                                            <p:cond delay="0"/>
                                          </p:stCondLst>
                                        </p:cTn>
                                        <p:tgtEl>
                                          <p:spTgt spid="11"/>
                                        </p:tgtEl>
                                        <p:attrNameLst>
                                          <p:attrName>style.visibility</p:attrName>
                                        </p:attrNameLst>
                                      </p:cBhvr>
                                      <p:to>
                                        <p:strVal val="visible"/>
                                      </p:to>
                                    </p:set>
                                    <p:anim calcmode="lin" valueType="num">
                                      <p:cBhvr additive="base">
                                        <p:cTn id="70" dur="3000" fill="hold"/>
                                        <p:tgtEl>
                                          <p:spTgt spid="11"/>
                                        </p:tgtEl>
                                        <p:attrNameLst>
                                          <p:attrName>ppt_x</p:attrName>
                                        </p:attrNameLst>
                                      </p:cBhvr>
                                      <p:tavLst>
                                        <p:tav tm="0">
                                          <p:val>
                                            <p:strVal val="0-#ppt_w/2"/>
                                          </p:val>
                                        </p:tav>
                                        <p:tav tm="100000">
                                          <p:val>
                                            <p:strVal val="#ppt_x"/>
                                          </p:val>
                                        </p:tav>
                                      </p:tavLst>
                                    </p:anim>
                                    <p:anim calcmode="lin" valueType="num">
                                      <p:cBhvr additive="base">
                                        <p:cTn id="71" dur="3000" fill="hold"/>
                                        <p:tgtEl>
                                          <p:spTgt spid="11"/>
                                        </p:tgtEl>
                                        <p:attrNameLst>
                                          <p:attrName>ppt_y</p:attrName>
                                        </p:attrNameLst>
                                      </p:cBhvr>
                                      <p:tavLst>
                                        <p:tav tm="0">
                                          <p:val>
                                            <p:strVal val="0-#ppt_h/2"/>
                                          </p:val>
                                        </p:tav>
                                        <p:tav tm="100000">
                                          <p:val>
                                            <p:strVal val="#ppt_y"/>
                                          </p:val>
                                        </p:tav>
                                      </p:tavLst>
                                    </p:anim>
                                  </p:childTnLst>
                                </p:cTn>
                              </p:par>
                              <p:par>
                                <p:cTn id="72" presetID="4" presetClass="entr" presetSubtype="16" fill="hold" nodeType="withEffect">
                                  <p:stCondLst>
                                    <p:cond delay="0"/>
                                  </p:stCondLst>
                                  <p:childTnLst>
                                    <p:set>
                                      <p:cBhvr>
                                        <p:cTn id="73" dur="1" fill="hold">
                                          <p:stCondLst>
                                            <p:cond delay="0"/>
                                          </p:stCondLst>
                                        </p:cTn>
                                        <p:tgtEl>
                                          <p:spTgt spid="11"/>
                                        </p:tgtEl>
                                        <p:attrNameLst>
                                          <p:attrName>style.visibility</p:attrName>
                                        </p:attrNameLst>
                                      </p:cBhvr>
                                      <p:to>
                                        <p:strVal val="visible"/>
                                      </p:to>
                                    </p:set>
                                    <p:animEffect transition="in" filter="box(in)">
                                      <p:cBhvr>
                                        <p:cTn id="74" dur="4000"/>
                                        <p:tgtEl>
                                          <p:spTgt spid="11"/>
                                        </p:tgtEl>
                                      </p:cBhvr>
                                    </p:animEffect>
                                  </p:childTnLst>
                                </p:cTn>
                              </p:par>
                              <p:par>
                                <p:cTn id="75" presetID="8" presetClass="emph" presetSubtype="0" fill="hold" nodeType="withEffect">
                                  <p:stCondLst>
                                    <p:cond delay="0"/>
                                  </p:stCondLst>
                                  <p:childTnLst>
                                    <p:animRot by="21600000">
                                      <p:cBhvr>
                                        <p:cTn id="76" dur="3000" fill="hold"/>
                                        <p:tgtEl>
                                          <p:spTgt spid="11"/>
                                        </p:tgtEl>
                                        <p:attrNameLst>
                                          <p:attrName>r</p:attrName>
                                        </p:attrNameLst>
                                      </p:cBhvr>
                                    </p:animRot>
                                  </p:childTnLst>
                                </p:cTn>
                              </p:par>
                              <p:par>
                                <p:cTn id="77" presetID="23" presetClass="entr" presetSubtype="16" fill="hold" nodeType="withEffect">
                                  <p:stCondLst>
                                    <p:cond delay="0"/>
                                  </p:stCondLst>
                                  <p:childTnLst>
                                    <p:set>
                                      <p:cBhvr>
                                        <p:cTn id="78" dur="1" fill="hold">
                                          <p:stCondLst>
                                            <p:cond delay="0"/>
                                          </p:stCondLst>
                                        </p:cTn>
                                        <p:tgtEl>
                                          <p:spTgt spid="7"/>
                                        </p:tgtEl>
                                        <p:attrNameLst>
                                          <p:attrName>style.visibility</p:attrName>
                                        </p:attrNameLst>
                                      </p:cBhvr>
                                      <p:to>
                                        <p:strVal val="visible"/>
                                      </p:to>
                                    </p:set>
                                    <p:anim calcmode="lin" valueType="num">
                                      <p:cBhvr>
                                        <p:cTn id="79" dur="3000" fill="hold"/>
                                        <p:tgtEl>
                                          <p:spTgt spid="7"/>
                                        </p:tgtEl>
                                        <p:attrNameLst>
                                          <p:attrName>ppt_w</p:attrName>
                                        </p:attrNameLst>
                                      </p:cBhvr>
                                      <p:tavLst>
                                        <p:tav tm="0">
                                          <p:val>
                                            <p:fltVal val="0"/>
                                          </p:val>
                                        </p:tav>
                                        <p:tav tm="100000">
                                          <p:val>
                                            <p:strVal val="#ppt_w"/>
                                          </p:val>
                                        </p:tav>
                                      </p:tavLst>
                                    </p:anim>
                                    <p:anim calcmode="lin" valueType="num">
                                      <p:cBhvr>
                                        <p:cTn id="80" dur="3000" fill="hold"/>
                                        <p:tgtEl>
                                          <p:spTgt spid="7"/>
                                        </p:tgtEl>
                                        <p:attrNameLst>
                                          <p:attrName>ppt_h</p:attrName>
                                        </p:attrNameLst>
                                      </p:cBhvr>
                                      <p:tavLst>
                                        <p:tav tm="0">
                                          <p:val>
                                            <p:fltVal val="0"/>
                                          </p:val>
                                        </p:tav>
                                        <p:tav tm="100000">
                                          <p:val>
                                            <p:strVal val="#ppt_h"/>
                                          </p:val>
                                        </p:tav>
                                      </p:tavLst>
                                    </p:anim>
                                  </p:childTnLst>
                                </p:cTn>
                              </p:par>
                              <p:par>
                                <p:cTn id="81" presetID="4" presetClass="entr" presetSubtype="16" fill="hold" nodeType="withEffect">
                                  <p:stCondLst>
                                    <p:cond delay="0"/>
                                  </p:stCondLst>
                                  <p:childTnLst>
                                    <p:set>
                                      <p:cBhvr>
                                        <p:cTn id="82" dur="1" fill="hold">
                                          <p:stCondLst>
                                            <p:cond delay="0"/>
                                          </p:stCondLst>
                                        </p:cTn>
                                        <p:tgtEl>
                                          <p:spTgt spid="7"/>
                                        </p:tgtEl>
                                        <p:attrNameLst>
                                          <p:attrName>style.visibility</p:attrName>
                                        </p:attrNameLst>
                                      </p:cBhvr>
                                      <p:to>
                                        <p:strVal val="visible"/>
                                      </p:to>
                                    </p:set>
                                    <p:animEffect transition="in" filter="box(in)">
                                      <p:cBhvr>
                                        <p:cTn id="83" dur="5000"/>
                                        <p:tgtEl>
                                          <p:spTgt spid="7"/>
                                        </p:tgtEl>
                                      </p:cBhvr>
                                    </p:animEffect>
                                  </p:childTnLst>
                                </p:cTn>
                              </p:par>
                              <p:par>
                                <p:cTn id="84" presetID="8" presetClass="emph" presetSubtype="0" fill="hold" nodeType="withEffect">
                                  <p:stCondLst>
                                    <p:cond delay="0"/>
                                  </p:stCondLst>
                                  <p:childTnLst>
                                    <p:animRot by="21600000">
                                      <p:cBhvr>
                                        <p:cTn id="85" dur="3000" fill="hold"/>
                                        <p:tgtEl>
                                          <p:spTgt spid="7"/>
                                        </p:tgtEl>
                                        <p:attrNameLst>
                                          <p:attrName>r</p:attrName>
                                        </p:attrNameLst>
                                      </p:cBhvr>
                                    </p:animRot>
                                  </p:childTnLst>
                                </p:cTn>
                              </p:par>
                            </p:childTnLst>
                          </p:cTn>
                        </p:par>
                        <p:par>
                          <p:cTn id="86" fill="hold">
                            <p:stCondLst>
                              <p:cond delay="5000"/>
                            </p:stCondLst>
                            <p:childTnLst>
                              <p:par>
                                <p:cTn id="87" presetID="40" presetClass="entr" presetSubtype="0" fill="hold" grpId="0" nodeType="afterEffect">
                                  <p:stCondLst>
                                    <p:cond delay="0"/>
                                  </p:stCondLst>
                                  <p:iterate type="lt">
                                    <p:tmPct val="10000"/>
                                  </p:iterate>
                                  <p:childTnLst>
                                    <p:set>
                                      <p:cBhvr>
                                        <p:cTn id="88" dur="1" fill="hold">
                                          <p:stCondLst>
                                            <p:cond delay="0"/>
                                          </p:stCondLst>
                                        </p:cTn>
                                        <p:tgtEl>
                                          <p:spTgt spid="12"/>
                                        </p:tgtEl>
                                        <p:attrNameLst>
                                          <p:attrName>style.visibility</p:attrName>
                                        </p:attrNameLst>
                                      </p:cBhvr>
                                      <p:to>
                                        <p:strVal val="visible"/>
                                      </p:to>
                                    </p:set>
                                    <p:animEffect transition="in" filter="fade">
                                      <p:cBhvr>
                                        <p:cTn id="89" dur="1000"/>
                                        <p:tgtEl>
                                          <p:spTgt spid="12"/>
                                        </p:tgtEl>
                                      </p:cBhvr>
                                    </p:animEffect>
                                    <p:anim calcmode="lin" valueType="num">
                                      <p:cBhvr>
                                        <p:cTn id="90" dur="1000" fill="hold"/>
                                        <p:tgtEl>
                                          <p:spTgt spid="12"/>
                                        </p:tgtEl>
                                        <p:attrNameLst>
                                          <p:attrName>ppt_x</p:attrName>
                                        </p:attrNameLst>
                                      </p:cBhvr>
                                      <p:tavLst>
                                        <p:tav tm="0">
                                          <p:val>
                                            <p:strVal val="#ppt_x-.1"/>
                                          </p:val>
                                        </p:tav>
                                        <p:tav tm="100000">
                                          <p:val>
                                            <p:strVal val="#ppt_x"/>
                                          </p:val>
                                        </p:tav>
                                      </p:tavLst>
                                    </p:anim>
                                    <p:anim calcmode="lin" valueType="num">
                                      <p:cBhvr>
                                        <p:cTn id="91"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44).jpg"/>
          <p:cNvPicPr>
            <a:picLocks noChangeAspect="1"/>
          </p:cNvPicPr>
          <p:nvPr/>
        </p:nvPicPr>
        <p:blipFill>
          <a:blip r:embed="rId2" cstate="print"/>
          <a:stretch>
            <a:fillRect/>
          </a:stretch>
        </p:blipFill>
        <p:spPr bwMode="auto">
          <a:xfrm>
            <a:off x="0" y="5293"/>
            <a:ext cx="9143999" cy="5709708"/>
          </a:xfrm>
          <a:prstGeom prst="rect">
            <a:avLst/>
          </a:prstGeom>
          <a:noFill/>
          <a:ln w="9525">
            <a:noFill/>
            <a:miter lim="800000"/>
            <a:headEnd/>
            <a:tailEnd/>
          </a:ln>
        </p:spPr>
      </p:pic>
      <p:pic>
        <p:nvPicPr>
          <p:cNvPr id="5" name="4 Imagen" descr="0(44).jpg"/>
          <p:cNvPicPr>
            <a:picLocks noChangeAspect="1"/>
          </p:cNvPicPr>
          <p:nvPr/>
        </p:nvPicPr>
        <p:blipFill>
          <a:blip r:embed="rId2" cstate="print"/>
          <a:stretch>
            <a:fillRect/>
          </a:stretch>
        </p:blipFill>
        <p:spPr bwMode="auto">
          <a:xfrm flipH="1">
            <a:off x="0" y="0"/>
            <a:ext cx="9144000" cy="5709709"/>
          </a:xfrm>
          <a:prstGeom prst="rect">
            <a:avLst/>
          </a:prstGeom>
          <a:noFill/>
          <a:ln w="9525">
            <a:noFill/>
            <a:miter lim="800000"/>
            <a:headEnd/>
            <a:tailEnd/>
          </a:ln>
        </p:spPr>
      </p:pic>
      <p:sp>
        <p:nvSpPr>
          <p:cNvPr id="6" name="5 CuadroTexto"/>
          <p:cNvSpPr txBox="1"/>
          <p:nvPr/>
        </p:nvSpPr>
        <p:spPr>
          <a:xfrm>
            <a:off x="395536"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instalaciones abren todos los días y la actividad se puede realizar por 30 euros por persona. Para participar en la </a:t>
            </a:r>
            <a:r>
              <a:rPr lang="es-ES" i="1" dirty="0" err="1" smtClean="0">
                <a:effectLst>
                  <a:glow rad="101600">
                    <a:srgbClr val="C00000">
                      <a:alpha val="60000"/>
                    </a:srgbClr>
                  </a:glow>
                  <a:outerShdw blurRad="38100" dist="38100" dir="2700000" algn="tl">
                    <a:srgbClr val="000000">
                      <a:alpha val="43137"/>
                    </a:srgbClr>
                  </a:outerShdw>
                </a:effectLst>
              </a:rPr>
              <a:t>gincana</a:t>
            </a:r>
            <a:r>
              <a:rPr lang="es-ES" i="1" dirty="0" smtClean="0">
                <a:effectLst>
                  <a:glow rad="101600">
                    <a:srgbClr val="C00000">
                      <a:alpha val="60000"/>
                    </a:srgbClr>
                  </a:glow>
                  <a:outerShdw blurRad="38100" dist="38100" dir="2700000" algn="tl">
                    <a:srgbClr val="000000">
                      <a:alpha val="43137"/>
                    </a:srgbClr>
                  </a:outerShdw>
                </a:effectLst>
              </a:rPr>
              <a:t> es necesario un mínimo de 6 personas, pero si tu grupo es más pequeño, te ofrecen la opción de juntarte con otro grupo para que podáis participar.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1000">
        <p:blinds dir="vert"/>
      </p:transition>
    </mc:Choice>
    <mc:Fallback>
      <p:transition spd="slow" advTm="31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4000"/>
                                        <p:tgtEl>
                                          <p:spTgt spid="5"/>
                                        </p:tgtEl>
                                        <p:attrNameLst>
                                          <p:attrName>ppt_w</p:attrName>
                                        </p:attrNameLst>
                                      </p:cBhvr>
                                      <p:tavLst>
                                        <p:tav tm="0">
                                          <p:val>
                                            <p:strVal val="ppt_w"/>
                                          </p:val>
                                        </p:tav>
                                        <p:tav tm="100000">
                                          <p:val>
                                            <p:fltVal val="0"/>
                                          </p:val>
                                        </p:tav>
                                      </p:tavLst>
                                    </p:anim>
                                    <p:anim calcmode="lin" valueType="num">
                                      <p:cBhvr>
                                        <p:cTn id="7" dur="4000"/>
                                        <p:tgtEl>
                                          <p:spTgt spid="5"/>
                                        </p:tgtEl>
                                        <p:attrNameLst>
                                          <p:attrName>ppt_h</p:attrName>
                                        </p:attrNameLst>
                                      </p:cBhvr>
                                      <p:tavLst>
                                        <p:tav tm="0">
                                          <p:val>
                                            <p:strVal val="ppt_h"/>
                                          </p:val>
                                        </p:tav>
                                        <p:tav tm="100000">
                                          <p:val>
                                            <p:strVal val="ppt_h"/>
                                          </p:val>
                                        </p:tav>
                                      </p:tavLst>
                                    </p:anim>
                                    <p:set>
                                      <p:cBhvr>
                                        <p:cTn id="8" dur="1" fill="hold">
                                          <p:stCondLst>
                                            <p:cond delay="3999"/>
                                          </p:stCondLst>
                                        </p:cTn>
                                        <p:tgtEl>
                                          <p:spTgt spid="5"/>
                                        </p:tgtEl>
                                        <p:attrNameLst>
                                          <p:attrName>style.visibility</p:attrName>
                                        </p:attrNameLst>
                                      </p:cBhvr>
                                      <p:to>
                                        <p:strVal val="hidden"/>
                                      </p:to>
                                    </p:set>
                                  </p:childTnLst>
                                </p:cTn>
                              </p:par>
                              <p:par>
                                <p:cTn id="9" presetID="4" presetClass="exit" presetSubtype="16" fill="hold" nodeType="withEffect">
                                  <p:stCondLst>
                                    <p:cond delay="0"/>
                                  </p:stCondLst>
                                  <p:childTnLst>
                                    <p:animEffect transition="out" filter="box(in)">
                                      <p:cBhvr>
                                        <p:cTn id="10" dur="4000"/>
                                        <p:tgtEl>
                                          <p:spTgt spid="5"/>
                                        </p:tgtEl>
                                      </p:cBhvr>
                                    </p:animEffect>
                                    <p:set>
                                      <p:cBhvr>
                                        <p:cTn id="11" dur="1" fill="hold">
                                          <p:stCondLst>
                                            <p:cond delay="3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5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0(5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467544" y="4873724"/>
            <a:ext cx="8424936" cy="646331"/>
          </a:xfrm>
          <a:prstGeom prst="rect">
            <a:avLst/>
          </a:prstGeom>
          <a:noFill/>
        </p:spPr>
        <p:txBody>
          <a:bodyPr wrap="square" rtlCol="0">
            <a:spAutoFit/>
          </a:bodyPr>
          <a:lstStyle/>
          <a:p>
            <a:r>
              <a:rPr lang="es-ES" b="1" i="1" dirty="0" err="1" smtClean="0">
                <a:effectLst>
                  <a:glow rad="101600">
                    <a:srgbClr val="C00000">
                      <a:alpha val="60000"/>
                    </a:srgbClr>
                  </a:glow>
                  <a:outerShdw blurRad="38100" dist="38100" dir="2700000" algn="tl">
                    <a:srgbClr val="000000">
                      <a:alpha val="43137"/>
                    </a:srgbClr>
                  </a:outerShdw>
                </a:effectLst>
              </a:rPr>
              <a:t>Dexconecta</a:t>
            </a:r>
            <a:r>
              <a:rPr lang="es-ES" i="1" dirty="0" smtClean="0">
                <a:effectLst>
                  <a:glow rad="101600">
                    <a:srgbClr val="C00000">
                      <a:alpha val="60000"/>
                    </a:srgbClr>
                  </a:glow>
                  <a:outerShdw blurRad="38100" dist="38100" dir="2700000" algn="tl">
                    <a:srgbClr val="000000">
                      <a:alpha val="43137"/>
                    </a:srgbClr>
                  </a:outerShdw>
                </a:effectLst>
              </a:rPr>
              <a:t> tiene instalaciones tanto en Madrid Norte como en Madrid Sur. El circuito de Madrid Norte es </a:t>
            </a:r>
            <a:r>
              <a:rPr lang="es-ES" i="1" dirty="0" err="1" smtClean="0">
                <a:effectLst>
                  <a:glow rad="101600">
                    <a:srgbClr val="C00000">
                      <a:alpha val="60000"/>
                    </a:srgbClr>
                  </a:glow>
                  <a:outerShdw blurRad="38100" dist="38100" dir="2700000" algn="tl">
                    <a:srgbClr val="000000">
                      <a:alpha val="43137"/>
                    </a:srgbClr>
                  </a:outerShdw>
                </a:effectLst>
              </a:rPr>
              <a:t>indoor</a:t>
            </a:r>
            <a:r>
              <a:rPr lang="es-ES" i="1" dirty="0" smtClean="0">
                <a:effectLst>
                  <a:glow rad="101600">
                    <a:srgbClr val="C00000">
                      <a:alpha val="60000"/>
                    </a:srgbClr>
                  </a:glow>
                  <a:outerShdw blurRad="38100" dist="38100" dir="2700000" algn="tl">
                    <a:srgbClr val="000000">
                      <a:alpha val="43137"/>
                    </a:srgbClr>
                  </a:outerShdw>
                </a:effectLst>
              </a:rPr>
              <a:t> y el del Sur es </a:t>
            </a:r>
            <a:r>
              <a:rPr lang="es-ES" i="1" dirty="0" err="1" smtClean="0">
                <a:effectLst>
                  <a:glow rad="101600">
                    <a:srgbClr val="C00000">
                      <a:alpha val="60000"/>
                    </a:srgbClr>
                  </a:glow>
                  <a:outerShdw blurRad="38100" dist="38100" dir="2700000" algn="tl">
                    <a:srgbClr val="000000">
                      <a:alpha val="43137"/>
                    </a:srgbClr>
                  </a:outerShdw>
                </a:effectLst>
              </a:rPr>
              <a:t>outdoor</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0000">
        <p:blinds dir="vert"/>
      </p:transition>
    </mc:Choice>
    <mc:Fallback>
      <p:transition spd="slow" advTm="20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5"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heckerboard(down)">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4000"/>
                                        <p:tgtEl>
                                          <p:spTgt spid="5"/>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95677878.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95677878.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sp>
        <p:nvSpPr>
          <p:cNvPr id="5" name="4 CuadroTexto"/>
          <p:cNvSpPr txBox="1"/>
          <p:nvPr/>
        </p:nvSpPr>
        <p:spPr>
          <a:xfrm>
            <a:off x="179512" y="4873724"/>
            <a:ext cx="871296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centro ofrece la posibilidad de contratar packs de comidas o cenas. E incluso te da la opción de organizar un full </a:t>
            </a:r>
            <a:r>
              <a:rPr lang="es-ES" i="1" dirty="0" err="1" smtClean="0">
                <a:effectLst>
                  <a:glow rad="101600">
                    <a:srgbClr val="C00000">
                      <a:alpha val="60000"/>
                    </a:srgbClr>
                  </a:glow>
                  <a:outerShdw blurRad="38100" dist="38100" dir="2700000" algn="tl">
                    <a:srgbClr val="000000">
                      <a:alpha val="43137"/>
                    </a:srgbClr>
                  </a:outerShdw>
                </a:effectLst>
              </a:rPr>
              <a:t>day</a:t>
            </a:r>
            <a:r>
              <a:rPr lang="es-ES" i="1" dirty="0" smtClean="0">
                <a:effectLst>
                  <a:glow rad="101600">
                    <a:srgbClr val="C00000">
                      <a:alpha val="60000"/>
                    </a:srgbClr>
                  </a:glow>
                  <a:outerShdw blurRad="38100" dist="38100" dir="2700000" algn="tl">
                    <a:srgbClr val="000000">
                      <a:alpha val="43137"/>
                    </a:srgbClr>
                  </a:outerShdw>
                </a:effectLst>
              </a:rPr>
              <a:t> con pack de actividades, más comida y cena.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2000">
        <p:checker/>
      </p:transition>
    </mc:Choice>
    <mc:Fallback>
      <p:transition spd="slow" advTm="22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2/3*ppt_w"/>
                                          </p:val>
                                        </p:tav>
                                      </p:tavLst>
                                    </p:anim>
                                    <p:anim calcmode="lin" valueType="num">
                                      <p:cBhvr>
                                        <p:cTn id="7" dur="4000"/>
                                        <p:tgtEl>
                                          <p:spTgt spid="6"/>
                                        </p:tgtEl>
                                        <p:attrNameLst>
                                          <p:attrName>ppt_h</p:attrName>
                                        </p:attrNameLst>
                                      </p:cBhvr>
                                      <p:tavLst>
                                        <p:tav tm="0">
                                          <p:val>
                                            <p:strVal val="ppt_h"/>
                                          </p:val>
                                        </p:tav>
                                        <p:tav tm="100000">
                                          <p:val>
                                            <p:strVal val="2/3*ppt_h"/>
                                          </p:val>
                                        </p:tav>
                                      </p:tavLst>
                                    </p:anim>
                                    <p:set>
                                      <p:cBhvr>
                                        <p:cTn id="8" dur="1" fill="hold">
                                          <p:stCondLst>
                                            <p:cond delay="3999"/>
                                          </p:stCondLst>
                                        </p:cTn>
                                        <p:tgtEl>
                                          <p:spTgt spid="6"/>
                                        </p:tgtEl>
                                        <p:attrNameLst>
                                          <p:attrName>style.visibility</p:attrName>
                                        </p:attrNameLst>
                                      </p:cBhvr>
                                      <p:to>
                                        <p:strVal val="hidden"/>
                                      </p:to>
                                    </p:set>
                                  </p:childTnLst>
                                </p:cTn>
                              </p:par>
                              <p:par>
                                <p:cTn id="9" presetID="4" presetClass="exit" presetSubtype="16" fill="hold" nodeType="withEffect">
                                  <p:stCondLst>
                                    <p:cond delay="0"/>
                                  </p:stCondLst>
                                  <p:childTnLst>
                                    <p:animEffect transition="out" filter="box(in)">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ntr" presetSubtype="27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2/3*#ppt_w"/>
                                          </p:val>
                                        </p:tav>
                                        <p:tav tm="100000">
                                          <p:val>
                                            <p:strVal val="#ppt_w"/>
                                          </p:val>
                                        </p:tav>
                                      </p:tavLst>
                                    </p:anim>
                                    <p:anim calcmode="lin" valueType="num">
                                      <p:cBhvr>
                                        <p:cTn id="15" dur="4000" fill="hold"/>
                                        <p:tgtEl>
                                          <p:spTgt spid="4"/>
                                        </p:tgtEl>
                                        <p:attrNameLst>
                                          <p:attrName>ppt_h</p:attrName>
                                        </p:attrNameLst>
                                      </p:cBhvr>
                                      <p:tavLst>
                                        <p:tav tm="0">
                                          <p:val>
                                            <p:strVal val="2/3*#ppt_h"/>
                                          </p:val>
                                        </p:tav>
                                        <p:tav tm="100000">
                                          <p:val>
                                            <p:strVal val="#ppt_h"/>
                                          </p:val>
                                        </p:tav>
                                      </p:tavLst>
                                    </p:anim>
                                  </p:childTnLst>
                                </p:cTn>
                              </p:par>
                              <p:par>
                                <p:cTn id="16" presetID="13" presetClass="entr" presetSubtype="1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plus(in)">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36).jpg"/>
          <p:cNvPicPr>
            <a:picLocks noChangeAspect="1"/>
          </p:cNvPicPr>
          <p:nvPr/>
        </p:nvPicPr>
        <p:blipFill>
          <a:blip r:embed="rId2" cstate="print"/>
          <a:stretch>
            <a:fillRect/>
          </a:stretch>
        </p:blipFill>
        <p:spPr bwMode="auto">
          <a:xfrm>
            <a:off x="1" y="0"/>
            <a:ext cx="9143999" cy="5715000"/>
          </a:xfrm>
          <a:prstGeom prst="rect">
            <a:avLst/>
          </a:prstGeom>
          <a:noFill/>
          <a:ln w="9525">
            <a:noFill/>
            <a:miter lim="800000"/>
            <a:headEnd/>
            <a:tailEnd/>
          </a:ln>
        </p:spPr>
      </p:pic>
      <p:pic>
        <p:nvPicPr>
          <p:cNvPr id="5" name="4 Imagen" descr="0(36).jpg"/>
          <p:cNvPicPr>
            <a:picLocks noChangeAspect="1"/>
          </p:cNvPicPr>
          <p:nvPr/>
        </p:nvPicPr>
        <p:blipFill>
          <a:blip r:embed="rId2" cstate="print"/>
          <a:stretch>
            <a:fillRect/>
          </a:stretch>
        </p:blipFill>
        <p:spPr bwMode="auto">
          <a:xfrm>
            <a:off x="1" y="0"/>
            <a:ext cx="9143999" cy="5715000"/>
          </a:xfrm>
          <a:prstGeom prst="rect">
            <a:avLst/>
          </a:prstGeom>
          <a:noFill/>
          <a:ln w="9525">
            <a:noFill/>
            <a:miter lim="800000"/>
            <a:headEnd/>
            <a:tailEnd/>
          </a:ln>
        </p:spPr>
      </p:pic>
      <p:sp>
        <p:nvSpPr>
          <p:cNvPr id="6" name="5 CuadroTexto"/>
          <p:cNvSpPr txBox="1"/>
          <p:nvPr/>
        </p:nvSpPr>
        <p:spPr>
          <a:xfrm>
            <a:off x="467544" y="436966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Organizar una despedida en algunos de los centros puede ser un éxito rotundo. Algunos centros además de la </a:t>
            </a:r>
            <a:r>
              <a:rPr lang="es-ES" i="1" dirty="0" err="1" smtClean="0">
                <a:effectLst>
                  <a:glow rad="101600">
                    <a:srgbClr val="C00000">
                      <a:alpha val="60000"/>
                    </a:srgbClr>
                  </a:glow>
                  <a:outerShdw blurRad="38100" dist="38100" dir="2700000" algn="tl">
                    <a:srgbClr val="000000">
                      <a:alpha val="43137"/>
                    </a:srgbClr>
                  </a:outerShdw>
                </a:effectLst>
              </a:rPr>
              <a:t>gymkana</a:t>
            </a:r>
            <a:r>
              <a:rPr lang="es-ES" i="1" dirty="0" smtClean="0">
                <a:effectLst>
                  <a:glow rad="101600">
                    <a:srgbClr val="C00000">
                      <a:alpha val="60000"/>
                    </a:srgbClr>
                  </a:glow>
                  <a:outerShdw blurRad="38100" dist="38100" dir="2700000" algn="tl">
                    <a:srgbClr val="000000">
                      <a:alpha val="43137"/>
                    </a:srgbClr>
                  </a:outerShdw>
                </a:effectLst>
              </a:rPr>
              <a:t> </a:t>
            </a:r>
            <a:r>
              <a:rPr lang="es-ES" i="1" dirty="0" smtClean="0">
                <a:effectLst>
                  <a:glow rad="101600">
                    <a:srgbClr val="C00000">
                      <a:alpha val="60000"/>
                    </a:srgbClr>
                  </a:glow>
                  <a:outerShdw blurRad="38100" dist="38100" dir="2700000" algn="tl">
                    <a:srgbClr val="000000">
                      <a:alpha val="43137"/>
                    </a:srgbClr>
                  </a:outerShdw>
                </a:effectLst>
              </a:rPr>
              <a:t>de humor amarillo cuenta con otros juegos para la despedida de soltero o soltera, además de darte la opción de organizar cenas, algunas muy locas.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0000">
        <p:checker/>
      </p:transition>
    </mc:Choice>
    <mc:Fallback>
      <p:transition spd="slow" advTm="30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3"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vertical)">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4000"/>
                                        <p:tgtEl>
                                          <p:spTgt spid="5"/>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mountains_clouds_landscapes_skyscapes_1280x800.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pic>
        <p:nvPicPr>
          <p:cNvPr id="5" name="4 Imagen" descr="mountains_clouds_landscapes_skyscapes_1280x800.jpg"/>
          <p:cNvPicPr>
            <a:picLocks noChangeAspect="1"/>
          </p:cNvPicPr>
          <p:nvPr/>
        </p:nvPicPr>
        <p:blipFill>
          <a:blip r:embed="rId2" cstate="print"/>
          <a:stretch>
            <a:fillRect/>
          </a:stretch>
        </p:blipFill>
        <p:spPr bwMode="auto">
          <a:xfrm flipH="1">
            <a:off x="0" y="0"/>
            <a:ext cx="9143999" cy="5715000"/>
          </a:xfrm>
          <a:prstGeom prst="rect">
            <a:avLst/>
          </a:prstGeom>
          <a:noFill/>
          <a:ln w="9525">
            <a:noFill/>
            <a:miter lim="800000"/>
            <a:headEnd/>
            <a:tailEnd/>
          </a:ln>
        </p:spPr>
      </p:pic>
      <p:pic>
        <p:nvPicPr>
          <p:cNvPr id="6" name="5 Imagen" descr="mountains_clouds_landscapes_skyscapes_1280x800.jpg"/>
          <p:cNvPicPr>
            <a:picLocks noChangeAspect="1"/>
          </p:cNvPicPr>
          <p:nvPr/>
        </p:nvPicPr>
        <p:blipFill>
          <a:blip r:embed="rId2" cstate="print"/>
          <a:stretch>
            <a:fillRect/>
          </a:stretch>
        </p:blipFill>
        <p:spPr bwMode="auto">
          <a:xfrm flipH="1">
            <a:off x="-2" y="0"/>
            <a:ext cx="9143999" cy="5715000"/>
          </a:xfrm>
          <a:prstGeom prst="rect">
            <a:avLst/>
          </a:prstGeom>
          <a:noFill/>
          <a:ln w="9525">
            <a:noFill/>
            <a:miter lim="800000"/>
            <a:headEnd/>
            <a:tailEnd/>
          </a:ln>
        </p:spPr>
      </p:pic>
      <p:sp>
        <p:nvSpPr>
          <p:cNvPr id="7" name="6 CuadroTexto"/>
          <p:cNvSpPr txBox="1"/>
          <p:nvPr/>
        </p:nvSpPr>
        <p:spPr>
          <a:xfrm>
            <a:off x="467544" y="4585692"/>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 te gusta la idea, ten presente que algunos centros, como Universal </a:t>
            </a:r>
            <a:r>
              <a:rPr lang="es-ES" i="1" dirty="0" err="1" smtClean="0">
                <a:effectLst>
                  <a:glow rad="101600">
                    <a:srgbClr val="C00000">
                      <a:alpha val="60000"/>
                    </a:srgbClr>
                  </a:glow>
                  <a:outerShdw blurRad="38100" dist="38100" dir="2700000" algn="tl">
                    <a:srgbClr val="000000">
                      <a:alpha val="43137"/>
                    </a:srgbClr>
                  </a:outerShdw>
                </a:effectLst>
              </a:rPr>
              <a:t>Games</a:t>
            </a:r>
            <a:r>
              <a:rPr lang="es-ES" i="1" dirty="0" smtClean="0">
                <a:effectLst>
                  <a:glow rad="101600">
                    <a:srgbClr val="C00000">
                      <a:alpha val="60000"/>
                    </a:srgbClr>
                  </a:glow>
                  <a:outerShdw blurRad="38100" dist="38100" dir="2700000" algn="tl">
                    <a:srgbClr val="000000">
                      <a:alpha val="43137"/>
                    </a:srgbClr>
                  </a:outerShdw>
                </a:effectLst>
              </a:rPr>
              <a:t>, te ofrecen la opción de poder utilizar disfraces durante la realización de las actividades.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3000">
        <p:checker/>
      </p:transition>
    </mc:Choice>
    <mc:Fallback>
      <p:transition spd="slow" advTm="23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3*ppt_w"/>
                                          </p:val>
                                        </p:tav>
                                      </p:tavLst>
                                    </p:anim>
                                    <p:anim calcmode="lin" valueType="num">
                                      <p:cBhvr>
                                        <p:cTn id="7" dur="4000"/>
                                        <p:tgtEl>
                                          <p:spTgt spid="6"/>
                                        </p:tgtEl>
                                        <p:attrNameLst>
                                          <p:attrName>ppt_h</p:attrName>
                                        </p:attrNameLst>
                                      </p:cBhvr>
                                      <p:tavLst>
                                        <p:tav tm="0">
                                          <p:val>
                                            <p:strVal val="ppt_h"/>
                                          </p:val>
                                        </p:tav>
                                        <p:tav tm="100000">
                                          <p:val>
                                            <p:strVal val="4/3*ppt_h"/>
                                          </p:val>
                                        </p:tav>
                                      </p:tavLst>
                                    </p:anim>
                                    <p:set>
                                      <p:cBhvr>
                                        <p:cTn id="8" dur="1" fill="hold">
                                          <p:stCondLst>
                                            <p:cond delay="3999"/>
                                          </p:stCondLst>
                                        </p:cTn>
                                        <p:tgtEl>
                                          <p:spTgt spid="6"/>
                                        </p:tgtEl>
                                        <p:attrNameLst>
                                          <p:attrName>style.visibility</p:attrName>
                                        </p:attrNameLst>
                                      </p:cBhvr>
                                      <p:to>
                                        <p:strVal val="hidden"/>
                                      </p:to>
                                    </p:set>
                                  </p:childTnLst>
                                </p:cTn>
                              </p:par>
                              <p:par>
                                <p:cTn id="9" presetID="8" presetClass="exit" presetSubtype="32" fill="hold" nodeType="withEffect">
                                  <p:stCondLst>
                                    <p:cond delay="0"/>
                                  </p:stCondLst>
                                  <p:childTnLst>
                                    <p:animEffect transition="out" filter="diamond(out)">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17" presetClass="exit" presetSubtype="10"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fltVal val="0"/>
                                          </p:val>
                                        </p:tav>
                                      </p:tavLst>
                                    </p:anim>
                                    <p:anim calcmode="lin" valueType="num">
                                      <p:cBhvr>
                                        <p:cTn id="14" dur="4000"/>
                                        <p:tgtEl>
                                          <p:spTgt spid="5"/>
                                        </p:tgtEl>
                                        <p:attrNameLst>
                                          <p:attrName>ppt_h</p:attrName>
                                        </p:attrNameLst>
                                      </p:cBhvr>
                                      <p:tavLst>
                                        <p:tav tm="0">
                                          <p:val>
                                            <p:strVal val="ppt_h"/>
                                          </p:val>
                                        </p:tav>
                                        <p:tav tm="100000">
                                          <p:val>
                                            <p:strVal val="ppt_h"/>
                                          </p:val>
                                        </p:tav>
                                      </p:tavLst>
                                    </p:anim>
                                    <p:set>
                                      <p:cBhvr>
                                        <p:cTn id="15" dur="1" fill="hold">
                                          <p:stCondLst>
                                            <p:cond delay="3999"/>
                                          </p:stCondLst>
                                        </p:cTn>
                                        <p:tgtEl>
                                          <p:spTgt spid="5"/>
                                        </p:tgtEl>
                                        <p:attrNameLst>
                                          <p:attrName>style.visibility</p:attrName>
                                        </p:attrNameLst>
                                      </p:cBhvr>
                                      <p:to>
                                        <p:strVal val="hidden"/>
                                      </p:to>
                                    </p:set>
                                  </p:childTnLst>
                                </p:cTn>
                              </p:par>
                              <p:par>
                                <p:cTn id="16" presetID="8" presetClass="exit" presetSubtype="16" fill="hold" nodeType="withEffect">
                                  <p:stCondLst>
                                    <p:cond delay="0"/>
                                  </p:stCondLst>
                                  <p:childTnLst>
                                    <p:animEffect transition="out" filter="diamond(in)">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4/3*#ppt_w"/>
                                          </p:val>
                                        </p:tav>
                                        <p:tav tm="100000">
                                          <p:val>
                                            <p:strVal val="#ppt_w"/>
                                          </p:val>
                                        </p:tav>
                                      </p:tavLst>
                                    </p:anim>
                                    <p:anim calcmode="lin" valueType="num">
                                      <p:cBhvr>
                                        <p:cTn id="22" dur="4000" fill="hold"/>
                                        <p:tgtEl>
                                          <p:spTgt spid="4"/>
                                        </p:tgtEl>
                                        <p:attrNameLst>
                                          <p:attrName>ppt_h</p:attrName>
                                        </p:attrNameLst>
                                      </p:cBhvr>
                                      <p:tavLst>
                                        <p:tav tm="0">
                                          <p:val>
                                            <p:strVal val="4/3*#ppt_h"/>
                                          </p:val>
                                        </p:tav>
                                        <p:tav tm="100000">
                                          <p:val>
                                            <p:strVal val="#ppt_h"/>
                                          </p:val>
                                        </p:tav>
                                      </p:tavLst>
                                    </p:anim>
                                  </p:childTnLst>
                                </p:cTn>
                              </p:par>
                              <p:par>
                                <p:cTn id="23" presetID="20" presetClass="entr" presetSubtype="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edge">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9"/>
          <p:cNvPicPr>
            <a:picLocks noChangeAspect="1"/>
          </p:cNvPicPr>
          <p:nvPr/>
        </p:nvPicPr>
        <p:blipFill>
          <a:blip r:embed="rId2" cstate="print"/>
          <a:srcRect r="75200" b="75200"/>
          <a:stretch>
            <a:fillRect/>
          </a:stretch>
        </p:blipFill>
        <p:spPr bwMode="auto">
          <a:xfrm>
            <a:off x="0" y="0"/>
            <a:ext cx="2267744" cy="1417340"/>
          </a:xfrm>
          <a:prstGeom prst="rect">
            <a:avLst/>
          </a:prstGeom>
          <a:noFill/>
          <a:ln w="9525">
            <a:noFill/>
            <a:miter lim="800000"/>
            <a:headEnd/>
            <a:tailEnd/>
          </a:ln>
        </p:spPr>
      </p:pic>
      <p:pic>
        <p:nvPicPr>
          <p:cNvPr id="3" name="Imagen 10"/>
          <p:cNvPicPr>
            <a:picLocks noChangeAspect="1"/>
          </p:cNvPicPr>
          <p:nvPr/>
        </p:nvPicPr>
        <p:blipFill>
          <a:blip r:embed="rId2" cstate="print"/>
          <a:srcRect l="24800" r="50000" b="75200"/>
          <a:stretch>
            <a:fillRect/>
          </a:stretch>
        </p:blipFill>
        <p:spPr bwMode="auto">
          <a:xfrm>
            <a:off x="2267744" y="0"/>
            <a:ext cx="2304256" cy="1417340"/>
          </a:xfrm>
          <a:prstGeom prst="rect">
            <a:avLst/>
          </a:prstGeom>
          <a:noFill/>
          <a:ln w="9525">
            <a:noFill/>
            <a:miter lim="800000"/>
            <a:headEnd/>
            <a:tailEnd/>
          </a:ln>
        </p:spPr>
      </p:pic>
      <p:pic>
        <p:nvPicPr>
          <p:cNvPr id="4" name="Imagen 11"/>
          <p:cNvPicPr>
            <a:picLocks noChangeAspect="1"/>
          </p:cNvPicPr>
          <p:nvPr/>
        </p:nvPicPr>
        <p:blipFill>
          <a:blip r:embed="rId2" cstate="print"/>
          <a:srcRect l="50000" r="24800" b="75200"/>
          <a:stretch>
            <a:fillRect/>
          </a:stretch>
        </p:blipFill>
        <p:spPr bwMode="auto">
          <a:xfrm>
            <a:off x="4572000" y="0"/>
            <a:ext cx="2304256" cy="1417340"/>
          </a:xfrm>
          <a:prstGeom prst="rect">
            <a:avLst/>
          </a:prstGeom>
          <a:noFill/>
          <a:ln w="9525">
            <a:noFill/>
            <a:miter lim="800000"/>
            <a:headEnd/>
            <a:tailEnd/>
          </a:ln>
        </p:spPr>
      </p:pic>
      <p:pic>
        <p:nvPicPr>
          <p:cNvPr id="5" name="Imagen 12"/>
          <p:cNvPicPr>
            <a:picLocks noChangeAspect="1"/>
          </p:cNvPicPr>
          <p:nvPr/>
        </p:nvPicPr>
        <p:blipFill>
          <a:blip r:embed="rId2" cstate="print"/>
          <a:srcRect l="75200" b="75200"/>
          <a:stretch>
            <a:fillRect/>
          </a:stretch>
        </p:blipFill>
        <p:spPr bwMode="auto">
          <a:xfrm>
            <a:off x="6876256" y="0"/>
            <a:ext cx="2267745" cy="1417340"/>
          </a:xfrm>
          <a:prstGeom prst="rect">
            <a:avLst/>
          </a:prstGeom>
          <a:noFill/>
          <a:ln w="9525">
            <a:noFill/>
            <a:miter lim="800000"/>
            <a:headEnd/>
            <a:tailEnd/>
          </a:ln>
        </p:spPr>
      </p:pic>
      <p:pic>
        <p:nvPicPr>
          <p:cNvPr id="6" name="Imagen 13"/>
          <p:cNvPicPr>
            <a:picLocks noChangeAspect="1"/>
          </p:cNvPicPr>
          <p:nvPr/>
        </p:nvPicPr>
        <p:blipFill>
          <a:blip r:embed="rId2" cstate="print"/>
          <a:srcRect t="24800" r="75200" b="50000"/>
          <a:stretch>
            <a:fillRect/>
          </a:stretch>
        </p:blipFill>
        <p:spPr bwMode="auto">
          <a:xfrm>
            <a:off x="0" y="1417340"/>
            <a:ext cx="2267744" cy="1440160"/>
          </a:xfrm>
          <a:prstGeom prst="rect">
            <a:avLst/>
          </a:prstGeom>
          <a:noFill/>
          <a:ln w="9525">
            <a:noFill/>
            <a:miter lim="800000"/>
            <a:headEnd/>
            <a:tailEnd/>
          </a:ln>
        </p:spPr>
      </p:pic>
      <p:pic>
        <p:nvPicPr>
          <p:cNvPr id="7" name="Imagen 14"/>
          <p:cNvPicPr>
            <a:picLocks noChangeAspect="1"/>
          </p:cNvPicPr>
          <p:nvPr/>
        </p:nvPicPr>
        <p:blipFill>
          <a:blip r:embed="rId2" cstate="print"/>
          <a:srcRect l="24800" t="24800" r="50000" b="50000"/>
          <a:stretch>
            <a:fillRect/>
          </a:stretch>
        </p:blipFill>
        <p:spPr bwMode="auto">
          <a:xfrm>
            <a:off x="2267744" y="1417340"/>
            <a:ext cx="2304256" cy="1440160"/>
          </a:xfrm>
          <a:prstGeom prst="rect">
            <a:avLst/>
          </a:prstGeom>
          <a:noFill/>
          <a:ln w="9525">
            <a:noFill/>
            <a:miter lim="800000"/>
            <a:headEnd/>
            <a:tailEnd/>
          </a:ln>
        </p:spPr>
      </p:pic>
      <p:pic>
        <p:nvPicPr>
          <p:cNvPr id="8" name="Imagen 15"/>
          <p:cNvPicPr>
            <a:picLocks noChangeAspect="1"/>
          </p:cNvPicPr>
          <p:nvPr/>
        </p:nvPicPr>
        <p:blipFill>
          <a:blip r:embed="rId2" cstate="print"/>
          <a:srcRect l="50000" t="24800" r="24800" b="50000"/>
          <a:stretch>
            <a:fillRect/>
          </a:stretch>
        </p:blipFill>
        <p:spPr bwMode="auto">
          <a:xfrm>
            <a:off x="4572000" y="1417340"/>
            <a:ext cx="2304256" cy="1440160"/>
          </a:xfrm>
          <a:prstGeom prst="rect">
            <a:avLst/>
          </a:prstGeom>
          <a:noFill/>
          <a:ln w="9525">
            <a:noFill/>
            <a:miter lim="800000"/>
            <a:headEnd/>
            <a:tailEnd/>
          </a:ln>
        </p:spPr>
      </p:pic>
      <p:pic>
        <p:nvPicPr>
          <p:cNvPr id="9" name="Imagen 16"/>
          <p:cNvPicPr>
            <a:picLocks noChangeAspect="1"/>
          </p:cNvPicPr>
          <p:nvPr/>
        </p:nvPicPr>
        <p:blipFill>
          <a:blip r:embed="rId2" cstate="print"/>
          <a:srcRect l="75200" t="24800" b="50000"/>
          <a:stretch>
            <a:fillRect/>
          </a:stretch>
        </p:blipFill>
        <p:spPr bwMode="auto">
          <a:xfrm>
            <a:off x="6876256" y="1417340"/>
            <a:ext cx="2267745" cy="1440160"/>
          </a:xfrm>
          <a:prstGeom prst="rect">
            <a:avLst/>
          </a:prstGeom>
          <a:noFill/>
          <a:ln w="9525">
            <a:noFill/>
            <a:miter lim="800000"/>
            <a:headEnd/>
            <a:tailEnd/>
          </a:ln>
        </p:spPr>
      </p:pic>
      <p:pic>
        <p:nvPicPr>
          <p:cNvPr id="10" name="Imagen 17"/>
          <p:cNvPicPr>
            <a:picLocks noChangeAspect="1"/>
          </p:cNvPicPr>
          <p:nvPr/>
        </p:nvPicPr>
        <p:blipFill>
          <a:blip r:embed="rId2" cstate="print"/>
          <a:srcRect t="50000" r="75200" b="24800"/>
          <a:stretch>
            <a:fillRect/>
          </a:stretch>
        </p:blipFill>
        <p:spPr bwMode="auto">
          <a:xfrm>
            <a:off x="0" y="2857500"/>
            <a:ext cx="2267744" cy="1440160"/>
          </a:xfrm>
          <a:prstGeom prst="rect">
            <a:avLst/>
          </a:prstGeom>
          <a:noFill/>
          <a:ln w="9525">
            <a:noFill/>
            <a:miter lim="800000"/>
            <a:headEnd/>
            <a:tailEnd/>
          </a:ln>
        </p:spPr>
      </p:pic>
      <p:pic>
        <p:nvPicPr>
          <p:cNvPr id="11" name="Imagen 18"/>
          <p:cNvPicPr>
            <a:picLocks noChangeAspect="1"/>
          </p:cNvPicPr>
          <p:nvPr/>
        </p:nvPicPr>
        <p:blipFill>
          <a:blip r:embed="rId2" cstate="print"/>
          <a:srcRect l="24800" t="50000" r="50000" b="24800"/>
          <a:stretch>
            <a:fillRect/>
          </a:stretch>
        </p:blipFill>
        <p:spPr bwMode="auto">
          <a:xfrm>
            <a:off x="2267744" y="2857500"/>
            <a:ext cx="2304256" cy="1440160"/>
          </a:xfrm>
          <a:prstGeom prst="rect">
            <a:avLst/>
          </a:prstGeom>
          <a:noFill/>
          <a:ln w="9525">
            <a:noFill/>
            <a:miter lim="800000"/>
            <a:headEnd/>
            <a:tailEnd/>
          </a:ln>
        </p:spPr>
      </p:pic>
      <p:pic>
        <p:nvPicPr>
          <p:cNvPr id="12" name="Imagen 19"/>
          <p:cNvPicPr>
            <a:picLocks noChangeAspect="1"/>
          </p:cNvPicPr>
          <p:nvPr/>
        </p:nvPicPr>
        <p:blipFill>
          <a:blip r:embed="rId2" cstate="print"/>
          <a:srcRect l="50000" t="50000" r="24800" b="24800"/>
          <a:stretch>
            <a:fillRect/>
          </a:stretch>
        </p:blipFill>
        <p:spPr bwMode="auto">
          <a:xfrm>
            <a:off x="4572000" y="2857500"/>
            <a:ext cx="2304256" cy="1440160"/>
          </a:xfrm>
          <a:prstGeom prst="rect">
            <a:avLst/>
          </a:prstGeom>
          <a:noFill/>
          <a:ln w="9525">
            <a:noFill/>
            <a:miter lim="800000"/>
            <a:headEnd/>
            <a:tailEnd/>
          </a:ln>
        </p:spPr>
      </p:pic>
      <p:pic>
        <p:nvPicPr>
          <p:cNvPr id="13" name="Imagen 20"/>
          <p:cNvPicPr>
            <a:picLocks noChangeAspect="1"/>
          </p:cNvPicPr>
          <p:nvPr/>
        </p:nvPicPr>
        <p:blipFill>
          <a:blip r:embed="rId2" cstate="print"/>
          <a:srcRect l="75200" t="50000" b="24800"/>
          <a:stretch>
            <a:fillRect/>
          </a:stretch>
        </p:blipFill>
        <p:spPr bwMode="auto">
          <a:xfrm>
            <a:off x="6876256" y="2857500"/>
            <a:ext cx="2267745" cy="1440160"/>
          </a:xfrm>
          <a:prstGeom prst="rect">
            <a:avLst/>
          </a:prstGeom>
          <a:noFill/>
          <a:ln w="9525">
            <a:noFill/>
            <a:miter lim="800000"/>
            <a:headEnd/>
            <a:tailEnd/>
          </a:ln>
        </p:spPr>
      </p:pic>
      <p:pic>
        <p:nvPicPr>
          <p:cNvPr id="14" name="Imagen 21"/>
          <p:cNvPicPr>
            <a:picLocks noChangeAspect="1"/>
          </p:cNvPicPr>
          <p:nvPr/>
        </p:nvPicPr>
        <p:blipFill>
          <a:blip r:embed="rId2" cstate="print"/>
          <a:srcRect t="75200" r="75200"/>
          <a:stretch>
            <a:fillRect/>
          </a:stretch>
        </p:blipFill>
        <p:spPr bwMode="auto">
          <a:xfrm>
            <a:off x="0" y="4297660"/>
            <a:ext cx="2267744" cy="1417341"/>
          </a:xfrm>
          <a:prstGeom prst="rect">
            <a:avLst/>
          </a:prstGeom>
          <a:noFill/>
          <a:ln w="9525">
            <a:noFill/>
            <a:miter lim="800000"/>
            <a:headEnd/>
            <a:tailEnd/>
          </a:ln>
        </p:spPr>
      </p:pic>
      <p:pic>
        <p:nvPicPr>
          <p:cNvPr id="15" name="Imagen 22"/>
          <p:cNvPicPr>
            <a:picLocks noChangeAspect="1"/>
          </p:cNvPicPr>
          <p:nvPr/>
        </p:nvPicPr>
        <p:blipFill>
          <a:blip r:embed="rId2" cstate="print"/>
          <a:srcRect l="24800" t="75200" r="50000"/>
          <a:stretch>
            <a:fillRect/>
          </a:stretch>
        </p:blipFill>
        <p:spPr bwMode="auto">
          <a:xfrm>
            <a:off x="2267744" y="4297660"/>
            <a:ext cx="2304256" cy="1417341"/>
          </a:xfrm>
          <a:prstGeom prst="rect">
            <a:avLst/>
          </a:prstGeom>
          <a:noFill/>
          <a:ln w="9525">
            <a:noFill/>
            <a:miter lim="800000"/>
            <a:headEnd/>
            <a:tailEnd/>
          </a:ln>
        </p:spPr>
      </p:pic>
      <p:pic>
        <p:nvPicPr>
          <p:cNvPr id="16" name="Imagen 23"/>
          <p:cNvPicPr>
            <a:picLocks noChangeAspect="1"/>
          </p:cNvPicPr>
          <p:nvPr/>
        </p:nvPicPr>
        <p:blipFill>
          <a:blip r:embed="rId2" cstate="print"/>
          <a:srcRect l="50000" t="75200" r="24800"/>
          <a:stretch>
            <a:fillRect/>
          </a:stretch>
        </p:blipFill>
        <p:spPr bwMode="auto">
          <a:xfrm>
            <a:off x="4572000" y="4297660"/>
            <a:ext cx="2304256" cy="1417341"/>
          </a:xfrm>
          <a:prstGeom prst="rect">
            <a:avLst/>
          </a:prstGeom>
          <a:noFill/>
          <a:ln w="9525">
            <a:noFill/>
            <a:miter lim="800000"/>
            <a:headEnd/>
            <a:tailEnd/>
          </a:ln>
        </p:spPr>
      </p:pic>
      <p:pic>
        <p:nvPicPr>
          <p:cNvPr id="17" name="Imagen 24"/>
          <p:cNvPicPr>
            <a:picLocks noChangeAspect="1"/>
          </p:cNvPicPr>
          <p:nvPr/>
        </p:nvPicPr>
        <p:blipFill>
          <a:blip r:embed="rId2" cstate="print"/>
          <a:srcRect l="75200" t="75200"/>
          <a:stretch>
            <a:fillRect/>
          </a:stretch>
        </p:blipFill>
        <p:spPr bwMode="auto">
          <a:xfrm>
            <a:off x="6876256" y="4297660"/>
            <a:ext cx="2267744" cy="1417341"/>
          </a:xfrm>
          <a:prstGeom prst="rect">
            <a:avLst/>
          </a:prstGeom>
          <a:noFill/>
          <a:ln w="9525">
            <a:noFill/>
            <a:miter lim="800000"/>
            <a:headEnd/>
            <a:tailEnd/>
          </a:ln>
        </p:spPr>
      </p:pic>
      <p:sp>
        <p:nvSpPr>
          <p:cNvPr id="18" name="17 CuadroTexto"/>
          <p:cNvSpPr txBox="1"/>
          <p:nvPr/>
        </p:nvSpPr>
        <p:spPr>
          <a:xfrm>
            <a:off x="251520" y="4369668"/>
            <a:ext cx="871296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Una </a:t>
            </a:r>
            <a:r>
              <a:rPr lang="es-ES" i="1" dirty="0" err="1" smtClean="0">
                <a:effectLst>
                  <a:glow rad="101600">
                    <a:srgbClr val="C00000">
                      <a:alpha val="60000"/>
                    </a:srgbClr>
                  </a:glow>
                  <a:outerShdw blurRad="38100" dist="38100" dir="2700000" algn="tl">
                    <a:srgbClr val="000000">
                      <a:alpha val="43137"/>
                    </a:srgbClr>
                  </a:outerShdw>
                </a:effectLst>
              </a:rPr>
              <a:t>gymkana</a:t>
            </a:r>
            <a:r>
              <a:rPr lang="es-ES" i="1" dirty="0" smtClean="0">
                <a:effectLst>
                  <a:glow rad="101600">
                    <a:srgbClr val="C00000">
                      <a:alpha val="60000"/>
                    </a:srgbClr>
                  </a:glow>
                  <a:outerShdw blurRad="38100" dist="38100" dir="2700000" algn="tl">
                    <a:srgbClr val="000000">
                      <a:alpha val="43137"/>
                    </a:srgbClr>
                  </a:outerShdw>
                </a:effectLst>
              </a:rPr>
              <a:t> </a:t>
            </a:r>
            <a:r>
              <a:rPr lang="es-ES" i="1" dirty="0" smtClean="0">
                <a:effectLst>
                  <a:glow rad="101600">
                    <a:srgbClr val="C00000">
                      <a:alpha val="60000"/>
                    </a:srgbClr>
                  </a:glow>
                  <a:outerShdw blurRad="38100" dist="38100" dir="2700000" algn="tl">
                    <a:srgbClr val="000000">
                      <a:alpha val="43137"/>
                    </a:srgbClr>
                  </a:outerShdw>
                </a:effectLst>
              </a:rPr>
              <a:t>de humor amarillo infantil podría ser una excelente opción para celebrar un cumpleaños. Las </a:t>
            </a:r>
            <a:r>
              <a:rPr lang="es-ES" i="1" dirty="0" err="1" smtClean="0">
                <a:effectLst>
                  <a:glow rad="101600">
                    <a:srgbClr val="C00000">
                      <a:alpha val="60000"/>
                    </a:srgbClr>
                  </a:glow>
                  <a:outerShdw blurRad="38100" dist="38100" dir="2700000" algn="tl">
                    <a:srgbClr val="000000">
                      <a:alpha val="43137"/>
                    </a:srgbClr>
                  </a:outerShdw>
                </a:effectLst>
              </a:rPr>
              <a:t>gymkanas</a:t>
            </a:r>
            <a:r>
              <a:rPr lang="es-ES" i="1" dirty="0" smtClean="0">
                <a:effectLst>
                  <a:glow rad="101600">
                    <a:srgbClr val="C00000">
                      <a:alpha val="60000"/>
                    </a:srgbClr>
                  </a:glow>
                  <a:outerShdw blurRad="38100" dist="38100" dir="2700000" algn="tl">
                    <a:srgbClr val="000000">
                      <a:alpha val="43137"/>
                    </a:srgbClr>
                  </a:outerShdw>
                </a:effectLst>
              </a:rPr>
              <a:t> para niños están especialmente diseñadas para ellos y por lo general el centro te facilita una orientación de la edad adecuada para participar en ella.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31000">
        <p15:prstTrans prst="wind"/>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4000" fill="hold"/>
                                        <p:tgtEl>
                                          <p:spTgt spid="2"/>
                                        </p:tgtEl>
                                        <p:attrNameLst>
                                          <p:attrName>ppt_x</p:attrName>
                                        </p:attrNameLst>
                                      </p:cBhvr>
                                      <p:tavLst>
                                        <p:tav tm="0">
                                          <p:val>
                                            <p:strVal val="#ppt_x-#ppt_w/2"/>
                                          </p:val>
                                        </p:tav>
                                        <p:tav tm="100000">
                                          <p:val>
                                            <p:strVal val="#ppt_x"/>
                                          </p:val>
                                        </p:tav>
                                      </p:tavLst>
                                    </p:anim>
                                    <p:anim calcmode="lin" valueType="num">
                                      <p:cBhvr>
                                        <p:cTn id="8" dur="4000" fill="hold"/>
                                        <p:tgtEl>
                                          <p:spTgt spid="2"/>
                                        </p:tgtEl>
                                        <p:attrNameLst>
                                          <p:attrName>ppt_y</p:attrName>
                                        </p:attrNameLst>
                                      </p:cBhvr>
                                      <p:tavLst>
                                        <p:tav tm="0">
                                          <p:val>
                                            <p:strVal val="#ppt_y"/>
                                          </p:val>
                                        </p:tav>
                                        <p:tav tm="100000">
                                          <p:val>
                                            <p:strVal val="#ppt_y"/>
                                          </p:val>
                                        </p:tav>
                                      </p:tavLst>
                                    </p:anim>
                                    <p:anim calcmode="lin" valueType="num">
                                      <p:cBhvr>
                                        <p:cTn id="9" dur="4000" fill="hold"/>
                                        <p:tgtEl>
                                          <p:spTgt spid="2"/>
                                        </p:tgtEl>
                                        <p:attrNameLst>
                                          <p:attrName>ppt_w</p:attrName>
                                        </p:attrNameLst>
                                      </p:cBhvr>
                                      <p:tavLst>
                                        <p:tav tm="0">
                                          <p:val>
                                            <p:fltVal val="0"/>
                                          </p:val>
                                        </p:tav>
                                        <p:tav tm="100000">
                                          <p:val>
                                            <p:strVal val="#ppt_w"/>
                                          </p:val>
                                        </p:tav>
                                      </p:tavLst>
                                    </p:anim>
                                    <p:anim calcmode="lin" valueType="num">
                                      <p:cBhvr>
                                        <p:cTn id="10" dur="4000" fill="hold"/>
                                        <p:tgtEl>
                                          <p:spTgt spid="2"/>
                                        </p:tgtEl>
                                        <p:attrNameLst>
                                          <p:attrName>ppt_h</p:attrName>
                                        </p:attrNameLst>
                                      </p:cBhvr>
                                      <p:tavLst>
                                        <p:tav tm="0">
                                          <p:val>
                                            <p:strVal val="#ppt_h"/>
                                          </p:val>
                                        </p:tav>
                                        <p:tav tm="100000">
                                          <p:val>
                                            <p:strVal val="#ppt_h"/>
                                          </p:val>
                                        </p:tav>
                                      </p:tavLst>
                                    </p:anim>
                                  </p:childTnLst>
                                </p:cTn>
                              </p:par>
                              <p:par>
                                <p:cTn id="11" presetID="17" presetClass="entr" presetSubtype="1"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4000" fill="hold"/>
                                        <p:tgtEl>
                                          <p:spTgt spid="3"/>
                                        </p:tgtEl>
                                        <p:attrNameLst>
                                          <p:attrName>ppt_x</p:attrName>
                                        </p:attrNameLst>
                                      </p:cBhvr>
                                      <p:tavLst>
                                        <p:tav tm="0">
                                          <p:val>
                                            <p:strVal val="#ppt_x"/>
                                          </p:val>
                                        </p:tav>
                                        <p:tav tm="100000">
                                          <p:val>
                                            <p:strVal val="#ppt_x"/>
                                          </p:val>
                                        </p:tav>
                                      </p:tavLst>
                                    </p:anim>
                                    <p:anim calcmode="lin" valueType="num">
                                      <p:cBhvr>
                                        <p:cTn id="14" dur="4000" fill="hold"/>
                                        <p:tgtEl>
                                          <p:spTgt spid="3"/>
                                        </p:tgtEl>
                                        <p:attrNameLst>
                                          <p:attrName>ppt_y</p:attrName>
                                        </p:attrNameLst>
                                      </p:cBhvr>
                                      <p:tavLst>
                                        <p:tav tm="0">
                                          <p:val>
                                            <p:strVal val="#ppt_y-#ppt_h/2"/>
                                          </p:val>
                                        </p:tav>
                                        <p:tav tm="100000">
                                          <p:val>
                                            <p:strVal val="#ppt_y"/>
                                          </p:val>
                                        </p:tav>
                                      </p:tavLst>
                                    </p:anim>
                                    <p:anim calcmode="lin" valueType="num">
                                      <p:cBhvr>
                                        <p:cTn id="15" dur="4000" fill="hold"/>
                                        <p:tgtEl>
                                          <p:spTgt spid="3"/>
                                        </p:tgtEl>
                                        <p:attrNameLst>
                                          <p:attrName>ppt_w</p:attrName>
                                        </p:attrNameLst>
                                      </p:cBhvr>
                                      <p:tavLst>
                                        <p:tav tm="0">
                                          <p:val>
                                            <p:strVal val="#ppt_w"/>
                                          </p:val>
                                        </p:tav>
                                        <p:tav tm="100000">
                                          <p:val>
                                            <p:strVal val="#ppt_w"/>
                                          </p:val>
                                        </p:tav>
                                      </p:tavLst>
                                    </p:anim>
                                    <p:anim calcmode="lin" valueType="num">
                                      <p:cBhvr>
                                        <p:cTn id="16" dur="4000" fill="hold"/>
                                        <p:tgtEl>
                                          <p:spTgt spid="3"/>
                                        </p:tgtEl>
                                        <p:attrNameLst>
                                          <p:attrName>ppt_h</p:attrName>
                                        </p:attrNameLst>
                                      </p:cBhvr>
                                      <p:tavLst>
                                        <p:tav tm="0">
                                          <p:val>
                                            <p:fltVal val="0"/>
                                          </p:val>
                                        </p:tav>
                                        <p:tav tm="100000">
                                          <p:val>
                                            <p:strVal val="#ppt_h"/>
                                          </p:val>
                                        </p:tav>
                                      </p:tavLst>
                                    </p:anim>
                                  </p:childTnLst>
                                </p:cTn>
                              </p:par>
                              <p:par>
                                <p:cTn id="17" presetID="17" presetClass="entr" presetSubtype="8"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4000" fill="hold"/>
                                        <p:tgtEl>
                                          <p:spTgt spid="4"/>
                                        </p:tgtEl>
                                        <p:attrNameLst>
                                          <p:attrName>ppt_x</p:attrName>
                                        </p:attrNameLst>
                                      </p:cBhvr>
                                      <p:tavLst>
                                        <p:tav tm="0">
                                          <p:val>
                                            <p:strVal val="#ppt_x-#ppt_w/2"/>
                                          </p:val>
                                        </p:tav>
                                        <p:tav tm="100000">
                                          <p:val>
                                            <p:strVal val="#ppt_x"/>
                                          </p:val>
                                        </p:tav>
                                      </p:tavLst>
                                    </p:anim>
                                    <p:anim calcmode="lin" valueType="num">
                                      <p:cBhvr>
                                        <p:cTn id="20" dur="4000" fill="hold"/>
                                        <p:tgtEl>
                                          <p:spTgt spid="4"/>
                                        </p:tgtEl>
                                        <p:attrNameLst>
                                          <p:attrName>ppt_y</p:attrName>
                                        </p:attrNameLst>
                                      </p:cBhvr>
                                      <p:tavLst>
                                        <p:tav tm="0">
                                          <p:val>
                                            <p:strVal val="#ppt_y"/>
                                          </p:val>
                                        </p:tav>
                                        <p:tav tm="100000">
                                          <p:val>
                                            <p:strVal val="#ppt_y"/>
                                          </p:val>
                                        </p:tav>
                                      </p:tavLst>
                                    </p:anim>
                                    <p:anim calcmode="lin" valueType="num">
                                      <p:cBhvr>
                                        <p:cTn id="21" dur="4000" fill="hold"/>
                                        <p:tgtEl>
                                          <p:spTgt spid="4"/>
                                        </p:tgtEl>
                                        <p:attrNameLst>
                                          <p:attrName>ppt_w</p:attrName>
                                        </p:attrNameLst>
                                      </p:cBhvr>
                                      <p:tavLst>
                                        <p:tav tm="0">
                                          <p:val>
                                            <p:fltVal val="0"/>
                                          </p:val>
                                        </p:tav>
                                        <p:tav tm="100000">
                                          <p:val>
                                            <p:strVal val="#ppt_w"/>
                                          </p:val>
                                        </p:tav>
                                      </p:tavLst>
                                    </p:anim>
                                    <p:anim calcmode="lin" valueType="num">
                                      <p:cBhvr>
                                        <p:cTn id="22" dur="4000" fill="hold"/>
                                        <p:tgtEl>
                                          <p:spTgt spid="4"/>
                                        </p:tgtEl>
                                        <p:attrNameLst>
                                          <p:attrName>ppt_h</p:attrName>
                                        </p:attrNameLst>
                                      </p:cBhvr>
                                      <p:tavLst>
                                        <p:tav tm="0">
                                          <p:val>
                                            <p:strVal val="#ppt_h"/>
                                          </p:val>
                                        </p:tav>
                                        <p:tav tm="100000">
                                          <p:val>
                                            <p:strVal val="#ppt_h"/>
                                          </p:val>
                                        </p:tav>
                                      </p:tavLst>
                                    </p:anim>
                                  </p:childTnLst>
                                </p:cTn>
                              </p:par>
                              <p:par>
                                <p:cTn id="23" presetID="17" presetClass="entr" presetSubtype="1"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4000" fill="hold"/>
                                        <p:tgtEl>
                                          <p:spTgt spid="5"/>
                                        </p:tgtEl>
                                        <p:attrNameLst>
                                          <p:attrName>ppt_x</p:attrName>
                                        </p:attrNameLst>
                                      </p:cBhvr>
                                      <p:tavLst>
                                        <p:tav tm="0">
                                          <p:val>
                                            <p:strVal val="#ppt_x"/>
                                          </p:val>
                                        </p:tav>
                                        <p:tav tm="100000">
                                          <p:val>
                                            <p:strVal val="#ppt_x"/>
                                          </p:val>
                                        </p:tav>
                                      </p:tavLst>
                                    </p:anim>
                                    <p:anim calcmode="lin" valueType="num">
                                      <p:cBhvr>
                                        <p:cTn id="26" dur="4000" fill="hold"/>
                                        <p:tgtEl>
                                          <p:spTgt spid="5"/>
                                        </p:tgtEl>
                                        <p:attrNameLst>
                                          <p:attrName>ppt_y</p:attrName>
                                        </p:attrNameLst>
                                      </p:cBhvr>
                                      <p:tavLst>
                                        <p:tav tm="0">
                                          <p:val>
                                            <p:strVal val="#ppt_y-#ppt_h/2"/>
                                          </p:val>
                                        </p:tav>
                                        <p:tav tm="100000">
                                          <p:val>
                                            <p:strVal val="#ppt_y"/>
                                          </p:val>
                                        </p:tav>
                                      </p:tavLst>
                                    </p:anim>
                                    <p:anim calcmode="lin" valueType="num">
                                      <p:cBhvr>
                                        <p:cTn id="27" dur="4000" fill="hold"/>
                                        <p:tgtEl>
                                          <p:spTgt spid="5"/>
                                        </p:tgtEl>
                                        <p:attrNameLst>
                                          <p:attrName>ppt_w</p:attrName>
                                        </p:attrNameLst>
                                      </p:cBhvr>
                                      <p:tavLst>
                                        <p:tav tm="0">
                                          <p:val>
                                            <p:strVal val="#ppt_w"/>
                                          </p:val>
                                        </p:tav>
                                        <p:tav tm="100000">
                                          <p:val>
                                            <p:strVal val="#ppt_w"/>
                                          </p:val>
                                        </p:tav>
                                      </p:tavLst>
                                    </p:anim>
                                    <p:anim calcmode="lin" valueType="num">
                                      <p:cBhvr>
                                        <p:cTn id="28" dur="4000" fill="hold"/>
                                        <p:tgtEl>
                                          <p:spTgt spid="5"/>
                                        </p:tgtEl>
                                        <p:attrNameLst>
                                          <p:attrName>ppt_h</p:attrName>
                                        </p:attrNameLst>
                                      </p:cBhvr>
                                      <p:tavLst>
                                        <p:tav tm="0">
                                          <p:val>
                                            <p:fltVal val="0"/>
                                          </p:val>
                                        </p:tav>
                                        <p:tav tm="100000">
                                          <p:val>
                                            <p:strVal val="#ppt_h"/>
                                          </p:val>
                                        </p:tav>
                                      </p:tavLst>
                                    </p:anim>
                                  </p:childTnLst>
                                </p:cTn>
                              </p:par>
                              <p:par>
                                <p:cTn id="29" presetID="17" presetClass="entr" presetSubtype="1" fill="hold"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p:cTn id="31" dur="4000" fill="hold"/>
                                        <p:tgtEl>
                                          <p:spTgt spid="6"/>
                                        </p:tgtEl>
                                        <p:attrNameLst>
                                          <p:attrName>ppt_x</p:attrName>
                                        </p:attrNameLst>
                                      </p:cBhvr>
                                      <p:tavLst>
                                        <p:tav tm="0">
                                          <p:val>
                                            <p:strVal val="#ppt_x"/>
                                          </p:val>
                                        </p:tav>
                                        <p:tav tm="100000">
                                          <p:val>
                                            <p:strVal val="#ppt_x"/>
                                          </p:val>
                                        </p:tav>
                                      </p:tavLst>
                                    </p:anim>
                                    <p:anim calcmode="lin" valueType="num">
                                      <p:cBhvr>
                                        <p:cTn id="32" dur="4000" fill="hold"/>
                                        <p:tgtEl>
                                          <p:spTgt spid="6"/>
                                        </p:tgtEl>
                                        <p:attrNameLst>
                                          <p:attrName>ppt_y</p:attrName>
                                        </p:attrNameLst>
                                      </p:cBhvr>
                                      <p:tavLst>
                                        <p:tav tm="0">
                                          <p:val>
                                            <p:strVal val="#ppt_y-#ppt_h/2"/>
                                          </p:val>
                                        </p:tav>
                                        <p:tav tm="100000">
                                          <p:val>
                                            <p:strVal val="#ppt_y"/>
                                          </p:val>
                                        </p:tav>
                                      </p:tavLst>
                                    </p:anim>
                                    <p:anim calcmode="lin" valueType="num">
                                      <p:cBhvr>
                                        <p:cTn id="33" dur="4000" fill="hold"/>
                                        <p:tgtEl>
                                          <p:spTgt spid="6"/>
                                        </p:tgtEl>
                                        <p:attrNameLst>
                                          <p:attrName>ppt_w</p:attrName>
                                        </p:attrNameLst>
                                      </p:cBhvr>
                                      <p:tavLst>
                                        <p:tav tm="0">
                                          <p:val>
                                            <p:strVal val="#ppt_w"/>
                                          </p:val>
                                        </p:tav>
                                        <p:tav tm="100000">
                                          <p:val>
                                            <p:strVal val="#ppt_w"/>
                                          </p:val>
                                        </p:tav>
                                      </p:tavLst>
                                    </p:anim>
                                    <p:anim calcmode="lin" valueType="num">
                                      <p:cBhvr>
                                        <p:cTn id="34" dur="4000" fill="hold"/>
                                        <p:tgtEl>
                                          <p:spTgt spid="6"/>
                                        </p:tgtEl>
                                        <p:attrNameLst>
                                          <p:attrName>ppt_h</p:attrName>
                                        </p:attrNameLst>
                                      </p:cBhvr>
                                      <p:tavLst>
                                        <p:tav tm="0">
                                          <p:val>
                                            <p:fltVal val="0"/>
                                          </p:val>
                                        </p:tav>
                                        <p:tav tm="100000">
                                          <p:val>
                                            <p:strVal val="#ppt_h"/>
                                          </p:val>
                                        </p:tav>
                                      </p:tavLst>
                                    </p:anim>
                                  </p:childTnLst>
                                </p:cTn>
                              </p:par>
                              <p:par>
                                <p:cTn id="35" presetID="17" presetClass="entr" presetSubtype="8" fill="hold"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p:cTn id="37" dur="4000" fill="hold"/>
                                        <p:tgtEl>
                                          <p:spTgt spid="7"/>
                                        </p:tgtEl>
                                        <p:attrNameLst>
                                          <p:attrName>ppt_x</p:attrName>
                                        </p:attrNameLst>
                                      </p:cBhvr>
                                      <p:tavLst>
                                        <p:tav tm="0">
                                          <p:val>
                                            <p:strVal val="#ppt_x-#ppt_w/2"/>
                                          </p:val>
                                        </p:tav>
                                        <p:tav tm="100000">
                                          <p:val>
                                            <p:strVal val="#ppt_x"/>
                                          </p:val>
                                        </p:tav>
                                      </p:tavLst>
                                    </p:anim>
                                    <p:anim calcmode="lin" valueType="num">
                                      <p:cBhvr>
                                        <p:cTn id="38" dur="4000" fill="hold"/>
                                        <p:tgtEl>
                                          <p:spTgt spid="7"/>
                                        </p:tgtEl>
                                        <p:attrNameLst>
                                          <p:attrName>ppt_y</p:attrName>
                                        </p:attrNameLst>
                                      </p:cBhvr>
                                      <p:tavLst>
                                        <p:tav tm="0">
                                          <p:val>
                                            <p:strVal val="#ppt_y"/>
                                          </p:val>
                                        </p:tav>
                                        <p:tav tm="100000">
                                          <p:val>
                                            <p:strVal val="#ppt_y"/>
                                          </p:val>
                                        </p:tav>
                                      </p:tavLst>
                                    </p:anim>
                                    <p:anim calcmode="lin" valueType="num">
                                      <p:cBhvr>
                                        <p:cTn id="39" dur="4000" fill="hold"/>
                                        <p:tgtEl>
                                          <p:spTgt spid="7"/>
                                        </p:tgtEl>
                                        <p:attrNameLst>
                                          <p:attrName>ppt_w</p:attrName>
                                        </p:attrNameLst>
                                      </p:cBhvr>
                                      <p:tavLst>
                                        <p:tav tm="0">
                                          <p:val>
                                            <p:fltVal val="0"/>
                                          </p:val>
                                        </p:tav>
                                        <p:tav tm="100000">
                                          <p:val>
                                            <p:strVal val="#ppt_w"/>
                                          </p:val>
                                        </p:tav>
                                      </p:tavLst>
                                    </p:anim>
                                    <p:anim calcmode="lin" valueType="num">
                                      <p:cBhvr>
                                        <p:cTn id="40" dur="4000" fill="hold"/>
                                        <p:tgtEl>
                                          <p:spTgt spid="7"/>
                                        </p:tgtEl>
                                        <p:attrNameLst>
                                          <p:attrName>ppt_h</p:attrName>
                                        </p:attrNameLst>
                                      </p:cBhvr>
                                      <p:tavLst>
                                        <p:tav tm="0">
                                          <p:val>
                                            <p:strVal val="#ppt_h"/>
                                          </p:val>
                                        </p:tav>
                                        <p:tav tm="100000">
                                          <p:val>
                                            <p:strVal val="#ppt_h"/>
                                          </p:val>
                                        </p:tav>
                                      </p:tavLst>
                                    </p:anim>
                                  </p:childTnLst>
                                </p:cTn>
                              </p:par>
                              <p:par>
                                <p:cTn id="41" presetID="17" presetClass="entr" presetSubtype="1" fill="hold" nodeType="with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p:cTn id="43" dur="4000" fill="hold"/>
                                        <p:tgtEl>
                                          <p:spTgt spid="8"/>
                                        </p:tgtEl>
                                        <p:attrNameLst>
                                          <p:attrName>ppt_x</p:attrName>
                                        </p:attrNameLst>
                                      </p:cBhvr>
                                      <p:tavLst>
                                        <p:tav tm="0">
                                          <p:val>
                                            <p:strVal val="#ppt_x"/>
                                          </p:val>
                                        </p:tav>
                                        <p:tav tm="100000">
                                          <p:val>
                                            <p:strVal val="#ppt_x"/>
                                          </p:val>
                                        </p:tav>
                                      </p:tavLst>
                                    </p:anim>
                                    <p:anim calcmode="lin" valueType="num">
                                      <p:cBhvr>
                                        <p:cTn id="44" dur="4000" fill="hold"/>
                                        <p:tgtEl>
                                          <p:spTgt spid="8"/>
                                        </p:tgtEl>
                                        <p:attrNameLst>
                                          <p:attrName>ppt_y</p:attrName>
                                        </p:attrNameLst>
                                      </p:cBhvr>
                                      <p:tavLst>
                                        <p:tav tm="0">
                                          <p:val>
                                            <p:strVal val="#ppt_y-#ppt_h/2"/>
                                          </p:val>
                                        </p:tav>
                                        <p:tav tm="100000">
                                          <p:val>
                                            <p:strVal val="#ppt_y"/>
                                          </p:val>
                                        </p:tav>
                                      </p:tavLst>
                                    </p:anim>
                                    <p:anim calcmode="lin" valueType="num">
                                      <p:cBhvr>
                                        <p:cTn id="45" dur="4000" fill="hold"/>
                                        <p:tgtEl>
                                          <p:spTgt spid="8"/>
                                        </p:tgtEl>
                                        <p:attrNameLst>
                                          <p:attrName>ppt_w</p:attrName>
                                        </p:attrNameLst>
                                      </p:cBhvr>
                                      <p:tavLst>
                                        <p:tav tm="0">
                                          <p:val>
                                            <p:strVal val="#ppt_w"/>
                                          </p:val>
                                        </p:tav>
                                        <p:tav tm="100000">
                                          <p:val>
                                            <p:strVal val="#ppt_w"/>
                                          </p:val>
                                        </p:tav>
                                      </p:tavLst>
                                    </p:anim>
                                    <p:anim calcmode="lin" valueType="num">
                                      <p:cBhvr>
                                        <p:cTn id="46" dur="4000" fill="hold"/>
                                        <p:tgtEl>
                                          <p:spTgt spid="8"/>
                                        </p:tgtEl>
                                        <p:attrNameLst>
                                          <p:attrName>ppt_h</p:attrName>
                                        </p:attrNameLst>
                                      </p:cBhvr>
                                      <p:tavLst>
                                        <p:tav tm="0">
                                          <p:val>
                                            <p:fltVal val="0"/>
                                          </p:val>
                                        </p:tav>
                                        <p:tav tm="100000">
                                          <p:val>
                                            <p:strVal val="#ppt_h"/>
                                          </p:val>
                                        </p:tav>
                                      </p:tavLst>
                                    </p:anim>
                                  </p:childTnLst>
                                </p:cTn>
                              </p:par>
                              <p:par>
                                <p:cTn id="47" presetID="17" presetClass="entr" presetSubtype="8" fill="hold" nodeType="with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p:cTn id="49" dur="4000" fill="hold"/>
                                        <p:tgtEl>
                                          <p:spTgt spid="9"/>
                                        </p:tgtEl>
                                        <p:attrNameLst>
                                          <p:attrName>ppt_x</p:attrName>
                                        </p:attrNameLst>
                                      </p:cBhvr>
                                      <p:tavLst>
                                        <p:tav tm="0">
                                          <p:val>
                                            <p:strVal val="#ppt_x-#ppt_w/2"/>
                                          </p:val>
                                        </p:tav>
                                        <p:tav tm="100000">
                                          <p:val>
                                            <p:strVal val="#ppt_x"/>
                                          </p:val>
                                        </p:tav>
                                      </p:tavLst>
                                    </p:anim>
                                    <p:anim calcmode="lin" valueType="num">
                                      <p:cBhvr>
                                        <p:cTn id="50" dur="4000" fill="hold"/>
                                        <p:tgtEl>
                                          <p:spTgt spid="9"/>
                                        </p:tgtEl>
                                        <p:attrNameLst>
                                          <p:attrName>ppt_y</p:attrName>
                                        </p:attrNameLst>
                                      </p:cBhvr>
                                      <p:tavLst>
                                        <p:tav tm="0">
                                          <p:val>
                                            <p:strVal val="#ppt_y"/>
                                          </p:val>
                                        </p:tav>
                                        <p:tav tm="100000">
                                          <p:val>
                                            <p:strVal val="#ppt_y"/>
                                          </p:val>
                                        </p:tav>
                                      </p:tavLst>
                                    </p:anim>
                                    <p:anim calcmode="lin" valueType="num">
                                      <p:cBhvr>
                                        <p:cTn id="51" dur="4000" fill="hold"/>
                                        <p:tgtEl>
                                          <p:spTgt spid="9"/>
                                        </p:tgtEl>
                                        <p:attrNameLst>
                                          <p:attrName>ppt_w</p:attrName>
                                        </p:attrNameLst>
                                      </p:cBhvr>
                                      <p:tavLst>
                                        <p:tav tm="0">
                                          <p:val>
                                            <p:fltVal val="0"/>
                                          </p:val>
                                        </p:tav>
                                        <p:tav tm="100000">
                                          <p:val>
                                            <p:strVal val="#ppt_w"/>
                                          </p:val>
                                        </p:tav>
                                      </p:tavLst>
                                    </p:anim>
                                    <p:anim calcmode="lin" valueType="num">
                                      <p:cBhvr>
                                        <p:cTn id="52" dur="4000" fill="hold"/>
                                        <p:tgtEl>
                                          <p:spTgt spid="9"/>
                                        </p:tgtEl>
                                        <p:attrNameLst>
                                          <p:attrName>ppt_h</p:attrName>
                                        </p:attrNameLst>
                                      </p:cBhvr>
                                      <p:tavLst>
                                        <p:tav tm="0">
                                          <p:val>
                                            <p:strVal val="#ppt_h"/>
                                          </p:val>
                                        </p:tav>
                                        <p:tav tm="100000">
                                          <p:val>
                                            <p:strVal val="#ppt_h"/>
                                          </p:val>
                                        </p:tav>
                                      </p:tavLst>
                                    </p:anim>
                                  </p:childTnLst>
                                </p:cTn>
                              </p:par>
                              <p:par>
                                <p:cTn id="53" presetID="17" presetClass="entr" presetSubtype="8" fill="hold" nodeType="withEffect">
                                  <p:stCondLst>
                                    <p:cond delay="0"/>
                                  </p:stCondLst>
                                  <p:childTnLst>
                                    <p:set>
                                      <p:cBhvr>
                                        <p:cTn id="54" dur="1" fill="hold">
                                          <p:stCondLst>
                                            <p:cond delay="0"/>
                                          </p:stCondLst>
                                        </p:cTn>
                                        <p:tgtEl>
                                          <p:spTgt spid="10"/>
                                        </p:tgtEl>
                                        <p:attrNameLst>
                                          <p:attrName>style.visibility</p:attrName>
                                        </p:attrNameLst>
                                      </p:cBhvr>
                                      <p:to>
                                        <p:strVal val="visible"/>
                                      </p:to>
                                    </p:set>
                                    <p:anim calcmode="lin" valueType="num">
                                      <p:cBhvr>
                                        <p:cTn id="55" dur="4000" fill="hold"/>
                                        <p:tgtEl>
                                          <p:spTgt spid="10"/>
                                        </p:tgtEl>
                                        <p:attrNameLst>
                                          <p:attrName>ppt_x</p:attrName>
                                        </p:attrNameLst>
                                      </p:cBhvr>
                                      <p:tavLst>
                                        <p:tav tm="0">
                                          <p:val>
                                            <p:strVal val="#ppt_x-#ppt_w/2"/>
                                          </p:val>
                                        </p:tav>
                                        <p:tav tm="100000">
                                          <p:val>
                                            <p:strVal val="#ppt_x"/>
                                          </p:val>
                                        </p:tav>
                                      </p:tavLst>
                                    </p:anim>
                                    <p:anim calcmode="lin" valueType="num">
                                      <p:cBhvr>
                                        <p:cTn id="56" dur="4000" fill="hold"/>
                                        <p:tgtEl>
                                          <p:spTgt spid="10"/>
                                        </p:tgtEl>
                                        <p:attrNameLst>
                                          <p:attrName>ppt_y</p:attrName>
                                        </p:attrNameLst>
                                      </p:cBhvr>
                                      <p:tavLst>
                                        <p:tav tm="0">
                                          <p:val>
                                            <p:strVal val="#ppt_y"/>
                                          </p:val>
                                        </p:tav>
                                        <p:tav tm="100000">
                                          <p:val>
                                            <p:strVal val="#ppt_y"/>
                                          </p:val>
                                        </p:tav>
                                      </p:tavLst>
                                    </p:anim>
                                    <p:anim calcmode="lin" valueType="num">
                                      <p:cBhvr>
                                        <p:cTn id="57" dur="4000" fill="hold"/>
                                        <p:tgtEl>
                                          <p:spTgt spid="10"/>
                                        </p:tgtEl>
                                        <p:attrNameLst>
                                          <p:attrName>ppt_w</p:attrName>
                                        </p:attrNameLst>
                                      </p:cBhvr>
                                      <p:tavLst>
                                        <p:tav tm="0">
                                          <p:val>
                                            <p:fltVal val="0"/>
                                          </p:val>
                                        </p:tav>
                                        <p:tav tm="100000">
                                          <p:val>
                                            <p:strVal val="#ppt_w"/>
                                          </p:val>
                                        </p:tav>
                                      </p:tavLst>
                                    </p:anim>
                                    <p:anim calcmode="lin" valueType="num">
                                      <p:cBhvr>
                                        <p:cTn id="58" dur="4000" fill="hold"/>
                                        <p:tgtEl>
                                          <p:spTgt spid="10"/>
                                        </p:tgtEl>
                                        <p:attrNameLst>
                                          <p:attrName>ppt_h</p:attrName>
                                        </p:attrNameLst>
                                      </p:cBhvr>
                                      <p:tavLst>
                                        <p:tav tm="0">
                                          <p:val>
                                            <p:strVal val="#ppt_h"/>
                                          </p:val>
                                        </p:tav>
                                        <p:tav tm="100000">
                                          <p:val>
                                            <p:strVal val="#ppt_h"/>
                                          </p:val>
                                        </p:tav>
                                      </p:tavLst>
                                    </p:anim>
                                  </p:childTnLst>
                                </p:cTn>
                              </p:par>
                              <p:par>
                                <p:cTn id="59" presetID="17" presetClass="entr" presetSubtype="1" fill="hold" nodeType="with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p:cTn id="61" dur="4000" fill="hold"/>
                                        <p:tgtEl>
                                          <p:spTgt spid="11"/>
                                        </p:tgtEl>
                                        <p:attrNameLst>
                                          <p:attrName>ppt_x</p:attrName>
                                        </p:attrNameLst>
                                      </p:cBhvr>
                                      <p:tavLst>
                                        <p:tav tm="0">
                                          <p:val>
                                            <p:strVal val="#ppt_x"/>
                                          </p:val>
                                        </p:tav>
                                        <p:tav tm="100000">
                                          <p:val>
                                            <p:strVal val="#ppt_x"/>
                                          </p:val>
                                        </p:tav>
                                      </p:tavLst>
                                    </p:anim>
                                    <p:anim calcmode="lin" valueType="num">
                                      <p:cBhvr>
                                        <p:cTn id="62" dur="4000" fill="hold"/>
                                        <p:tgtEl>
                                          <p:spTgt spid="11"/>
                                        </p:tgtEl>
                                        <p:attrNameLst>
                                          <p:attrName>ppt_y</p:attrName>
                                        </p:attrNameLst>
                                      </p:cBhvr>
                                      <p:tavLst>
                                        <p:tav tm="0">
                                          <p:val>
                                            <p:strVal val="#ppt_y-#ppt_h/2"/>
                                          </p:val>
                                        </p:tav>
                                        <p:tav tm="100000">
                                          <p:val>
                                            <p:strVal val="#ppt_y"/>
                                          </p:val>
                                        </p:tav>
                                      </p:tavLst>
                                    </p:anim>
                                    <p:anim calcmode="lin" valueType="num">
                                      <p:cBhvr>
                                        <p:cTn id="63" dur="4000" fill="hold"/>
                                        <p:tgtEl>
                                          <p:spTgt spid="11"/>
                                        </p:tgtEl>
                                        <p:attrNameLst>
                                          <p:attrName>ppt_w</p:attrName>
                                        </p:attrNameLst>
                                      </p:cBhvr>
                                      <p:tavLst>
                                        <p:tav tm="0">
                                          <p:val>
                                            <p:strVal val="#ppt_w"/>
                                          </p:val>
                                        </p:tav>
                                        <p:tav tm="100000">
                                          <p:val>
                                            <p:strVal val="#ppt_w"/>
                                          </p:val>
                                        </p:tav>
                                      </p:tavLst>
                                    </p:anim>
                                    <p:anim calcmode="lin" valueType="num">
                                      <p:cBhvr>
                                        <p:cTn id="64" dur="4000" fill="hold"/>
                                        <p:tgtEl>
                                          <p:spTgt spid="11"/>
                                        </p:tgtEl>
                                        <p:attrNameLst>
                                          <p:attrName>ppt_h</p:attrName>
                                        </p:attrNameLst>
                                      </p:cBhvr>
                                      <p:tavLst>
                                        <p:tav tm="0">
                                          <p:val>
                                            <p:fltVal val="0"/>
                                          </p:val>
                                        </p:tav>
                                        <p:tav tm="100000">
                                          <p:val>
                                            <p:strVal val="#ppt_h"/>
                                          </p:val>
                                        </p:tav>
                                      </p:tavLst>
                                    </p:anim>
                                  </p:childTnLst>
                                </p:cTn>
                              </p:par>
                              <p:par>
                                <p:cTn id="65" presetID="17" presetClass="entr" presetSubtype="8" fill="hold" nodeType="withEffect">
                                  <p:stCondLst>
                                    <p:cond delay="0"/>
                                  </p:stCondLst>
                                  <p:childTnLst>
                                    <p:set>
                                      <p:cBhvr>
                                        <p:cTn id="66" dur="1" fill="hold">
                                          <p:stCondLst>
                                            <p:cond delay="0"/>
                                          </p:stCondLst>
                                        </p:cTn>
                                        <p:tgtEl>
                                          <p:spTgt spid="12"/>
                                        </p:tgtEl>
                                        <p:attrNameLst>
                                          <p:attrName>style.visibility</p:attrName>
                                        </p:attrNameLst>
                                      </p:cBhvr>
                                      <p:to>
                                        <p:strVal val="visible"/>
                                      </p:to>
                                    </p:set>
                                    <p:anim calcmode="lin" valueType="num">
                                      <p:cBhvr>
                                        <p:cTn id="67" dur="4000" fill="hold"/>
                                        <p:tgtEl>
                                          <p:spTgt spid="12"/>
                                        </p:tgtEl>
                                        <p:attrNameLst>
                                          <p:attrName>ppt_x</p:attrName>
                                        </p:attrNameLst>
                                      </p:cBhvr>
                                      <p:tavLst>
                                        <p:tav tm="0">
                                          <p:val>
                                            <p:strVal val="#ppt_x-#ppt_w/2"/>
                                          </p:val>
                                        </p:tav>
                                        <p:tav tm="100000">
                                          <p:val>
                                            <p:strVal val="#ppt_x"/>
                                          </p:val>
                                        </p:tav>
                                      </p:tavLst>
                                    </p:anim>
                                    <p:anim calcmode="lin" valueType="num">
                                      <p:cBhvr>
                                        <p:cTn id="68" dur="4000" fill="hold"/>
                                        <p:tgtEl>
                                          <p:spTgt spid="12"/>
                                        </p:tgtEl>
                                        <p:attrNameLst>
                                          <p:attrName>ppt_y</p:attrName>
                                        </p:attrNameLst>
                                      </p:cBhvr>
                                      <p:tavLst>
                                        <p:tav tm="0">
                                          <p:val>
                                            <p:strVal val="#ppt_y"/>
                                          </p:val>
                                        </p:tav>
                                        <p:tav tm="100000">
                                          <p:val>
                                            <p:strVal val="#ppt_y"/>
                                          </p:val>
                                        </p:tav>
                                      </p:tavLst>
                                    </p:anim>
                                    <p:anim calcmode="lin" valueType="num">
                                      <p:cBhvr>
                                        <p:cTn id="69" dur="4000" fill="hold"/>
                                        <p:tgtEl>
                                          <p:spTgt spid="12"/>
                                        </p:tgtEl>
                                        <p:attrNameLst>
                                          <p:attrName>ppt_w</p:attrName>
                                        </p:attrNameLst>
                                      </p:cBhvr>
                                      <p:tavLst>
                                        <p:tav tm="0">
                                          <p:val>
                                            <p:fltVal val="0"/>
                                          </p:val>
                                        </p:tav>
                                        <p:tav tm="100000">
                                          <p:val>
                                            <p:strVal val="#ppt_w"/>
                                          </p:val>
                                        </p:tav>
                                      </p:tavLst>
                                    </p:anim>
                                    <p:anim calcmode="lin" valueType="num">
                                      <p:cBhvr>
                                        <p:cTn id="70" dur="4000" fill="hold"/>
                                        <p:tgtEl>
                                          <p:spTgt spid="12"/>
                                        </p:tgtEl>
                                        <p:attrNameLst>
                                          <p:attrName>ppt_h</p:attrName>
                                        </p:attrNameLst>
                                      </p:cBhvr>
                                      <p:tavLst>
                                        <p:tav tm="0">
                                          <p:val>
                                            <p:strVal val="#ppt_h"/>
                                          </p:val>
                                        </p:tav>
                                        <p:tav tm="100000">
                                          <p:val>
                                            <p:strVal val="#ppt_h"/>
                                          </p:val>
                                        </p:tav>
                                      </p:tavLst>
                                    </p:anim>
                                  </p:childTnLst>
                                </p:cTn>
                              </p:par>
                              <p:par>
                                <p:cTn id="71" presetID="17" presetClass="entr" presetSubtype="1" fill="hold" nodeType="withEffect">
                                  <p:stCondLst>
                                    <p:cond delay="0"/>
                                  </p:stCondLst>
                                  <p:childTnLst>
                                    <p:set>
                                      <p:cBhvr>
                                        <p:cTn id="72" dur="1" fill="hold">
                                          <p:stCondLst>
                                            <p:cond delay="0"/>
                                          </p:stCondLst>
                                        </p:cTn>
                                        <p:tgtEl>
                                          <p:spTgt spid="13"/>
                                        </p:tgtEl>
                                        <p:attrNameLst>
                                          <p:attrName>style.visibility</p:attrName>
                                        </p:attrNameLst>
                                      </p:cBhvr>
                                      <p:to>
                                        <p:strVal val="visible"/>
                                      </p:to>
                                    </p:set>
                                    <p:anim calcmode="lin" valueType="num">
                                      <p:cBhvr>
                                        <p:cTn id="73" dur="4000" fill="hold"/>
                                        <p:tgtEl>
                                          <p:spTgt spid="13"/>
                                        </p:tgtEl>
                                        <p:attrNameLst>
                                          <p:attrName>ppt_x</p:attrName>
                                        </p:attrNameLst>
                                      </p:cBhvr>
                                      <p:tavLst>
                                        <p:tav tm="0">
                                          <p:val>
                                            <p:strVal val="#ppt_x"/>
                                          </p:val>
                                        </p:tav>
                                        <p:tav tm="100000">
                                          <p:val>
                                            <p:strVal val="#ppt_x"/>
                                          </p:val>
                                        </p:tav>
                                      </p:tavLst>
                                    </p:anim>
                                    <p:anim calcmode="lin" valueType="num">
                                      <p:cBhvr>
                                        <p:cTn id="74" dur="4000" fill="hold"/>
                                        <p:tgtEl>
                                          <p:spTgt spid="13"/>
                                        </p:tgtEl>
                                        <p:attrNameLst>
                                          <p:attrName>ppt_y</p:attrName>
                                        </p:attrNameLst>
                                      </p:cBhvr>
                                      <p:tavLst>
                                        <p:tav tm="0">
                                          <p:val>
                                            <p:strVal val="#ppt_y-#ppt_h/2"/>
                                          </p:val>
                                        </p:tav>
                                        <p:tav tm="100000">
                                          <p:val>
                                            <p:strVal val="#ppt_y"/>
                                          </p:val>
                                        </p:tav>
                                      </p:tavLst>
                                    </p:anim>
                                    <p:anim calcmode="lin" valueType="num">
                                      <p:cBhvr>
                                        <p:cTn id="75" dur="4000" fill="hold"/>
                                        <p:tgtEl>
                                          <p:spTgt spid="13"/>
                                        </p:tgtEl>
                                        <p:attrNameLst>
                                          <p:attrName>ppt_w</p:attrName>
                                        </p:attrNameLst>
                                      </p:cBhvr>
                                      <p:tavLst>
                                        <p:tav tm="0">
                                          <p:val>
                                            <p:strVal val="#ppt_w"/>
                                          </p:val>
                                        </p:tav>
                                        <p:tav tm="100000">
                                          <p:val>
                                            <p:strVal val="#ppt_w"/>
                                          </p:val>
                                        </p:tav>
                                      </p:tavLst>
                                    </p:anim>
                                    <p:anim calcmode="lin" valueType="num">
                                      <p:cBhvr>
                                        <p:cTn id="76" dur="4000" fill="hold"/>
                                        <p:tgtEl>
                                          <p:spTgt spid="13"/>
                                        </p:tgtEl>
                                        <p:attrNameLst>
                                          <p:attrName>ppt_h</p:attrName>
                                        </p:attrNameLst>
                                      </p:cBhvr>
                                      <p:tavLst>
                                        <p:tav tm="0">
                                          <p:val>
                                            <p:fltVal val="0"/>
                                          </p:val>
                                        </p:tav>
                                        <p:tav tm="100000">
                                          <p:val>
                                            <p:strVal val="#ppt_h"/>
                                          </p:val>
                                        </p:tav>
                                      </p:tavLst>
                                    </p:anim>
                                  </p:childTnLst>
                                </p:cTn>
                              </p:par>
                              <p:par>
                                <p:cTn id="77" presetID="17" presetClass="entr" presetSubtype="1" fill="hold" nodeType="withEffect">
                                  <p:stCondLst>
                                    <p:cond delay="0"/>
                                  </p:stCondLst>
                                  <p:childTnLst>
                                    <p:set>
                                      <p:cBhvr>
                                        <p:cTn id="78" dur="1" fill="hold">
                                          <p:stCondLst>
                                            <p:cond delay="0"/>
                                          </p:stCondLst>
                                        </p:cTn>
                                        <p:tgtEl>
                                          <p:spTgt spid="14"/>
                                        </p:tgtEl>
                                        <p:attrNameLst>
                                          <p:attrName>style.visibility</p:attrName>
                                        </p:attrNameLst>
                                      </p:cBhvr>
                                      <p:to>
                                        <p:strVal val="visible"/>
                                      </p:to>
                                    </p:set>
                                    <p:anim calcmode="lin" valueType="num">
                                      <p:cBhvr>
                                        <p:cTn id="79" dur="4000" fill="hold"/>
                                        <p:tgtEl>
                                          <p:spTgt spid="14"/>
                                        </p:tgtEl>
                                        <p:attrNameLst>
                                          <p:attrName>ppt_x</p:attrName>
                                        </p:attrNameLst>
                                      </p:cBhvr>
                                      <p:tavLst>
                                        <p:tav tm="0">
                                          <p:val>
                                            <p:strVal val="#ppt_x"/>
                                          </p:val>
                                        </p:tav>
                                        <p:tav tm="100000">
                                          <p:val>
                                            <p:strVal val="#ppt_x"/>
                                          </p:val>
                                        </p:tav>
                                      </p:tavLst>
                                    </p:anim>
                                    <p:anim calcmode="lin" valueType="num">
                                      <p:cBhvr>
                                        <p:cTn id="80" dur="4000" fill="hold"/>
                                        <p:tgtEl>
                                          <p:spTgt spid="14"/>
                                        </p:tgtEl>
                                        <p:attrNameLst>
                                          <p:attrName>ppt_y</p:attrName>
                                        </p:attrNameLst>
                                      </p:cBhvr>
                                      <p:tavLst>
                                        <p:tav tm="0">
                                          <p:val>
                                            <p:strVal val="#ppt_y-#ppt_h/2"/>
                                          </p:val>
                                        </p:tav>
                                        <p:tav tm="100000">
                                          <p:val>
                                            <p:strVal val="#ppt_y"/>
                                          </p:val>
                                        </p:tav>
                                      </p:tavLst>
                                    </p:anim>
                                    <p:anim calcmode="lin" valueType="num">
                                      <p:cBhvr>
                                        <p:cTn id="81" dur="4000" fill="hold"/>
                                        <p:tgtEl>
                                          <p:spTgt spid="14"/>
                                        </p:tgtEl>
                                        <p:attrNameLst>
                                          <p:attrName>ppt_w</p:attrName>
                                        </p:attrNameLst>
                                      </p:cBhvr>
                                      <p:tavLst>
                                        <p:tav tm="0">
                                          <p:val>
                                            <p:strVal val="#ppt_w"/>
                                          </p:val>
                                        </p:tav>
                                        <p:tav tm="100000">
                                          <p:val>
                                            <p:strVal val="#ppt_w"/>
                                          </p:val>
                                        </p:tav>
                                      </p:tavLst>
                                    </p:anim>
                                    <p:anim calcmode="lin" valueType="num">
                                      <p:cBhvr>
                                        <p:cTn id="82" dur="4000" fill="hold"/>
                                        <p:tgtEl>
                                          <p:spTgt spid="14"/>
                                        </p:tgtEl>
                                        <p:attrNameLst>
                                          <p:attrName>ppt_h</p:attrName>
                                        </p:attrNameLst>
                                      </p:cBhvr>
                                      <p:tavLst>
                                        <p:tav tm="0">
                                          <p:val>
                                            <p:fltVal val="0"/>
                                          </p:val>
                                        </p:tav>
                                        <p:tav tm="100000">
                                          <p:val>
                                            <p:strVal val="#ppt_h"/>
                                          </p:val>
                                        </p:tav>
                                      </p:tavLst>
                                    </p:anim>
                                  </p:childTnLst>
                                </p:cTn>
                              </p:par>
                              <p:par>
                                <p:cTn id="83" presetID="17" presetClass="entr" presetSubtype="8" fill="hold" nodeType="withEffect">
                                  <p:stCondLst>
                                    <p:cond delay="0"/>
                                  </p:stCondLst>
                                  <p:childTnLst>
                                    <p:set>
                                      <p:cBhvr>
                                        <p:cTn id="84" dur="1" fill="hold">
                                          <p:stCondLst>
                                            <p:cond delay="0"/>
                                          </p:stCondLst>
                                        </p:cTn>
                                        <p:tgtEl>
                                          <p:spTgt spid="15"/>
                                        </p:tgtEl>
                                        <p:attrNameLst>
                                          <p:attrName>style.visibility</p:attrName>
                                        </p:attrNameLst>
                                      </p:cBhvr>
                                      <p:to>
                                        <p:strVal val="visible"/>
                                      </p:to>
                                    </p:set>
                                    <p:anim calcmode="lin" valueType="num">
                                      <p:cBhvr>
                                        <p:cTn id="85" dur="4000" fill="hold"/>
                                        <p:tgtEl>
                                          <p:spTgt spid="15"/>
                                        </p:tgtEl>
                                        <p:attrNameLst>
                                          <p:attrName>ppt_x</p:attrName>
                                        </p:attrNameLst>
                                      </p:cBhvr>
                                      <p:tavLst>
                                        <p:tav tm="0">
                                          <p:val>
                                            <p:strVal val="#ppt_x-#ppt_w/2"/>
                                          </p:val>
                                        </p:tav>
                                        <p:tav tm="100000">
                                          <p:val>
                                            <p:strVal val="#ppt_x"/>
                                          </p:val>
                                        </p:tav>
                                      </p:tavLst>
                                    </p:anim>
                                    <p:anim calcmode="lin" valueType="num">
                                      <p:cBhvr>
                                        <p:cTn id="86" dur="4000" fill="hold"/>
                                        <p:tgtEl>
                                          <p:spTgt spid="15"/>
                                        </p:tgtEl>
                                        <p:attrNameLst>
                                          <p:attrName>ppt_y</p:attrName>
                                        </p:attrNameLst>
                                      </p:cBhvr>
                                      <p:tavLst>
                                        <p:tav tm="0">
                                          <p:val>
                                            <p:strVal val="#ppt_y"/>
                                          </p:val>
                                        </p:tav>
                                        <p:tav tm="100000">
                                          <p:val>
                                            <p:strVal val="#ppt_y"/>
                                          </p:val>
                                        </p:tav>
                                      </p:tavLst>
                                    </p:anim>
                                    <p:anim calcmode="lin" valueType="num">
                                      <p:cBhvr>
                                        <p:cTn id="87" dur="4000" fill="hold"/>
                                        <p:tgtEl>
                                          <p:spTgt spid="15"/>
                                        </p:tgtEl>
                                        <p:attrNameLst>
                                          <p:attrName>ppt_w</p:attrName>
                                        </p:attrNameLst>
                                      </p:cBhvr>
                                      <p:tavLst>
                                        <p:tav tm="0">
                                          <p:val>
                                            <p:fltVal val="0"/>
                                          </p:val>
                                        </p:tav>
                                        <p:tav tm="100000">
                                          <p:val>
                                            <p:strVal val="#ppt_w"/>
                                          </p:val>
                                        </p:tav>
                                      </p:tavLst>
                                    </p:anim>
                                    <p:anim calcmode="lin" valueType="num">
                                      <p:cBhvr>
                                        <p:cTn id="88" dur="4000" fill="hold"/>
                                        <p:tgtEl>
                                          <p:spTgt spid="15"/>
                                        </p:tgtEl>
                                        <p:attrNameLst>
                                          <p:attrName>ppt_h</p:attrName>
                                        </p:attrNameLst>
                                      </p:cBhvr>
                                      <p:tavLst>
                                        <p:tav tm="0">
                                          <p:val>
                                            <p:strVal val="#ppt_h"/>
                                          </p:val>
                                        </p:tav>
                                        <p:tav tm="100000">
                                          <p:val>
                                            <p:strVal val="#ppt_h"/>
                                          </p:val>
                                        </p:tav>
                                      </p:tavLst>
                                    </p:anim>
                                  </p:childTnLst>
                                </p:cTn>
                              </p:par>
                              <p:par>
                                <p:cTn id="89" presetID="17" presetClass="entr" presetSubtype="1" fill="hold" nodeType="withEffect">
                                  <p:stCondLst>
                                    <p:cond delay="0"/>
                                  </p:stCondLst>
                                  <p:childTnLst>
                                    <p:set>
                                      <p:cBhvr>
                                        <p:cTn id="90" dur="1" fill="hold">
                                          <p:stCondLst>
                                            <p:cond delay="0"/>
                                          </p:stCondLst>
                                        </p:cTn>
                                        <p:tgtEl>
                                          <p:spTgt spid="16"/>
                                        </p:tgtEl>
                                        <p:attrNameLst>
                                          <p:attrName>style.visibility</p:attrName>
                                        </p:attrNameLst>
                                      </p:cBhvr>
                                      <p:to>
                                        <p:strVal val="visible"/>
                                      </p:to>
                                    </p:set>
                                    <p:anim calcmode="lin" valueType="num">
                                      <p:cBhvr>
                                        <p:cTn id="91" dur="4000" fill="hold"/>
                                        <p:tgtEl>
                                          <p:spTgt spid="16"/>
                                        </p:tgtEl>
                                        <p:attrNameLst>
                                          <p:attrName>ppt_x</p:attrName>
                                        </p:attrNameLst>
                                      </p:cBhvr>
                                      <p:tavLst>
                                        <p:tav tm="0">
                                          <p:val>
                                            <p:strVal val="#ppt_x"/>
                                          </p:val>
                                        </p:tav>
                                        <p:tav tm="100000">
                                          <p:val>
                                            <p:strVal val="#ppt_x"/>
                                          </p:val>
                                        </p:tav>
                                      </p:tavLst>
                                    </p:anim>
                                    <p:anim calcmode="lin" valueType="num">
                                      <p:cBhvr>
                                        <p:cTn id="92" dur="4000" fill="hold"/>
                                        <p:tgtEl>
                                          <p:spTgt spid="16"/>
                                        </p:tgtEl>
                                        <p:attrNameLst>
                                          <p:attrName>ppt_y</p:attrName>
                                        </p:attrNameLst>
                                      </p:cBhvr>
                                      <p:tavLst>
                                        <p:tav tm="0">
                                          <p:val>
                                            <p:strVal val="#ppt_y-#ppt_h/2"/>
                                          </p:val>
                                        </p:tav>
                                        <p:tav tm="100000">
                                          <p:val>
                                            <p:strVal val="#ppt_y"/>
                                          </p:val>
                                        </p:tav>
                                      </p:tavLst>
                                    </p:anim>
                                    <p:anim calcmode="lin" valueType="num">
                                      <p:cBhvr>
                                        <p:cTn id="93" dur="4000" fill="hold"/>
                                        <p:tgtEl>
                                          <p:spTgt spid="16"/>
                                        </p:tgtEl>
                                        <p:attrNameLst>
                                          <p:attrName>ppt_w</p:attrName>
                                        </p:attrNameLst>
                                      </p:cBhvr>
                                      <p:tavLst>
                                        <p:tav tm="0">
                                          <p:val>
                                            <p:strVal val="#ppt_w"/>
                                          </p:val>
                                        </p:tav>
                                        <p:tav tm="100000">
                                          <p:val>
                                            <p:strVal val="#ppt_w"/>
                                          </p:val>
                                        </p:tav>
                                      </p:tavLst>
                                    </p:anim>
                                    <p:anim calcmode="lin" valueType="num">
                                      <p:cBhvr>
                                        <p:cTn id="94" dur="4000" fill="hold"/>
                                        <p:tgtEl>
                                          <p:spTgt spid="16"/>
                                        </p:tgtEl>
                                        <p:attrNameLst>
                                          <p:attrName>ppt_h</p:attrName>
                                        </p:attrNameLst>
                                      </p:cBhvr>
                                      <p:tavLst>
                                        <p:tav tm="0">
                                          <p:val>
                                            <p:fltVal val="0"/>
                                          </p:val>
                                        </p:tav>
                                        <p:tav tm="100000">
                                          <p:val>
                                            <p:strVal val="#ppt_h"/>
                                          </p:val>
                                        </p:tav>
                                      </p:tavLst>
                                    </p:anim>
                                  </p:childTnLst>
                                </p:cTn>
                              </p:par>
                              <p:par>
                                <p:cTn id="95" presetID="17" presetClass="entr" presetSubtype="8" fill="hold"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p:cTn id="97" dur="4000" fill="hold"/>
                                        <p:tgtEl>
                                          <p:spTgt spid="17"/>
                                        </p:tgtEl>
                                        <p:attrNameLst>
                                          <p:attrName>ppt_x</p:attrName>
                                        </p:attrNameLst>
                                      </p:cBhvr>
                                      <p:tavLst>
                                        <p:tav tm="0">
                                          <p:val>
                                            <p:strVal val="#ppt_x-#ppt_w/2"/>
                                          </p:val>
                                        </p:tav>
                                        <p:tav tm="100000">
                                          <p:val>
                                            <p:strVal val="#ppt_x"/>
                                          </p:val>
                                        </p:tav>
                                      </p:tavLst>
                                    </p:anim>
                                    <p:anim calcmode="lin" valueType="num">
                                      <p:cBhvr>
                                        <p:cTn id="98" dur="4000" fill="hold"/>
                                        <p:tgtEl>
                                          <p:spTgt spid="17"/>
                                        </p:tgtEl>
                                        <p:attrNameLst>
                                          <p:attrName>ppt_y</p:attrName>
                                        </p:attrNameLst>
                                      </p:cBhvr>
                                      <p:tavLst>
                                        <p:tav tm="0">
                                          <p:val>
                                            <p:strVal val="#ppt_y"/>
                                          </p:val>
                                        </p:tav>
                                        <p:tav tm="100000">
                                          <p:val>
                                            <p:strVal val="#ppt_y"/>
                                          </p:val>
                                        </p:tav>
                                      </p:tavLst>
                                    </p:anim>
                                    <p:anim calcmode="lin" valueType="num">
                                      <p:cBhvr>
                                        <p:cTn id="99" dur="4000" fill="hold"/>
                                        <p:tgtEl>
                                          <p:spTgt spid="17"/>
                                        </p:tgtEl>
                                        <p:attrNameLst>
                                          <p:attrName>ppt_w</p:attrName>
                                        </p:attrNameLst>
                                      </p:cBhvr>
                                      <p:tavLst>
                                        <p:tav tm="0">
                                          <p:val>
                                            <p:fltVal val="0"/>
                                          </p:val>
                                        </p:tav>
                                        <p:tav tm="100000">
                                          <p:val>
                                            <p:strVal val="#ppt_w"/>
                                          </p:val>
                                        </p:tav>
                                      </p:tavLst>
                                    </p:anim>
                                    <p:anim calcmode="lin" valueType="num">
                                      <p:cBhvr>
                                        <p:cTn id="100" dur="4000" fill="hold"/>
                                        <p:tgtEl>
                                          <p:spTgt spid="17"/>
                                        </p:tgtEl>
                                        <p:attrNameLst>
                                          <p:attrName>ppt_h</p:attrName>
                                        </p:attrNameLst>
                                      </p:cBhvr>
                                      <p:tavLst>
                                        <p:tav tm="0">
                                          <p:val>
                                            <p:strVal val="#ppt_h"/>
                                          </p:val>
                                        </p:tav>
                                        <p:tav tm="100000">
                                          <p:val>
                                            <p:strVal val="#ppt_h"/>
                                          </p:val>
                                        </p:tav>
                                      </p:tavLst>
                                    </p:anim>
                                  </p:childTnLst>
                                </p:cTn>
                              </p:par>
                            </p:childTnLst>
                          </p:cTn>
                        </p:par>
                        <p:par>
                          <p:cTn id="101" fill="hold">
                            <p:stCondLst>
                              <p:cond delay="4000"/>
                            </p:stCondLst>
                            <p:childTnLst>
                              <p:par>
                                <p:cTn id="102" presetID="40" presetClass="entr" presetSubtype="0" fill="hold" grpId="0" nodeType="afterEffect">
                                  <p:stCondLst>
                                    <p:cond delay="0"/>
                                  </p:stCondLst>
                                  <p:iterate type="lt">
                                    <p:tmPct val="10000"/>
                                  </p:iterate>
                                  <p:childTnLst>
                                    <p:set>
                                      <p:cBhvr>
                                        <p:cTn id="103" dur="1" fill="hold">
                                          <p:stCondLst>
                                            <p:cond delay="0"/>
                                          </p:stCondLst>
                                        </p:cTn>
                                        <p:tgtEl>
                                          <p:spTgt spid="18"/>
                                        </p:tgtEl>
                                        <p:attrNameLst>
                                          <p:attrName>style.visibility</p:attrName>
                                        </p:attrNameLst>
                                      </p:cBhvr>
                                      <p:to>
                                        <p:strVal val="visible"/>
                                      </p:to>
                                    </p:set>
                                    <p:animEffect transition="in" filter="fade">
                                      <p:cBhvr>
                                        <p:cTn id="104" dur="1000"/>
                                        <p:tgtEl>
                                          <p:spTgt spid="18"/>
                                        </p:tgtEl>
                                      </p:cBhvr>
                                    </p:animEffect>
                                    <p:anim calcmode="lin" valueType="num">
                                      <p:cBhvr>
                                        <p:cTn id="105" dur="1000" fill="hold"/>
                                        <p:tgtEl>
                                          <p:spTgt spid="18"/>
                                        </p:tgtEl>
                                        <p:attrNameLst>
                                          <p:attrName>ppt_x</p:attrName>
                                        </p:attrNameLst>
                                      </p:cBhvr>
                                      <p:tavLst>
                                        <p:tav tm="0">
                                          <p:val>
                                            <p:strVal val="#ppt_x-.1"/>
                                          </p:val>
                                        </p:tav>
                                        <p:tav tm="100000">
                                          <p:val>
                                            <p:strVal val="#ppt_x"/>
                                          </p:val>
                                        </p:tav>
                                      </p:tavLst>
                                    </p:anim>
                                    <p:anim calcmode="lin" valueType="num">
                                      <p:cBhvr>
                                        <p:cTn id="106" dur="10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49).jpg"/>
          <p:cNvPicPr>
            <a:picLocks noChangeAspect="1"/>
          </p:cNvPicPr>
          <p:nvPr/>
        </p:nvPicPr>
        <p:blipFill>
          <a:blip r:embed="rId2" cstate="print"/>
          <a:stretch>
            <a:fillRect/>
          </a:stretch>
        </p:blipFill>
        <p:spPr bwMode="auto">
          <a:xfrm>
            <a:off x="0" y="0"/>
            <a:ext cx="9144000" cy="5675312"/>
          </a:xfrm>
          <a:prstGeom prst="rect">
            <a:avLst/>
          </a:prstGeom>
          <a:noFill/>
          <a:ln w="9525">
            <a:noFill/>
            <a:miter lim="800000"/>
            <a:headEnd/>
            <a:tailEnd/>
          </a:ln>
        </p:spPr>
      </p:pic>
      <p:pic>
        <p:nvPicPr>
          <p:cNvPr id="6" name="5 Imagen" descr="0(49).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sp>
        <p:nvSpPr>
          <p:cNvPr id="5" name="4 CuadroTexto"/>
          <p:cNvSpPr txBox="1"/>
          <p:nvPr/>
        </p:nvSpPr>
        <p:spPr>
          <a:xfrm>
            <a:off x="395536"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Normalmente los centros ponen a disposición monitores que realizan la actividad con los niños. No obstante, si aún así no te quedas tranquilo, muchos circuitos están preparados para que participen tanto adultos como niños, así te aseguras que lo tienes todo bajo control.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31000">
        <p14:shred/>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2/3*ppt_w"/>
                                          </p:val>
                                        </p:tav>
                                      </p:tavLst>
                                    </p:anim>
                                    <p:anim calcmode="lin" valueType="num">
                                      <p:cBhvr>
                                        <p:cTn id="7" dur="4000"/>
                                        <p:tgtEl>
                                          <p:spTgt spid="6"/>
                                        </p:tgtEl>
                                        <p:attrNameLst>
                                          <p:attrName>ppt_h</p:attrName>
                                        </p:attrNameLst>
                                      </p:cBhvr>
                                      <p:tavLst>
                                        <p:tav tm="0">
                                          <p:val>
                                            <p:strVal val="ppt_h"/>
                                          </p:val>
                                        </p:tav>
                                        <p:tav tm="100000">
                                          <p:val>
                                            <p:strVal val="2/3*ppt_h"/>
                                          </p:val>
                                        </p:tav>
                                      </p:tavLst>
                                    </p:anim>
                                    <p:set>
                                      <p:cBhvr>
                                        <p:cTn id="8" dur="1" fill="hold">
                                          <p:stCondLst>
                                            <p:cond delay="3999"/>
                                          </p:stCondLst>
                                        </p:cTn>
                                        <p:tgtEl>
                                          <p:spTgt spid="6"/>
                                        </p:tgtEl>
                                        <p:attrNameLst>
                                          <p:attrName>style.visibility</p:attrName>
                                        </p:attrNameLst>
                                      </p:cBhvr>
                                      <p:to>
                                        <p:strVal val="hidden"/>
                                      </p:to>
                                    </p:set>
                                  </p:childTnLst>
                                </p:cTn>
                              </p:par>
                              <p:par>
                                <p:cTn id="9" presetID="6" presetClass="exit" presetSubtype="16" fill="hold" nodeType="withEffect">
                                  <p:stCondLst>
                                    <p:cond delay="0"/>
                                  </p:stCondLst>
                                  <p:childTnLst>
                                    <p:animEffect transition="out" filter="circle(in)">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ox(out)">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pokaz_obrazek.php.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pic>
        <p:nvPicPr>
          <p:cNvPr id="5" name="4 Imagen" descr="pokaz_obrazek.php.jpg"/>
          <p:cNvPicPr>
            <a:picLocks noChangeAspect="1"/>
          </p:cNvPicPr>
          <p:nvPr/>
        </p:nvPicPr>
        <p:blipFill>
          <a:blip r:embed="rId2" cstate="print"/>
          <a:stretch>
            <a:fillRect/>
          </a:stretch>
        </p:blipFill>
        <p:spPr bwMode="auto">
          <a:xfrm flipH="1">
            <a:off x="0" y="0"/>
            <a:ext cx="9144000" cy="5714999"/>
          </a:xfrm>
          <a:prstGeom prst="rect">
            <a:avLst/>
          </a:prstGeom>
          <a:noFill/>
          <a:ln w="9525">
            <a:noFill/>
            <a:miter lim="800000"/>
            <a:headEnd/>
            <a:tailEnd/>
          </a:ln>
        </p:spPr>
      </p:pic>
      <p:pic>
        <p:nvPicPr>
          <p:cNvPr id="6" name="5 Imagen" descr="pokaz_obrazek.php.jpg"/>
          <p:cNvPicPr>
            <a:picLocks noChangeAspect="1"/>
          </p:cNvPicPr>
          <p:nvPr/>
        </p:nvPicPr>
        <p:blipFill>
          <a:blip r:embed="rId2" cstate="print"/>
          <a:stretch>
            <a:fillRect/>
          </a:stretch>
        </p:blipFill>
        <p:spPr bwMode="auto">
          <a:xfrm flipH="1">
            <a:off x="0" y="0"/>
            <a:ext cx="9144000" cy="5714999"/>
          </a:xfrm>
          <a:prstGeom prst="rect">
            <a:avLst/>
          </a:prstGeom>
          <a:noFill/>
          <a:ln w="9525">
            <a:noFill/>
            <a:miter lim="800000"/>
            <a:headEnd/>
            <a:tailEnd/>
          </a:ln>
        </p:spPr>
      </p:pic>
      <p:sp>
        <p:nvSpPr>
          <p:cNvPr id="7" name="6 CuadroTexto"/>
          <p:cNvSpPr txBox="1"/>
          <p:nvPr/>
        </p:nvSpPr>
        <p:spPr>
          <a:xfrm>
            <a:off x="395536" y="465770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Aún me sigo acordando. Los sábados y domingos, en los noventa, entre 1990 y 1995 había un clásico entre los programas de televisión, Humor Amarillo en Telecinco.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22000">
        <p14:shred/>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3*ppt_w"/>
                                          </p:val>
                                        </p:tav>
                                      </p:tavLst>
                                    </p:anim>
                                    <p:anim calcmode="lin" valueType="num">
                                      <p:cBhvr>
                                        <p:cTn id="7" dur="4000"/>
                                        <p:tgtEl>
                                          <p:spTgt spid="6"/>
                                        </p:tgtEl>
                                        <p:attrNameLst>
                                          <p:attrName>ppt_h</p:attrName>
                                        </p:attrNameLst>
                                      </p:cBhvr>
                                      <p:tavLst>
                                        <p:tav tm="0">
                                          <p:val>
                                            <p:strVal val="ppt_h"/>
                                          </p:val>
                                        </p:tav>
                                        <p:tav tm="100000">
                                          <p:val>
                                            <p:strVal val="4/3*ppt_h"/>
                                          </p:val>
                                        </p:tav>
                                      </p:tavLst>
                                    </p:anim>
                                    <p:set>
                                      <p:cBhvr>
                                        <p:cTn id="8" dur="1" fill="hold">
                                          <p:stCondLst>
                                            <p:cond delay="3999"/>
                                          </p:stCondLst>
                                        </p:cTn>
                                        <p:tgtEl>
                                          <p:spTgt spid="6"/>
                                        </p:tgtEl>
                                        <p:attrNameLst>
                                          <p:attrName>style.visibility</p:attrName>
                                        </p:attrNameLst>
                                      </p:cBhvr>
                                      <p:to>
                                        <p:strVal val="hidden"/>
                                      </p:to>
                                    </p:set>
                                  </p:childTnLst>
                                </p:cTn>
                              </p:par>
                              <p:par>
                                <p:cTn id="9" presetID="6" presetClass="exit" presetSubtype="16" fill="hold" nodeType="withEffect">
                                  <p:stCondLst>
                                    <p:cond delay="0"/>
                                  </p:stCondLst>
                                  <p:childTnLst>
                                    <p:animEffect transition="out" filter="circle(in)">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17" presetClass="exit" presetSubtype="10"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fltVal val="0"/>
                                          </p:val>
                                        </p:tav>
                                      </p:tavLst>
                                    </p:anim>
                                    <p:anim calcmode="lin" valueType="num">
                                      <p:cBhvr>
                                        <p:cTn id="14" dur="4000"/>
                                        <p:tgtEl>
                                          <p:spTgt spid="5"/>
                                        </p:tgtEl>
                                        <p:attrNameLst>
                                          <p:attrName>ppt_h</p:attrName>
                                        </p:attrNameLst>
                                      </p:cBhvr>
                                      <p:tavLst>
                                        <p:tav tm="0">
                                          <p:val>
                                            <p:strVal val="ppt_h"/>
                                          </p:val>
                                        </p:tav>
                                        <p:tav tm="100000">
                                          <p:val>
                                            <p:strVal val="ppt_h"/>
                                          </p:val>
                                        </p:tav>
                                      </p:tavLst>
                                    </p:anim>
                                    <p:set>
                                      <p:cBhvr>
                                        <p:cTn id="15" dur="1" fill="hold">
                                          <p:stCondLst>
                                            <p:cond delay="3999"/>
                                          </p:stCondLst>
                                        </p:cTn>
                                        <p:tgtEl>
                                          <p:spTgt spid="5"/>
                                        </p:tgtEl>
                                        <p:attrNameLst>
                                          <p:attrName>style.visibility</p:attrName>
                                        </p:attrNameLst>
                                      </p:cBhvr>
                                      <p:to>
                                        <p:strVal val="hidden"/>
                                      </p:to>
                                    </p:set>
                                  </p:childTnLst>
                                </p:cTn>
                              </p:par>
                              <p:par>
                                <p:cTn id="16" presetID="21" presetClass="exit" presetSubtype="8" fill="hold" nodeType="withEffect">
                                  <p:stCondLst>
                                    <p:cond delay="0"/>
                                  </p:stCondLst>
                                  <p:childTnLst>
                                    <p:animEffect transition="out" filter="wheel(8)">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4/3*#ppt_w"/>
                                          </p:val>
                                        </p:tav>
                                        <p:tav tm="100000">
                                          <p:val>
                                            <p:strVal val="#ppt_w"/>
                                          </p:val>
                                        </p:tav>
                                      </p:tavLst>
                                    </p:anim>
                                    <p:anim calcmode="lin" valueType="num">
                                      <p:cBhvr>
                                        <p:cTn id="22" dur="4000" fill="hold"/>
                                        <p:tgtEl>
                                          <p:spTgt spid="4"/>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ree-river-summer.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tree-river-summer.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sp>
        <p:nvSpPr>
          <p:cNvPr id="6" name="5 CuadroTexto"/>
          <p:cNvSpPr txBox="1"/>
          <p:nvPr/>
        </p:nvSpPr>
        <p:spPr>
          <a:xfrm>
            <a:off x="323528"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cada programa, un gran número de chinos intentaban alcanzar la meta tras pasar innumerables pruebas absurdas y de lo más divertidas, donde lo que no faltaban eran muchas risas ante las caídas dolorosas de los concursantes, sobre todo para los que estábamos viéndolo en el sofá de nuestra casa.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34000">
        <p14:shred/>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4000"/>
                                        <p:tgtEl>
                                          <p:spTgt spid="5"/>
                                        </p:tgtEl>
                                        <p:attrNameLst>
                                          <p:attrName>ppt_w</p:attrName>
                                        </p:attrNameLst>
                                      </p:cBhvr>
                                      <p:tavLst>
                                        <p:tav tm="0">
                                          <p:val>
                                            <p:strVal val="ppt_w"/>
                                          </p:val>
                                        </p:tav>
                                        <p:tav tm="100000">
                                          <p:val>
                                            <p:fltVal val="0"/>
                                          </p:val>
                                        </p:tav>
                                      </p:tavLst>
                                    </p:anim>
                                    <p:anim calcmode="lin" valueType="num">
                                      <p:cBhvr>
                                        <p:cTn id="7" dur="4000"/>
                                        <p:tgtEl>
                                          <p:spTgt spid="5"/>
                                        </p:tgtEl>
                                        <p:attrNameLst>
                                          <p:attrName>ppt_h</p:attrName>
                                        </p:attrNameLst>
                                      </p:cBhvr>
                                      <p:tavLst>
                                        <p:tav tm="0">
                                          <p:val>
                                            <p:strVal val="ppt_h"/>
                                          </p:val>
                                        </p:tav>
                                        <p:tav tm="100000">
                                          <p:val>
                                            <p:strVal val="ppt_h"/>
                                          </p:val>
                                        </p:tav>
                                      </p:tavLst>
                                    </p:anim>
                                    <p:set>
                                      <p:cBhvr>
                                        <p:cTn id="8" dur="1" fill="hold">
                                          <p:stCondLst>
                                            <p:cond delay="3999"/>
                                          </p:stCondLst>
                                        </p:cTn>
                                        <p:tgtEl>
                                          <p:spTgt spid="5"/>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4000"/>
                                        <p:tgtEl>
                                          <p:spTgt spid="5"/>
                                        </p:tgtEl>
                                      </p:cBhvr>
                                    </p:animEffect>
                                    <p:set>
                                      <p:cBhvr>
                                        <p:cTn id="11" dur="1" fill="hold">
                                          <p:stCondLst>
                                            <p:cond delay="3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ox(out)">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C:\Documents and Settings\Ana María\Escritorio\24.jpg"/>
          <p:cNvPicPr>
            <a:picLocks noChangeAspect="1" noChangeArrowheads="1"/>
          </p:cNvPicPr>
          <p:nvPr/>
        </p:nvPicPr>
        <p:blipFill>
          <a:blip r:embed="rId2" cstate="print"/>
          <a:stretch>
            <a:fillRect/>
          </a:stretch>
        </p:blipFill>
        <p:spPr bwMode="auto">
          <a:xfrm>
            <a:off x="1" y="0"/>
            <a:ext cx="9144000" cy="5714999"/>
          </a:xfrm>
          <a:prstGeom prst="rect">
            <a:avLst/>
          </a:prstGeom>
          <a:noFill/>
          <a:ln w="9525">
            <a:noFill/>
            <a:miter lim="800000"/>
            <a:headEnd/>
            <a:tailEnd/>
          </a:ln>
        </p:spPr>
      </p:pic>
      <p:pic>
        <p:nvPicPr>
          <p:cNvPr id="5" name="Picture 2" descr="C:\Documents and Settings\Ana María\Escritorio\www.joseluisavilaherrera.BLOGSPOT.jpg"/>
          <p:cNvPicPr>
            <a:picLocks noChangeAspect="1" noChangeArrowheads="1"/>
          </p:cNvPicPr>
          <p:nvPr/>
        </p:nvPicPr>
        <p:blipFill>
          <a:blip r:embed="rId2" cstate="print"/>
          <a:srcRect r="50000"/>
          <a:stretch>
            <a:fillRect/>
          </a:stretch>
        </p:blipFill>
        <p:spPr bwMode="auto">
          <a:xfrm>
            <a:off x="0" y="0"/>
            <a:ext cx="4572000" cy="5715000"/>
          </a:xfrm>
          <a:prstGeom prst="rect">
            <a:avLst/>
          </a:prstGeom>
          <a:noFill/>
          <a:ln w="9525">
            <a:noFill/>
            <a:miter lim="800000"/>
            <a:headEnd/>
            <a:tailEnd/>
          </a:ln>
        </p:spPr>
      </p:pic>
      <p:pic>
        <p:nvPicPr>
          <p:cNvPr id="6" name="Picture 2" descr="C:\Documents and Settings\Ana María\Escritorio\www.joseluisavilaherrera.BLOGSPOT.jpg"/>
          <p:cNvPicPr>
            <a:picLocks noChangeAspect="1" noChangeArrowheads="1"/>
          </p:cNvPicPr>
          <p:nvPr/>
        </p:nvPicPr>
        <p:blipFill>
          <a:blip r:embed="rId2" cstate="print"/>
          <a:srcRect l="50000"/>
          <a:stretch>
            <a:fillRect/>
          </a:stretch>
        </p:blipFill>
        <p:spPr bwMode="auto">
          <a:xfrm>
            <a:off x="4572000" y="0"/>
            <a:ext cx="4572000" cy="5715000"/>
          </a:xfrm>
          <a:prstGeom prst="rect">
            <a:avLst/>
          </a:prstGeom>
          <a:noFill/>
          <a:ln w="9525">
            <a:noFill/>
            <a:miter lim="800000"/>
            <a:headEnd/>
            <a:tailEnd/>
          </a:ln>
        </p:spPr>
      </p:pic>
      <p:sp>
        <p:nvSpPr>
          <p:cNvPr id="7" name="6 CuadroTexto"/>
          <p:cNvSpPr txBox="1"/>
          <p:nvPr/>
        </p:nvSpPr>
        <p:spPr>
          <a:xfrm>
            <a:off x="467544" y="436966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Aunque tan divertidas como las caídas de los participantes (que parecían de goma en más de una ocasión), eran los comentarios de los dobladores, que no tenían nada que ver con el guión original, creado personajes como El chino </a:t>
            </a:r>
            <a:r>
              <a:rPr lang="es-ES" i="1" dirty="0" err="1" smtClean="0">
                <a:effectLst>
                  <a:glow rad="101600">
                    <a:srgbClr val="C00000">
                      <a:alpha val="60000"/>
                    </a:srgbClr>
                  </a:glow>
                  <a:outerShdw blurRad="38100" dist="38100" dir="2700000" algn="tl">
                    <a:srgbClr val="000000">
                      <a:alpha val="43137"/>
                    </a:srgbClr>
                  </a:outerShdw>
                </a:effectLst>
              </a:rPr>
              <a:t>Cudeiro</a:t>
            </a:r>
            <a:r>
              <a:rPr lang="es-ES" i="1" dirty="0" smtClean="0">
                <a:effectLst>
                  <a:glow rad="101600">
                    <a:srgbClr val="C00000">
                      <a:alpha val="60000"/>
                    </a:srgbClr>
                  </a:glow>
                  <a:outerShdw blurRad="38100" dist="38100" dir="2700000" algn="tl">
                    <a:srgbClr val="000000">
                      <a:alpha val="43137"/>
                    </a:srgbClr>
                  </a:outerShdw>
                </a:effectLst>
              </a:rPr>
              <a:t> y su familia.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29000">
        <p14:shred pattern="rectangle"/>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4000"/>
                                        <p:tgtEl>
                                          <p:spTgt spid="5"/>
                                        </p:tgtEl>
                                        <p:attrNameLst>
                                          <p:attrName>ppt_x</p:attrName>
                                        </p:attrNameLst>
                                      </p:cBhvr>
                                      <p:tavLst>
                                        <p:tav tm="0">
                                          <p:val>
                                            <p:strVal val="ppt_x"/>
                                          </p:val>
                                        </p:tav>
                                        <p:tav tm="100000">
                                          <p:val>
                                            <p:strVal val="ppt_x-ppt_w/2"/>
                                          </p:val>
                                        </p:tav>
                                      </p:tavLst>
                                    </p:anim>
                                    <p:anim calcmode="lin" valueType="num">
                                      <p:cBhvr>
                                        <p:cTn id="7" dur="4000"/>
                                        <p:tgtEl>
                                          <p:spTgt spid="5"/>
                                        </p:tgtEl>
                                        <p:attrNameLst>
                                          <p:attrName>ppt_y</p:attrName>
                                        </p:attrNameLst>
                                      </p:cBhvr>
                                      <p:tavLst>
                                        <p:tav tm="0">
                                          <p:val>
                                            <p:strVal val="ppt_y"/>
                                          </p:val>
                                        </p:tav>
                                        <p:tav tm="100000">
                                          <p:val>
                                            <p:strVal val="ppt_y"/>
                                          </p:val>
                                        </p:tav>
                                      </p:tavLst>
                                    </p:anim>
                                    <p:anim calcmode="lin" valueType="num">
                                      <p:cBhvr>
                                        <p:cTn id="8" dur="4000"/>
                                        <p:tgtEl>
                                          <p:spTgt spid="5"/>
                                        </p:tgtEl>
                                        <p:attrNameLst>
                                          <p:attrName>ppt_w</p:attrName>
                                        </p:attrNameLst>
                                      </p:cBhvr>
                                      <p:tavLst>
                                        <p:tav tm="0">
                                          <p:val>
                                            <p:strVal val="ppt_w"/>
                                          </p:val>
                                        </p:tav>
                                        <p:tav tm="100000">
                                          <p:val>
                                            <p:fltVal val="0"/>
                                          </p:val>
                                        </p:tav>
                                      </p:tavLst>
                                    </p:anim>
                                    <p:anim calcmode="lin" valueType="num">
                                      <p:cBhvr>
                                        <p:cTn id="9" dur="4000"/>
                                        <p:tgtEl>
                                          <p:spTgt spid="5"/>
                                        </p:tgtEl>
                                        <p:attrNameLst>
                                          <p:attrName>ppt_h</p:attrName>
                                        </p:attrNameLst>
                                      </p:cBhvr>
                                      <p:tavLst>
                                        <p:tav tm="0">
                                          <p:val>
                                            <p:strVal val="ppt_h"/>
                                          </p:val>
                                        </p:tav>
                                        <p:tav tm="100000">
                                          <p:val>
                                            <p:strVal val="ppt_h"/>
                                          </p:val>
                                        </p:tav>
                                      </p:tavLst>
                                    </p:anim>
                                    <p:set>
                                      <p:cBhvr>
                                        <p:cTn id="10" dur="1" fill="hold">
                                          <p:stCondLst>
                                            <p:cond delay="3999"/>
                                          </p:stCondLst>
                                        </p:cTn>
                                        <p:tgtEl>
                                          <p:spTgt spid="5"/>
                                        </p:tgtEl>
                                        <p:attrNameLst>
                                          <p:attrName>style.visibility</p:attrName>
                                        </p:attrNameLst>
                                      </p:cBhvr>
                                      <p:to>
                                        <p:strVal val="hidden"/>
                                      </p:to>
                                    </p:set>
                                  </p:childTnLst>
                                </p:cTn>
                              </p:par>
                              <p:par>
                                <p:cTn id="11" presetID="21" presetClass="exit" presetSubtype="2" fill="hold" nodeType="withEffect">
                                  <p:stCondLst>
                                    <p:cond delay="0"/>
                                  </p:stCondLst>
                                  <p:childTnLst>
                                    <p:animEffect transition="out" filter="wheel(2)">
                                      <p:cBhvr>
                                        <p:cTn id="12" dur="4000"/>
                                        <p:tgtEl>
                                          <p:spTgt spid="5"/>
                                        </p:tgtEl>
                                      </p:cBhvr>
                                    </p:animEffect>
                                    <p:set>
                                      <p:cBhvr>
                                        <p:cTn id="13" dur="1" fill="hold">
                                          <p:stCondLst>
                                            <p:cond delay="3999"/>
                                          </p:stCondLst>
                                        </p:cTn>
                                        <p:tgtEl>
                                          <p:spTgt spid="5"/>
                                        </p:tgtEl>
                                        <p:attrNameLst>
                                          <p:attrName>style.visibility</p:attrName>
                                        </p:attrNameLst>
                                      </p:cBhvr>
                                      <p:to>
                                        <p:strVal val="hidden"/>
                                      </p:to>
                                    </p:set>
                                  </p:childTnLst>
                                </p:cTn>
                              </p:par>
                              <p:par>
                                <p:cTn id="14" presetID="17" presetClass="exit" presetSubtype="2" fill="hold" nodeType="withEffect">
                                  <p:stCondLst>
                                    <p:cond delay="0"/>
                                  </p:stCondLst>
                                  <p:childTnLst>
                                    <p:anim calcmode="lin" valueType="num">
                                      <p:cBhvr>
                                        <p:cTn id="15" dur="4000"/>
                                        <p:tgtEl>
                                          <p:spTgt spid="6"/>
                                        </p:tgtEl>
                                        <p:attrNameLst>
                                          <p:attrName>ppt_x</p:attrName>
                                        </p:attrNameLst>
                                      </p:cBhvr>
                                      <p:tavLst>
                                        <p:tav tm="0">
                                          <p:val>
                                            <p:strVal val="ppt_x"/>
                                          </p:val>
                                        </p:tav>
                                        <p:tav tm="100000">
                                          <p:val>
                                            <p:strVal val="ppt_x+ppt_w/2"/>
                                          </p:val>
                                        </p:tav>
                                      </p:tavLst>
                                    </p:anim>
                                    <p:anim calcmode="lin" valueType="num">
                                      <p:cBhvr>
                                        <p:cTn id="16" dur="4000"/>
                                        <p:tgtEl>
                                          <p:spTgt spid="6"/>
                                        </p:tgtEl>
                                        <p:attrNameLst>
                                          <p:attrName>ppt_y</p:attrName>
                                        </p:attrNameLst>
                                      </p:cBhvr>
                                      <p:tavLst>
                                        <p:tav tm="0">
                                          <p:val>
                                            <p:strVal val="ppt_y"/>
                                          </p:val>
                                        </p:tav>
                                        <p:tav tm="100000">
                                          <p:val>
                                            <p:strVal val="ppt_y"/>
                                          </p:val>
                                        </p:tav>
                                      </p:tavLst>
                                    </p:anim>
                                    <p:anim calcmode="lin" valueType="num">
                                      <p:cBhvr>
                                        <p:cTn id="17" dur="4000"/>
                                        <p:tgtEl>
                                          <p:spTgt spid="6"/>
                                        </p:tgtEl>
                                        <p:attrNameLst>
                                          <p:attrName>ppt_w</p:attrName>
                                        </p:attrNameLst>
                                      </p:cBhvr>
                                      <p:tavLst>
                                        <p:tav tm="0">
                                          <p:val>
                                            <p:strVal val="ppt_w"/>
                                          </p:val>
                                        </p:tav>
                                        <p:tav tm="100000">
                                          <p:val>
                                            <p:fltVal val="0"/>
                                          </p:val>
                                        </p:tav>
                                      </p:tavLst>
                                    </p:anim>
                                    <p:anim calcmode="lin" valueType="num">
                                      <p:cBhvr>
                                        <p:cTn id="18" dur="4000"/>
                                        <p:tgtEl>
                                          <p:spTgt spid="6"/>
                                        </p:tgtEl>
                                        <p:attrNameLst>
                                          <p:attrName>ppt_h</p:attrName>
                                        </p:attrNameLst>
                                      </p:cBhvr>
                                      <p:tavLst>
                                        <p:tav tm="0">
                                          <p:val>
                                            <p:strVal val="ppt_h"/>
                                          </p:val>
                                        </p:tav>
                                        <p:tav tm="100000">
                                          <p:val>
                                            <p:strVal val="ppt_h"/>
                                          </p:val>
                                        </p:tav>
                                      </p:tavLst>
                                    </p:anim>
                                    <p:set>
                                      <p:cBhvr>
                                        <p:cTn id="19" dur="1" fill="hold">
                                          <p:stCondLst>
                                            <p:cond delay="3999"/>
                                          </p:stCondLst>
                                        </p:cTn>
                                        <p:tgtEl>
                                          <p:spTgt spid="6"/>
                                        </p:tgtEl>
                                        <p:attrNameLst>
                                          <p:attrName>style.visibility</p:attrName>
                                        </p:attrNameLst>
                                      </p:cBhvr>
                                      <p:to>
                                        <p:strVal val="hidden"/>
                                      </p:to>
                                    </p:set>
                                  </p:childTnLst>
                                </p:cTn>
                              </p:par>
                              <p:par>
                                <p:cTn id="20" presetID="21" presetClass="exit" presetSubtype="2" fill="hold" nodeType="withEffect">
                                  <p:stCondLst>
                                    <p:cond delay="0"/>
                                  </p:stCondLst>
                                  <p:childTnLst>
                                    <p:animEffect transition="out" filter="wheel(2)">
                                      <p:cBhvr>
                                        <p:cTn id="21" dur="4000"/>
                                        <p:tgtEl>
                                          <p:spTgt spid="6"/>
                                        </p:tgtEl>
                                      </p:cBhvr>
                                    </p:animEffect>
                                    <p:set>
                                      <p:cBhvr>
                                        <p:cTn id="22" dur="1" fill="hold">
                                          <p:stCondLst>
                                            <p:cond delay="3999"/>
                                          </p:stCondLst>
                                        </p:cTn>
                                        <p:tgtEl>
                                          <p:spTgt spid="6"/>
                                        </p:tgtEl>
                                        <p:attrNameLst>
                                          <p:attrName>style.visibility</p:attrName>
                                        </p:attrNameLst>
                                      </p:cBhvr>
                                      <p:to>
                                        <p:strVal val="hidden"/>
                                      </p:to>
                                    </p:set>
                                  </p:childTnLst>
                                </p:cTn>
                              </p:par>
                              <p:par>
                                <p:cTn id="23" presetID="17" presetClass="entr" presetSubtype="10"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4000" fill="hold"/>
                                        <p:tgtEl>
                                          <p:spTgt spid="8"/>
                                        </p:tgtEl>
                                        <p:attrNameLst>
                                          <p:attrName>ppt_w</p:attrName>
                                        </p:attrNameLst>
                                      </p:cBhvr>
                                      <p:tavLst>
                                        <p:tav tm="0">
                                          <p:val>
                                            <p:fltVal val="0"/>
                                          </p:val>
                                        </p:tav>
                                        <p:tav tm="100000">
                                          <p:val>
                                            <p:strVal val="#ppt_w"/>
                                          </p:val>
                                        </p:tav>
                                      </p:tavLst>
                                    </p:anim>
                                    <p:anim calcmode="lin" valueType="num">
                                      <p:cBhvr>
                                        <p:cTn id="26" dur="4000" fill="hold"/>
                                        <p:tgtEl>
                                          <p:spTgt spid="8"/>
                                        </p:tgtEl>
                                        <p:attrNameLst>
                                          <p:attrName>ppt_h</p:attrName>
                                        </p:attrNameLst>
                                      </p:cBhvr>
                                      <p:tavLst>
                                        <p:tav tm="0">
                                          <p:val>
                                            <p:strVal val="#ppt_h"/>
                                          </p:val>
                                        </p:tav>
                                        <p:tav tm="100000">
                                          <p:val>
                                            <p:strVal val="#ppt_h"/>
                                          </p:val>
                                        </p:tav>
                                      </p:tavLst>
                                    </p:anim>
                                  </p:childTnLst>
                                </p:cTn>
                              </p:par>
                            </p:childTnLst>
                          </p:cTn>
                        </p:par>
                        <p:par>
                          <p:cTn id="27" fill="hold">
                            <p:stCondLst>
                              <p:cond delay="4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7"/>
                                        </p:tgtEl>
                                        <p:attrNameLst>
                                          <p:attrName>style.visibility</p:attrName>
                                        </p:attrNameLst>
                                      </p:cBhvr>
                                      <p:to>
                                        <p:strVal val="visible"/>
                                      </p:to>
                                    </p:set>
                                    <p:animEffect transition="in" filter="fade">
                                      <p:cBhvr>
                                        <p:cTn id="30" dur="1000"/>
                                        <p:tgtEl>
                                          <p:spTgt spid="7"/>
                                        </p:tgtEl>
                                      </p:cBhvr>
                                    </p:animEffect>
                                    <p:anim calcmode="lin" valueType="num">
                                      <p:cBhvr>
                                        <p:cTn id="31" dur="1000" fill="hold"/>
                                        <p:tgtEl>
                                          <p:spTgt spid="7"/>
                                        </p:tgtEl>
                                        <p:attrNameLst>
                                          <p:attrName>ppt_x</p:attrName>
                                        </p:attrNameLst>
                                      </p:cBhvr>
                                      <p:tavLst>
                                        <p:tav tm="0">
                                          <p:val>
                                            <p:strVal val="#ppt_x-.1"/>
                                          </p:val>
                                        </p:tav>
                                        <p:tav tm="100000">
                                          <p:val>
                                            <p:strVal val="#ppt_x"/>
                                          </p:val>
                                        </p:tav>
                                      </p:tavLst>
                                    </p:anim>
                                    <p:anim calcmode="lin" valueType="num">
                                      <p:cBhvr>
                                        <p:cTn id="32"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Imagen 11"/>
          <p:cNvPicPr>
            <a:picLocks noChangeAspect="1"/>
          </p:cNvPicPr>
          <p:nvPr/>
        </p:nvPicPr>
        <p:blipFill>
          <a:blip r:embed="rId2" cstate="print"/>
          <a:srcRect r="83862"/>
          <a:stretch>
            <a:fillRect/>
          </a:stretch>
        </p:blipFill>
        <p:spPr bwMode="auto">
          <a:xfrm>
            <a:off x="0" y="0"/>
            <a:ext cx="1475656" cy="5715000"/>
          </a:xfrm>
          <a:prstGeom prst="rect">
            <a:avLst/>
          </a:prstGeom>
          <a:noFill/>
          <a:ln w="9525">
            <a:noFill/>
            <a:miter lim="800000"/>
            <a:headEnd/>
            <a:tailEnd/>
          </a:ln>
        </p:spPr>
      </p:pic>
      <p:pic>
        <p:nvPicPr>
          <p:cNvPr id="13" name="Imagen 12"/>
          <p:cNvPicPr>
            <a:picLocks noChangeAspect="1"/>
          </p:cNvPicPr>
          <p:nvPr/>
        </p:nvPicPr>
        <p:blipFill>
          <a:blip r:embed="rId2" cstate="print"/>
          <a:srcRect l="82644"/>
          <a:stretch>
            <a:fillRect/>
          </a:stretch>
        </p:blipFill>
        <p:spPr bwMode="auto">
          <a:xfrm>
            <a:off x="7596337" y="0"/>
            <a:ext cx="1547664" cy="5714999"/>
          </a:xfrm>
          <a:prstGeom prst="rect">
            <a:avLst/>
          </a:prstGeom>
          <a:noFill/>
          <a:ln w="9525">
            <a:noFill/>
            <a:miter lim="800000"/>
            <a:headEnd/>
            <a:tailEnd/>
          </a:ln>
        </p:spPr>
      </p:pic>
      <p:pic>
        <p:nvPicPr>
          <p:cNvPr id="14" name="Imagen 13"/>
          <p:cNvPicPr>
            <a:picLocks noChangeAspect="1"/>
          </p:cNvPicPr>
          <p:nvPr/>
        </p:nvPicPr>
        <p:blipFill>
          <a:blip r:embed="rId2" cstate="print"/>
          <a:srcRect l="66537" r="16926"/>
          <a:stretch>
            <a:fillRect/>
          </a:stretch>
        </p:blipFill>
        <p:spPr bwMode="auto">
          <a:xfrm>
            <a:off x="6084168" y="0"/>
            <a:ext cx="1512168" cy="5715000"/>
          </a:xfrm>
          <a:prstGeom prst="rect">
            <a:avLst/>
          </a:prstGeom>
          <a:noFill/>
          <a:ln w="9525">
            <a:noFill/>
            <a:miter lim="800000"/>
            <a:headEnd/>
            <a:tailEnd/>
          </a:ln>
        </p:spPr>
      </p:pic>
      <p:pic>
        <p:nvPicPr>
          <p:cNvPr id="15" name="Imagen 14"/>
          <p:cNvPicPr>
            <a:picLocks noChangeAspect="1"/>
          </p:cNvPicPr>
          <p:nvPr/>
        </p:nvPicPr>
        <p:blipFill>
          <a:blip r:embed="rId2" cstate="print"/>
          <a:srcRect l="50000" r="33462"/>
          <a:stretch>
            <a:fillRect/>
          </a:stretch>
        </p:blipFill>
        <p:spPr bwMode="auto">
          <a:xfrm>
            <a:off x="4572000" y="0"/>
            <a:ext cx="1512168" cy="5715000"/>
          </a:xfrm>
          <a:prstGeom prst="rect">
            <a:avLst/>
          </a:prstGeom>
          <a:noFill/>
          <a:ln w="9525">
            <a:noFill/>
            <a:miter lim="800000"/>
            <a:headEnd/>
            <a:tailEnd/>
          </a:ln>
        </p:spPr>
      </p:pic>
      <p:pic>
        <p:nvPicPr>
          <p:cNvPr id="16" name="Imagen 15"/>
          <p:cNvPicPr>
            <a:picLocks noChangeAspect="1"/>
          </p:cNvPicPr>
          <p:nvPr/>
        </p:nvPicPr>
        <p:blipFill>
          <a:blip r:embed="rId2" cstate="print"/>
          <a:srcRect l="33463" r="50000"/>
          <a:stretch>
            <a:fillRect/>
          </a:stretch>
        </p:blipFill>
        <p:spPr bwMode="auto">
          <a:xfrm>
            <a:off x="3059832" y="0"/>
            <a:ext cx="1512168" cy="5715000"/>
          </a:xfrm>
          <a:prstGeom prst="rect">
            <a:avLst/>
          </a:prstGeom>
          <a:noFill/>
          <a:ln w="9525">
            <a:noFill/>
            <a:miter lim="800000"/>
            <a:headEnd/>
            <a:tailEnd/>
          </a:ln>
        </p:spPr>
      </p:pic>
      <p:pic>
        <p:nvPicPr>
          <p:cNvPr id="17" name="Imagen 16"/>
          <p:cNvPicPr>
            <a:picLocks noChangeAspect="1"/>
          </p:cNvPicPr>
          <p:nvPr/>
        </p:nvPicPr>
        <p:blipFill>
          <a:blip r:embed="rId2" cstate="print"/>
          <a:srcRect l="16138" r="66538"/>
          <a:stretch>
            <a:fillRect/>
          </a:stretch>
        </p:blipFill>
        <p:spPr bwMode="auto">
          <a:xfrm>
            <a:off x="1475656" y="0"/>
            <a:ext cx="1584176" cy="5714999"/>
          </a:xfrm>
          <a:prstGeom prst="rect">
            <a:avLst/>
          </a:prstGeom>
          <a:noFill/>
          <a:ln w="9525">
            <a:noFill/>
            <a:miter lim="800000"/>
            <a:headEnd/>
            <a:tailEnd/>
          </a:ln>
        </p:spPr>
      </p:pic>
      <p:sp>
        <p:nvSpPr>
          <p:cNvPr id="8" name="7 CuadroTexto"/>
          <p:cNvSpPr txBox="1"/>
          <p:nvPr/>
        </p:nvSpPr>
        <p:spPr>
          <a:xfrm>
            <a:off x="755576" y="4657700"/>
            <a:ext cx="79208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Además de poner nombres tan disparatados a las pruebas, como el río de las </a:t>
            </a:r>
            <a:r>
              <a:rPr lang="es-ES" i="1" dirty="0" err="1" smtClean="0">
                <a:effectLst>
                  <a:glow rad="101600">
                    <a:srgbClr val="C00000">
                      <a:alpha val="60000"/>
                    </a:srgbClr>
                  </a:glow>
                  <a:outerShdw blurRad="38100" dist="38100" dir="2700000" algn="tl">
                    <a:srgbClr val="000000">
                      <a:alpha val="43137"/>
                    </a:srgbClr>
                  </a:outerShdw>
                </a:effectLst>
              </a:rPr>
              <a:t>zamburguesas</a:t>
            </a:r>
            <a:r>
              <a:rPr lang="es-ES" i="1" dirty="0" smtClean="0">
                <a:effectLst>
                  <a:glow rad="101600">
                    <a:srgbClr val="C00000">
                      <a:alpha val="60000"/>
                    </a:srgbClr>
                  </a:glow>
                  <a:outerShdw blurRad="38100" dist="38100" dir="2700000" algn="tl">
                    <a:srgbClr val="000000">
                      <a:alpha val="43137"/>
                    </a:srgbClr>
                  </a:outerShdw>
                </a:effectLst>
              </a:rPr>
              <a:t>, el laberinto del </a:t>
            </a:r>
            <a:r>
              <a:rPr lang="es-ES" i="1" dirty="0" err="1" smtClean="0">
                <a:effectLst>
                  <a:glow rad="101600">
                    <a:srgbClr val="C00000">
                      <a:alpha val="60000"/>
                    </a:srgbClr>
                  </a:glow>
                  <a:outerShdw blurRad="38100" dist="38100" dir="2700000" algn="tl">
                    <a:srgbClr val="000000">
                      <a:alpha val="43137"/>
                    </a:srgbClr>
                  </a:outerShdw>
                </a:effectLst>
              </a:rPr>
              <a:t>chinotauro</a:t>
            </a:r>
            <a:r>
              <a:rPr lang="es-ES" i="1" dirty="0" smtClean="0">
                <a:effectLst>
                  <a:glow rad="101600">
                    <a:srgbClr val="C00000">
                      <a:alpha val="60000"/>
                    </a:srgbClr>
                  </a:glow>
                  <a:outerShdw blurRad="38100" dist="38100" dir="2700000" algn="tl">
                    <a:srgbClr val="000000">
                      <a:alpha val="43137"/>
                    </a:srgbClr>
                  </a:outerShdw>
                </a:effectLst>
              </a:rPr>
              <a:t>, la tabla de planchar o los cañones de </a:t>
            </a:r>
            <a:r>
              <a:rPr lang="es-ES" i="1" dirty="0" err="1" smtClean="0">
                <a:effectLst>
                  <a:glow rad="101600">
                    <a:srgbClr val="C00000">
                      <a:alpha val="60000"/>
                    </a:srgbClr>
                  </a:glow>
                  <a:outerShdw blurRad="38100" dist="38100" dir="2700000" algn="tl">
                    <a:srgbClr val="000000">
                      <a:alpha val="43137"/>
                    </a:srgbClr>
                  </a:outerShdw>
                </a:effectLst>
              </a:rPr>
              <a:t>Nakasone</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22000">
        <p14:shred pattern="rectangle"/>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plus(in)">
                                      <p:cBhvr>
                                        <p:cTn id="7" dur="4000"/>
                                        <p:tgtEl>
                                          <p:spTgt spid="13"/>
                                        </p:tgtEl>
                                      </p:cBhvr>
                                    </p:animEffect>
                                  </p:childTnLst>
                                </p:cTn>
                              </p:par>
                              <p:par>
                                <p:cTn id="8" presetID="35" presetClass="entr" presetSubtype="0" fill="hold"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4000"/>
                                        <p:tgtEl>
                                          <p:spTgt spid="13"/>
                                        </p:tgtEl>
                                      </p:cBhvr>
                                    </p:animEffect>
                                    <p:anim calcmode="lin" valueType="num">
                                      <p:cBhvr>
                                        <p:cTn id="11" dur="4000" fill="hold"/>
                                        <p:tgtEl>
                                          <p:spTgt spid="13"/>
                                        </p:tgtEl>
                                        <p:attrNameLst>
                                          <p:attrName>style.rotation</p:attrName>
                                        </p:attrNameLst>
                                      </p:cBhvr>
                                      <p:tavLst>
                                        <p:tav tm="0">
                                          <p:val>
                                            <p:fltVal val="720"/>
                                          </p:val>
                                        </p:tav>
                                        <p:tav tm="100000">
                                          <p:val>
                                            <p:fltVal val="0"/>
                                          </p:val>
                                        </p:tav>
                                      </p:tavLst>
                                    </p:anim>
                                    <p:anim calcmode="lin" valueType="num">
                                      <p:cBhvr>
                                        <p:cTn id="12" dur="4000" fill="hold"/>
                                        <p:tgtEl>
                                          <p:spTgt spid="13"/>
                                        </p:tgtEl>
                                        <p:attrNameLst>
                                          <p:attrName>ppt_h</p:attrName>
                                        </p:attrNameLst>
                                      </p:cBhvr>
                                      <p:tavLst>
                                        <p:tav tm="0">
                                          <p:val>
                                            <p:fltVal val="0"/>
                                          </p:val>
                                        </p:tav>
                                        <p:tav tm="100000">
                                          <p:val>
                                            <p:strVal val="#ppt_h"/>
                                          </p:val>
                                        </p:tav>
                                      </p:tavLst>
                                    </p:anim>
                                    <p:anim calcmode="lin" valueType="num">
                                      <p:cBhvr>
                                        <p:cTn id="13" dur="4000" fill="hold"/>
                                        <p:tgtEl>
                                          <p:spTgt spid="13"/>
                                        </p:tgtEl>
                                        <p:attrNameLst>
                                          <p:attrName>ppt_w</p:attrName>
                                        </p:attrNameLst>
                                      </p:cBhvr>
                                      <p:tavLst>
                                        <p:tav tm="0">
                                          <p:val>
                                            <p:fltVal val="0"/>
                                          </p:val>
                                        </p:tav>
                                        <p:tav tm="100000">
                                          <p:val>
                                            <p:strVal val="#ppt_w"/>
                                          </p:val>
                                        </p:tav>
                                      </p:tavLst>
                                    </p:anim>
                                  </p:childTnLst>
                                </p:cTn>
                              </p:par>
                              <p:par>
                                <p:cTn id="14" presetID="2" presetClass="entr" presetSubtype="8" fill="hold" nodeType="withEffect">
                                  <p:stCondLst>
                                    <p:cond delay="0"/>
                                  </p:stCondLst>
                                  <p:childTnLst>
                                    <p:set>
                                      <p:cBhvr>
                                        <p:cTn id="15" dur="1" fill="hold">
                                          <p:stCondLst>
                                            <p:cond delay="0"/>
                                          </p:stCondLst>
                                        </p:cTn>
                                        <p:tgtEl>
                                          <p:spTgt spid="13"/>
                                        </p:tgtEl>
                                        <p:attrNameLst>
                                          <p:attrName>style.visibility</p:attrName>
                                        </p:attrNameLst>
                                      </p:cBhvr>
                                      <p:to>
                                        <p:strVal val="visible"/>
                                      </p:to>
                                    </p:set>
                                    <p:anim calcmode="lin" valueType="num">
                                      <p:cBhvr additive="base">
                                        <p:cTn id="16" dur="4000" fill="hold"/>
                                        <p:tgtEl>
                                          <p:spTgt spid="13"/>
                                        </p:tgtEl>
                                        <p:attrNameLst>
                                          <p:attrName>ppt_x</p:attrName>
                                        </p:attrNameLst>
                                      </p:cBhvr>
                                      <p:tavLst>
                                        <p:tav tm="0">
                                          <p:val>
                                            <p:strVal val="0-#ppt_w/2"/>
                                          </p:val>
                                        </p:tav>
                                        <p:tav tm="100000">
                                          <p:val>
                                            <p:strVal val="#ppt_x"/>
                                          </p:val>
                                        </p:tav>
                                      </p:tavLst>
                                    </p:anim>
                                    <p:anim calcmode="lin" valueType="num">
                                      <p:cBhvr additive="base">
                                        <p:cTn id="17" dur="4000" fill="hold"/>
                                        <p:tgtEl>
                                          <p:spTgt spid="13"/>
                                        </p:tgtEl>
                                        <p:attrNameLst>
                                          <p:attrName>ppt_y</p:attrName>
                                        </p:attrNameLst>
                                      </p:cBhvr>
                                      <p:tavLst>
                                        <p:tav tm="0">
                                          <p:val>
                                            <p:strVal val="#ppt_y"/>
                                          </p:val>
                                        </p:tav>
                                        <p:tav tm="100000">
                                          <p:val>
                                            <p:strVal val="#ppt_y"/>
                                          </p:val>
                                        </p:tav>
                                      </p:tavLst>
                                    </p:anim>
                                  </p:childTnLst>
                                </p:cTn>
                              </p:par>
                              <p:par>
                                <p:cTn id="18" presetID="19" presetClass="entr" presetSubtype="10" fill="hold" nodeType="withEffect">
                                  <p:stCondLst>
                                    <p:cond delay="0"/>
                                  </p:stCondLst>
                                  <p:childTnLst>
                                    <p:set>
                                      <p:cBhvr>
                                        <p:cTn id="19" dur="1" fill="hold">
                                          <p:stCondLst>
                                            <p:cond delay="0"/>
                                          </p:stCondLst>
                                        </p:cTn>
                                        <p:tgtEl>
                                          <p:spTgt spid="13"/>
                                        </p:tgtEl>
                                        <p:attrNameLst>
                                          <p:attrName>style.visibility</p:attrName>
                                        </p:attrNameLst>
                                      </p:cBhvr>
                                      <p:to>
                                        <p:strVal val="visible"/>
                                      </p:to>
                                    </p:set>
                                    <p:anim calcmode="lin" valueType="num">
                                      <p:cBhvr>
                                        <p:cTn id="20" dur="4000" fill="hold"/>
                                        <p:tgtEl>
                                          <p:spTgt spid="13"/>
                                        </p:tgtEl>
                                        <p:attrNameLst>
                                          <p:attrName>ppt_w</p:attrName>
                                        </p:attrNameLst>
                                      </p:cBhvr>
                                      <p:tavLst>
                                        <p:tav tm="0" fmla="#ppt_w*sin(2.5*pi*$)">
                                          <p:val>
                                            <p:fltVal val="0"/>
                                          </p:val>
                                        </p:tav>
                                        <p:tav tm="100000">
                                          <p:val>
                                            <p:fltVal val="1"/>
                                          </p:val>
                                        </p:tav>
                                      </p:tavLst>
                                    </p:anim>
                                    <p:anim calcmode="lin" valueType="num">
                                      <p:cBhvr>
                                        <p:cTn id="21" dur="4000" fill="hold"/>
                                        <p:tgtEl>
                                          <p:spTgt spid="13"/>
                                        </p:tgtEl>
                                        <p:attrNameLst>
                                          <p:attrName>ppt_h</p:attrName>
                                        </p:attrNameLst>
                                      </p:cBhvr>
                                      <p:tavLst>
                                        <p:tav tm="0">
                                          <p:val>
                                            <p:strVal val="#ppt_h"/>
                                          </p:val>
                                        </p:tav>
                                        <p:tav tm="100000">
                                          <p:val>
                                            <p:strVal val="#ppt_h"/>
                                          </p:val>
                                        </p:tav>
                                      </p:tavLst>
                                    </p:anim>
                                  </p:childTnLst>
                                </p:cTn>
                              </p:par>
                              <p:par>
                                <p:cTn id="22" presetID="13" presetClass="entr" presetSubtype="16" fill="hold" nodeType="with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plus(in)">
                                      <p:cBhvr>
                                        <p:cTn id="24" dur="4000"/>
                                        <p:tgtEl>
                                          <p:spTgt spid="14"/>
                                        </p:tgtEl>
                                      </p:cBhvr>
                                    </p:animEffect>
                                  </p:childTnLst>
                                </p:cTn>
                              </p:par>
                              <p:par>
                                <p:cTn id="25" presetID="35" presetClass="entr" presetSubtype="0" fill="hold" nodeType="with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fade">
                                      <p:cBhvr>
                                        <p:cTn id="27" dur="4000"/>
                                        <p:tgtEl>
                                          <p:spTgt spid="14"/>
                                        </p:tgtEl>
                                      </p:cBhvr>
                                    </p:animEffect>
                                    <p:anim calcmode="lin" valueType="num">
                                      <p:cBhvr>
                                        <p:cTn id="28" dur="4000" fill="hold"/>
                                        <p:tgtEl>
                                          <p:spTgt spid="14"/>
                                        </p:tgtEl>
                                        <p:attrNameLst>
                                          <p:attrName>style.rotation</p:attrName>
                                        </p:attrNameLst>
                                      </p:cBhvr>
                                      <p:tavLst>
                                        <p:tav tm="0">
                                          <p:val>
                                            <p:fltVal val="720"/>
                                          </p:val>
                                        </p:tav>
                                        <p:tav tm="100000">
                                          <p:val>
                                            <p:fltVal val="0"/>
                                          </p:val>
                                        </p:tav>
                                      </p:tavLst>
                                    </p:anim>
                                    <p:anim calcmode="lin" valueType="num">
                                      <p:cBhvr>
                                        <p:cTn id="29" dur="4000" fill="hold"/>
                                        <p:tgtEl>
                                          <p:spTgt spid="14"/>
                                        </p:tgtEl>
                                        <p:attrNameLst>
                                          <p:attrName>ppt_h</p:attrName>
                                        </p:attrNameLst>
                                      </p:cBhvr>
                                      <p:tavLst>
                                        <p:tav tm="0">
                                          <p:val>
                                            <p:fltVal val="0"/>
                                          </p:val>
                                        </p:tav>
                                        <p:tav tm="100000">
                                          <p:val>
                                            <p:strVal val="#ppt_h"/>
                                          </p:val>
                                        </p:tav>
                                      </p:tavLst>
                                    </p:anim>
                                    <p:anim calcmode="lin" valueType="num">
                                      <p:cBhvr>
                                        <p:cTn id="30" dur="4000" fill="hold"/>
                                        <p:tgtEl>
                                          <p:spTgt spid="14"/>
                                        </p:tgtEl>
                                        <p:attrNameLst>
                                          <p:attrName>ppt_w</p:attrName>
                                        </p:attrNameLst>
                                      </p:cBhvr>
                                      <p:tavLst>
                                        <p:tav tm="0">
                                          <p:val>
                                            <p:fltVal val="0"/>
                                          </p:val>
                                        </p:tav>
                                        <p:tav tm="100000">
                                          <p:val>
                                            <p:strVal val="#ppt_w"/>
                                          </p:val>
                                        </p:tav>
                                      </p:tavLst>
                                    </p:anim>
                                  </p:childTnLst>
                                </p:cTn>
                              </p:par>
                              <p:par>
                                <p:cTn id="31" presetID="2" presetClass="entr" presetSubtype="8" fill="hold" nodeType="withEffect">
                                  <p:stCondLst>
                                    <p:cond delay="0"/>
                                  </p:stCondLst>
                                  <p:childTnLst>
                                    <p:set>
                                      <p:cBhvr>
                                        <p:cTn id="32" dur="1" fill="hold">
                                          <p:stCondLst>
                                            <p:cond delay="0"/>
                                          </p:stCondLst>
                                        </p:cTn>
                                        <p:tgtEl>
                                          <p:spTgt spid="14"/>
                                        </p:tgtEl>
                                        <p:attrNameLst>
                                          <p:attrName>style.visibility</p:attrName>
                                        </p:attrNameLst>
                                      </p:cBhvr>
                                      <p:to>
                                        <p:strVal val="visible"/>
                                      </p:to>
                                    </p:set>
                                    <p:anim calcmode="lin" valueType="num">
                                      <p:cBhvr additive="base">
                                        <p:cTn id="33" dur="4000" fill="hold"/>
                                        <p:tgtEl>
                                          <p:spTgt spid="14"/>
                                        </p:tgtEl>
                                        <p:attrNameLst>
                                          <p:attrName>ppt_x</p:attrName>
                                        </p:attrNameLst>
                                      </p:cBhvr>
                                      <p:tavLst>
                                        <p:tav tm="0">
                                          <p:val>
                                            <p:strVal val="0-#ppt_w/2"/>
                                          </p:val>
                                        </p:tav>
                                        <p:tav tm="100000">
                                          <p:val>
                                            <p:strVal val="#ppt_x"/>
                                          </p:val>
                                        </p:tav>
                                      </p:tavLst>
                                    </p:anim>
                                    <p:anim calcmode="lin" valueType="num">
                                      <p:cBhvr additive="base">
                                        <p:cTn id="34" dur="4000" fill="hold"/>
                                        <p:tgtEl>
                                          <p:spTgt spid="14"/>
                                        </p:tgtEl>
                                        <p:attrNameLst>
                                          <p:attrName>ppt_y</p:attrName>
                                        </p:attrNameLst>
                                      </p:cBhvr>
                                      <p:tavLst>
                                        <p:tav tm="0">
                                          <p:val>
                                            <p:strVal val="#ppt_y"/>
                                          </p:val>
                                        </p:tav>
                                        <p:tav tm="100000">
                                          <p:val>
                                            <p:strVal val="#ppt_y"/>
                                          </p:val>
                                        </p:tav>
                                      </p:tavLst>
                                    </p:anim>
                                  </p:childTnLst>
                                </p:cTn>
                              </p:par>
                              <p:par>
                                <p:cTn id="35" presetID="19" presetClass="entr" presetSubtype="10" fill="hold" nodeType="with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p:cTn id="37" dur="4000" fill="hold"/>
                                        <p:tgtEl>
                                          <p:spTgt spid="14"/>
                                        </p:tgtEl>
                                        <p:attrNameLst>
                                          <p:attrName>ppt_w</p:attrName>
                                        </p:attrNameLst>
                                      </p:cBhvr>
                                      <p:tavLst>
                                        <p:tav tm="0" fmla="#ppt_w*sin(2.5*pi*$)">
                                          <p:val>
                                            <p:fltVal val="0"/>
                                          </p:val>
                                        </p:tav>
                                        <p:tav tm="100000">
                                          <p:val>
                                            <p:fltVal val="1"/>
                                          </p:val>
                                        </p:tav>
                                      </p:tavLst>
                                    </p:anim>
                                    <p:anim calcmode="lin" valueType="num">
                                      <p:cBhvr>
                                        <p:cTn id="38" dur="4000" fill="hold"/>
                                        <p:tgtEl>
                                          <p:spTgt spid="14"/>
                                        </p:tgtEl>
                                        <p:attrNameLst>
                                          <p:attrName>ppt_h</p:attrName>
                                        </p:attrNameLst>
                                      </p:cBhvr>
                                      <p:tavLst>
                                        <p:tav tm="0">
                                          <p:val>
                                            <p:strVal val="#ppt_h"/>
                                          </p:val>
                                        </p:tav>
                                        <p:tav tm="100000">
                                          <p:val>
                                            <p:strVal val="#ppt_h"/>
                                          </p:val>
                                        </p:tav>
                                      </p:tavLst>
                                    </p:anim>
                                  </p:childTnLst>
                                </p:cTn>
                              </p:par>
                              <p:par>
                                <p:cTn id="39" presetID="13" presetClass="entr" presetSubtype="16" fill="hold" nodeType="withEffect">
                                  <p:stCondLst>
                                    <p:cond delay="0"/>
                                  </p:stCondLst>
                                  <p:childTnLst>
                                    <p:set>
                                      <p:cBhvr>
                                        <p:cTn id="40" dur="1" fill="hold">
                                          <p:stCondLst>
                                            <p:cond delay="0"/>
                                          </p:stCondLst>
                                        </p:cTn>
                                        <p:tgtEl>
                                          <p:spTgt spid="15"/>
                                        </p:tgtEl>
                                        <p:attrNameLst>
                                          <p:attrName>style.visibility</p:attrName>
                                        </p:attrNameLst>
                                      </p:cBhvr>
                                      <p:to>
                                        <p:strVal val="visible"/>
                                      </p:to>
                                    </p:set>
                                    <p:animEffect transition="in" filter="plus(in)">
                                      <p:cBhvr>
                                        <p:cTn id="41" dur="4000"/>
                                        <p:tgtEl>
                                          <p:spTgt spid="15"/>
                                        </p:tgtEl>
                                      </p:cBhvr>
                                    </p:animEffect>
                                  </p:childTnLst>
                                </p:cTn>
                              </p:par>
                              <p:par>
                                <p:cTn id="42" presetID="35" presetClass="entr" presetSubtype="0" fill="hold" nodeType="withEffect">
                                  <p:stCondLst>
                                    <p:cond delay="0"/>
                                  </p:stCondLst>
                                  <p:childTnLst>
                                    <p:set>
                                      <p:cBhvr>
                                        <p:cTn id="43" dur="1" fill="hold">
                                          <p:stCondLst>
                                            <p:cond delay="0"/>
                                          </p:stCondLst>
                                        </p:cTn>
                                        <p:tgtEl>
                                          <p:spTgt spid="15"/>
                                        </p:tgtEl>
                                        <p:attrNameLst>
                                          <p:attrName>style.visibility</p:attrName>
                                        </p:attrNameLst>
                                      </p:cBhvr>
                                      <p:to>
                                        <p:strVal val="visible"/>
                                      </p:to>
                                    </p:set>
                                    <p:animEffect transition="in" filter="fade">
                                      <p:cBhvr>
                                        <p:cTn id="44" dur="4000"/>
                                        <p:tgtEl>
                                          <p:spTgt spid="15"/>
                                        </p:tgtEl>
                                      </p:cBhvr>
                                    </p:animEffect>
                                    <p:anim calcmode="lin" valueType="num">
                                      <p:cBhvr>
                                        <p:cTn id="45" dur="4000" fill="hold"/>
                                        <p:tgtEl>
                                          <p:spTgt spid="15"/>
                                        </p:tgtEl>
                                        <p:attrNameLst>
                                          <p:attrName>style.rotation</p:attrName>
                                        </p:attrNameLst>
                                      </p:cBhvr>
                                      <p:tavLst>
                                        <p:tav tm="0">
                                          <p:val>
                                            <p:fltVal val="720"/>
                                          </p:val>
                                        </p:tav>
                                        <p:tav tm="100000">
                                          <p:val>
                                            <p:fltVal val="0"/>
                                          </p:val>
                                        </p:tav>
                                      </p:tavLst>
                                    </p:anim>
                                    <p:anim calcmode="lin" valueType="num">
                                      <p:cBhvr>
                                        <p:cTn id="46" dur="4000" fill="hold"/>
                                        <p:tgtEl>
                                          <p:spTgt spid="15"/>
                                        </p:tgtEl>
                                        <p:attrNameLst>
                                          <p:attrName>ppt_h</p:attrName>
                                        </p:attrNameLst>
                                      </p:cBhvr>
                                      <p:tavLst>
                                        <p:tav tm="0">
                                          <p:val>
                                            <p:fltVal val="0"/>
                                          </p:val>
                                        </p:tav>
                                        <p:tav tm="100000">
                                          <p:val>
                                            <p:strVal val="#ppt_h"/>
                                          </p:val>
                                        </p:tav>
                                      </p:tavLst>
                                    </p:anim>
                                    <p:anim calcmode="lin" valueType="num">
                                      <p:cBhvr>
                                        <p:cTn id="47" dur="4000" fill="hold"/>
                                        <p:tgtEl>
                                          <p:spTgt spid="15"/>
                                        </p:tgtEl>
                                        <p:attrNameLst>
                                          <p:attrName>ppt_w</p:attrName>
                                        </p:attrNameLst>
                                      </p:cBhvr>
                                      <p:tavLst>
                                        <p:tav tm="0">
                                          <p:val>
                                            <p:fltVal val="0"/>
                                          </p:val>
                                        </p:tav>
                                        <p:tav tm="100000">
                                          <p:val>
                                            <p:strVal val="#ppt_w"/>
                                          </p:val>
                                        </p:tav>
                                      </p:tavLst>
                                    </p:anim>
                                  </p:childTnLst>
                                </p:cTn>
                              </p:par>
                              <p:par>
                                <p:cTn id="48" presetID="2" presetClass="entr" presetSubtype="8" fill="hold"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4000" fill="hold"/>
                                        <p:tgtEl>
                                          <p:spTgt spid="15"/>
                                        </p:tgtEl>
                                        <p:attrNameLst>
                                          <p:attrName>ppt_x</p:attrName>
                                        </p:attrNameLst>
                                      </p:cBhvr>
                                      <p:tavLst>
                                        <p:tav tm="0">
                                          <p:val>
                                            <p:strVal val="0-#ppt_w/2"/>
                                          </p:val>
                                        </p:tav>
                                        <p:tav tm="100000">
                                          <p:val>
                                            <p:strVal val="#ppt_x"/>
                                          </p:val>
                                        </p:tav>
                                      </p:tavLst>
                                    </p:anim>
                                    <p:anim calcmode="lin" valueType="num">
                                      <p:cBhvr additive="base">
                                        <p:cTn id="51" dur="4000" fill="hold"/>
                                        <p:tgtEl>
                                          <p:spTgt spid="15"/>
                                        </p:tgtEl>
                                        <p:attrNameLst>
                                          <p:attrName>ppt_y</p:attrName>
                                        </p:attrNameLst>
                                      </p:cBhvr>
                                      <p:tavLst>
                                        <p:tav tm="0">
                                          <p:val>
                                            <p:strVal val="#ppt_y"/>
                                          </p:val>
                                        </p:tav>
                                        <p:tav tm="100000">
                                          <p:val>
                                            <p:strVal val="#ppt_y"/>
                                          </p:val>
                                        </p:tav>
                                      </p:tavLst>
                                    </p:anim>
                                  </p:childTnLst>
                                </p:cTn>
                              </p:par>
                              <p:par>
                                <p:cTn id="52" presetID="19" presetClass="entr" presetSubtype="10" fill="hold"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p:cTn id="54" dur="4000" fill="hold"/>
                                        <p:tgtEl>
                                          <p:spTgt spid="15"/>
                                        </p:tgtEl>
                                        <p:attrNameLst>
                                          <p:attrName>ppt_w</p:attrName>
                                        </p:attrNameLst>
                                      </p:cBhvr>
                                      <p:tavLst>
                                        <p:tav tm="0" fmla="#ppt_w*sin(2.5*pi*$)">
                                          <p:val>
                                            <p:fltVal val="0"/>
                                          </p:val>
                                        </p:tav>
                                        <p:tav tm="100000">
                                          <p:val>
                                            <p:fltVal val="1"/>
                                          </p:val>
                                        </p:tav>
                                      </p:tavLst>
                                    </p:anim>
                                    <p:anim calcmode="lin" valueType="num">
                                      <p:cBhvr>
                                        <p:cTn id="55" dur="4000" fill="hold"/>
                                        <p:tgtEl>
                                          <p:spTgt spid="15"/>
                                        </p:tgtEl>
                                        <p:attrNameLst>
                                          <p:attrName>ppt_h</p:attrName>
                                        </p:attrNameLst>
                                      </p:cBhvr>
                                      <p:tavLst>
                                        <p:tav tm="0">
                                          <p:val>
                                            <p:strVal val="#ppt_h"/>
                                          </p:val>
                                        </p:tav>
                                        <p:tav tm="100000">
                                          <p:val>
                                            <p:strVal val="#ppt_h"/>
                                          </p:val>
                                        </p:tav>
                                      </p:tavLst>
                                    </p:anim>
                                  </p:childTnLst>
                                </p:cTn>
                              </p:par>
                              <p:par>
                                <p:cTn id="56" presetID="13" presetClass="entr" presetSubtype="16" fill="hold" nodeType="withEffect">
                                  <p:stCondLst>
                                    <p:cond delay="0"/>
                                  </p:stCondLst>
                                  <p:childTnLst>
                                    <p:set>
                                      <p:cBhvr>
                                        <p:cTn id="57" dur="1" fill="hold">
                                          <p:stCondLst>
                                            <p:cond delay="0"/>
                                          </p:stCondLst>
                                        </p:cTn>
                                        <p:tgtEl>
                                          <p:spTgt spid="16"/>
                                        </p:tgtEl>
                                        <p:attrNameLst>
                                          <p:attrName>style.visibility</p:attrName>
                                        </p:attrNameLst>
                                      </p:cBhvr>
                                      <p:to>
                                        <p:strVal val="visible"/>
                                      </p:to>
                                    </p:set>
                                    <p:animEffect transition="in" filter="plus(in)">
                                      <p:cBhvr>
                                        <p:cTn id="58" dur="4000"/>
                                        <p:tgtEl>
                                          <p:spTgt spid="16"/>
                                        </p:tgtEl>
                                      </p:cBhvr>
                                    </p:animEffect>
                                  </p:childTnLst>
                                </p:cTn>
                              </p:par>
                              <p:par>
                                <p:cTn id="59" presetID="35" presetClass="entr" presetSubtype="0"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Effect transition="in" filter="fade">
                                      <p:cBhvr>
                                        <p:cTn id="61" dur="4000"/>
                                        <p:tgtEl>
                                          <p:spTgt spid="16"/>
                                        </p:tgtEl>
                                      </p:cBhvr>
                                    </p:animEffect>
                                    <p:anim calcmode="lin" valueType="num">
                                      <p:cBhvr>
                                        <p:cTn id="62" dur="4000" fill="hold"/>
                                        <p:tgtEl>
                                          <p:spTgt spid="16"/>
                                        </p:tgtEl>
                                        <p:attrNameLst>
                                          <p:attrName>style.rotation</p:attrName>
                                        </p:attrNameLst>
                                      </p:cBhvr>
                                      <p:tavLst>
                                        <p:tav tm="0">
                                          <p:val>
                                            <p:fltVal val="720"/>
                                          </p:val>
                                        </p:tav>
                                        <p:tav tm="100000">
                                          <p:val>
                                            <p:fltVal val="0"/>
                                          </p:val>
                                        </p:tav>
                                      </p:tavLst>
                                    </p:anim>
                                    <p:anim calcmode="lin" valueType="num">
                                      <p:cBhvr>
                                        <p:cTn id="63" dur="4000" fill="hold"/>
                                        <p:tgtEl>
                                          <p:spTgt spid="16"/>
                                        </p:tgtEl>
                                        <p:attrNameLst>
                                          <p:attrName>ppt_h</p:attrName>
                                        </p:attrNameLst>
                                      </p:cBhvr>
                                      <p:tavLst>
                                        <p:tav tm="0">
                                          <p:val>
                                            <p:fltVal val="0"/>
                                          </p:val>
                                        </p:tav>
                                        <p:tav tm="100000">
                                          <p:val>
                                            <p:strVal val="#ppt_h"/>
                                          </p:val>
                                        </p:tav>
                                      </p:tavLst>
                                    </p:anim>
                                    <p:anim calcmode="lin" valueType="num">
                                      <p:cBhvr>
                                        <p:cTn id="64" dur="4000" fill="hold"/>
                                        <p:tgtEl>
                                          <p:spTgt spid="16"/>
                                        </p:tgtEl>
                                        <p:attrNameLst>
                                          <p:attrName>ppt_w</p:attrName>
                                        </p:attrNameLst>
                                      </p:cBhvr>
                                      <p:tavLst>
                                        <p:tav tm="0">
                                          <p:val>
                                            <p:fltVal val="0"/>
                                          </p:val>
                                        </p:tav>
                                        <p:tav tm="100000">
                                          <p:val>
                                            <p:strVal val="#ppt_w"/>
                                          </p:val>
                                        </p:tav>
                                      </p:tavLst>
                                    </p:anim>
                                  </p:childTnLst>
                                </p:cTn>
                              </p:par>
                              <p:par>
                                <p:cTn id="65" presetID="2" presetClass="entr" presetSubtype="8" fill="hold" nodeType="withEffect">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cBhvr additive="base">
                                        <p:cTn id="67" dur="4000" fill="hold"/>
                                        <p:tgtEl>
                                          <p:spTgt spid="16"/>
                                        </p:tgtEl>
                                        <p:attrNameLst>
                                          <p:attrName>ppt_x</p:attrName>
                                        </p:attrNameLst>
                                      </p:cBhvr>
                                      <p:tavLst>
                                        <p:tav tm="0">
                                          <p:val>
                                            <p:strVal val="0-#ppt_w/2"/>
                                          </p:val>
                                        </p:tav>
                                        <p:tav tm="100000">
                                          <p:val>
                                            <p:strVal val="#ppt_x"/>
                                          </p:val>
                                        </p:tav>
                                      </p:tavLst>
                                    </p:anim>
                                    <p:anim calcmode="lin" valueType="num">
                                      <p:cBhvr additive="base">
                                        <p:cTn id="68" dur="4000" fill="hold"/>
                                        <p:tgtEl>
                                          <p:spTgt spid="16"/>
                                        </p:tgtEl>
                                        <p:attrNameLst>
                                          <p:attrName>ppt_y</p:attrName>
                                        </p:attrNameLst>
                                      </p:cBhvr>
                                      <p:tavLst>
                                        <p:tav tm="0">
                                          <p:val>
                                            <p:strVal val="#ppt_y"/>
                                          </p:val>
                                        </p:tav>
                                        <p:tav tm="100000">
                                          <p:val>
                                            <p:strVal val="#ppt_y"/>
                                          </p:val>
                                        </p:tav>
                                      </p:tavLst>
                                    </p:anim>
                                  </p:childTnLst>
                                </p:cTn>
                              </p:par>
                              <p:par>
                                <p:cTn id="69" presetID="19" presetClass="entr" presetSubtype="10" fill="hold" nodeType="withEffect">
                                  <p:stCondLst>
                                    <p:cond delay="0"/>
                                  </p:stCondLst>
                                  <p:childTnLst>
                                    <p:set>
                                      <p:cBhvr>
                                        <p:cTn id="70" dur="1" fill="hold">
                                          <p:stCondLst>
                                            <p:cond delay="0"/>
                                          </p:stCondLst>
                                        </p:cTn>
                                        <p:tgtEl>
                                          <p:spTgt spid="16"/>
                                        </p:tgtEl>
                                        <p:attrNameLst>
                                          <p:attrName>style.visibility</p:attrName>
                                        </p:attrNameLst>
                                      </p:cBhvr>
                                      <p:to>
                                        <p:strVal val="visible"/>
                                      </p:to>
                                    </p:set>
                                    <p:anim calcmode="lin" valueType="num">
                                      <p:cBhvr>
                                        <p:cTn id="71" dur="4000" fill="hold"/>
                                        <p:tgtEl>
                                          <p:spTgt spid="16"/>
                                        </p:tgtEl>
                                        <p:attrNameLst>
                                          <p:attrName>ppt_w</p:attrName>
                                        </p:attrNameLst>
                                      </p:cBhvr>
                                      <p:tavLst>
                                        <p:tav tm="0" fmla="#ppt_w*sin(2.5*pi*$)">
                                          <p:val>
                                            <p:fltVal val="0"/>
                                          </p:val>
                                        </p:tav>
                                        <p:tav tm="100000">
                                          <p:val>
                                            <p:fltVal val="1"/>
                                          </p:val>
                                        </p:tav>
                                      </p:tavLst>
                                    </p:anim>
                                    <p:anim calcmode="lin" valueType="num">
                                      <p:cBhvr>
                                        <p:cTn id="72" dur="4000" fill="hold"/>
                                        <p:tgtEl>
                                          <p:spTgt spid="16"/>
                                        </p:tgtEl>
                                        <p:attrNameLst>
                                          <p:attrName>ppt_h</p:attrName>
                                        </p:attrNameLst>
                                      </p:cBhvr>
                                      <p:tavLst>
                                        <p:tav tm="0">
                                          <p:val>
                                            <p:strVal val="#ppt_h"/>
                                          </p:val>
                                        </p:tav>
                                        <p:tav tm="100000">
                                          <p:val>
                                            <p:strVal val="#ppt_h"/>
                                          </p:val>
                                        </p:tav>
                                      </p:tavLst>
                                    </p:anim>
                                  </p:childTnLst>
                                </p:cTn>
                              </p:par>
                              <p:par>
                                <p:cTn id="73" presetID="13" presetClass="entr" presetSubtype="16" fill="hold" nodeType="withEffect">
                                  <p:stCondLst>
                                    <p:cond delay="0"/>
                                  </p:stCondLst>
                                  <p:childTnLst>
                                    <p:set>
                                      <p:cBhvr>
                                        <p:cTn id="74" dur="1" fill="hold">
                                          <p:stCondLst>
                                            <p:cond delay="0"/>
                                          </p:stCondLst>
                                        </p:cTn>
                                        <p:tgtEl>
                                          <p:spTgt spid="17"/>
                                        </p:tgtEl>
                                        <p:attrNameLst>
                                          <p:attrName>style.visibility</p:attrName>
                                        </p:attrNameLst>
                                      </p:cBhvr>
                                      <p:to>
                                        <p:strVal val="visible"/>
                                      </p:to>
                                    </p:set>
                                    <p:animEffect transition="in" filter="plus(in)">
                                      <p:cBhvr>
                                        <p:cTn id="75" dur="4000"/>
                                        <p:tgtEl>
                                          <p:spTgt spid="17"/>
                                        </p:tgtEl>
                                      </p:cBhvr>
                                    </p:animEffect>
                                  </p:childTnLst>
                                </p:cTn>
                              </p:par>
                              <p:par>
                                <p:cTn id="76" presetID="35" presetClass="entr" presetSubtype="0" fill="hold" nodeType="withEffect">
                                  <p:stCondLst>
                                    <p:cond delay="0"/>
                                  </p:stCondLst>
                                  <p:childTnLst>
                                    <p:set>
                                      <p:cBhvr>
                                        <p:cTn id="77" dur="1" fill="hold">
                                          <p:stCondLst>
                                            <p:cond delay="0"/>
                                          </p:stCondLst>
                                        </p:cTn>
                                        <p:tgtEl>
                                          <p:spTgt spid="17"/>
                                        </p:tgtEl>
                                        <p:attrNameLst>
                                          <p:attrName>style.visibility</p:attrName>
                                        </p:attrNameLst>
                                      </p:cBhvr>
                                      <p:to>
                                        <p:strVal val="visible"/>
                                      </p:to>
                                    </p:set>
                                    <p:animEffect transition="in" filter="fade">
                                      <p:cBhvr>
                                        <p:cTn id="78" dur="4000"/>
                                        <p:tgtEl>
                                          <p:spTgt spid="17"/>
                                        </p:tgtEl>
                                      </p:cBhvr>
                                    </p:animEffect>
                                    <p:anim calcmode="lin" valueType="num">
                                      <p:cBhvr>
                                        <p:cTn id="79" dur="4000" fill="hold"/>
                                        <p:tgtEl>
                                          <p:spTgt spid="17"/>
                                        </p:tgtEl>
                                        <p:attrNameLst>
                                          <p:attrName>style.rotation</p:attrName>
                                        </p:attrNameLst>
                                      </p:cBhvr>
                                      <p:tavLst>
                                        <p:tav tm="0">
                                          <p:val>
                                            <p:fltVal val="720"/>
                                          </p:val>
                                        </p:tav>
                                        <p:tav tm="100000">
                                          <p:val>
                                            <p:fltVal val="0"/>
                                          </p:val>
                                        </p:tav>
                                      </p:tavLst>
                                    </p:anim>
                                    <p:anim calcmode="lin" valueType="num">
                                      <p:cBhvr>
                                        <p:cTn id="80" dur="4000" fill="hold"/>
                                        <p:tgtEl>
                                          <p:spTgt spid="17"/>
                                        </p:tgtEl>
                                        <p:attrNameLst>
                                          <p:attrName>ppt_h</p:attrName>
                                        </p:attrNameLst>
                                      </p:cBhvr>
                                      <p:tavLst>
                                        <p:tav tm="0">
                                          <p:val>
                                            <p:fltVal val="0"/>
                                          </p:val>
                                        </p:tav>
                                        <p:tav tm="100000">
                                          <p:val>
                                            <p:strVal val="#ppt_h"/>
                                          </p:val>
                                        </p:tav>
                                      </p:tavLst>
                                    </p:anim>
                                    <p:anim calcmode="lin" valueType="num">
                                      <p:cBhvr>
                                        <p:cTn id="81" dur="4000" fill="hold"/>
                                        <p:tgtEl>
                                          <p:spTgt spid="17"/>
                                        </p:tgtEl>
                                        <p:attrNameLst>
                                          <p:attrName>ppt_w</p:attrName>
                                        </p:attrNameLst>
                                      </p:cBhvr>
                                      <p:tavLst>
                                        <p:tav tm="0">
                                          <p:val>
                                            <p:fltVal val="0"/>
                                          </p:val>
                                        </p:tav>
                                        <p:tav tm="100000">
                                          <p:val>
                                            <p:strVal val="#ppt_w"/>
                                          </p:val>
                                        </p:tav>
                                      </p:tavLst>
                                    </p:anim>
                                  </p:childTnLst>
                                </p:cTn>
                              </p:par>
                              <p:par>
                                <p:cTn id="82" presetID="2" presetClass="entr" presetSubtype="8" fill="hold" nodeType="withEffect">
                                  <p:stCondLst>
                                    <p:cond delay="0"/>
                                  </p:stCondLst>
                                  <p:childTnLst>
                                    <p:set>
                                      <p:cBhvr>
                                        <p:cTn id="83" dur="1" fill="hold">
                                          <p:stCondLst>
                                            <p:cond delay="0"/>
                                          </p:stCondLst>
                                        </p:cTn>
                                        <p:tgtEl>
                                          <p:spTgt spid="17"/>
                                        </p:tgtEl>
                                        <p:attrNameLst>
                                          <p:attrName>style.visibility</p:attrName>
                                        </p:attrNameLst>
                                      </p:cBhvr>
                                      <p:to>
                                        <p:strVal val="visible"/>
                                      </p:to>
                                    </p:set>
                                    <p:anim calcmode="lin" valueType="num">
                                      <p:cBhvr additive="base">
                                        <p:cTn id="84" dur="4000" fill="hold"/>
                                        <p:tgtEl>
                                          <p:spTgt spid="17"/>
                                        </p:tgtEl>
                                        <p:attrNameLst>
                                          <p:attrName>ppt_x</p:attrName>
                                        </p:attrNameLst>
                                      </p:cBhvr>
                                      <p:tavLst>
                                        <p:tav tm="0">
                                          <p:val>
                                            <p:strVal val="0-#ppt_w/2"/>
                                          </p:val>
                                        </p:tav>
                                        <p:tav tm="100000">
                                          <p:val>
                                            <p:strVal val="#ppt_x"/>
                                          </p:val>
                                        </p:tav>
                                      </p:tavLst>
                                    </p:anim>
                                    <p:anim calcmode="lin" valueType="num">
                                      <p:cBhvr additive="base">
                                        <p:cTn id="85" dur="4000" fill="hold"/>
                                        <p:tgtEl>
                                          <p:spTgt spid="17"/>
                                        </p:tgtEl>
                                        <p:attrNameLst>
                                          <p:attrName>ppt_y</p:attrName>
                                        </p:attrNameLst>
                                      </p:cBhvr>
                                      <p:tavLst>
                                        <p:tav tm="0">
                                          <p:val>
                                            <p:strVal val="#ppt_y"/>
                                          </p:val>
                                        </p:tav>
                                        <p:tav tm="100000">
                                          <p:val>
                                            <p:strVal val="#ppt_y"/>
                                          </p:val>
                                        </p:tav>
                                      </p:tavLst>
                                    </p:anim>
                                  </p:childTnLst>
                                </p:cTn>
                              </p:par>
                              <p:par>
                                <p:cTn id="86" presetID="19" presetClass="entr" presetSubtype="10" fill="hold" nodeType="withEffect">
                                  <p:stCondLst>
                                    <p:cond delay="0"/>
                                  </p:stCondLst>
                                  <p:childTnLst>
                                    <p:set>
                                      <p:cBhvr>
                                        <p:cTn id="87" dur="1" fill="hold">
                                          <p:stCondLst>
                                            <p:cond delay="0"/>
                                          </p:stCondLst>
                                        </p:cTn>
                                        <p:tgtEl>
                                          <p:spTgt spid="17"/>
                                        </p:tgtEl>
                                        <p:attrNameLst>
                                          <p:attrName>style.visibility</p:attrName>
                                        </p:attrNameLst>
                                      </p:cBhvr>
                                      <p:to>
                                        <p:strVal val="visible"/>
                                      </p:to>
                                    </p:set>
                                    <p:anim calcmode="lin" valueType="num">
                                      <p:cBhvr>
                                        <p:cTn id="88" dur="4000" fill="hold"/>
                                        <p:tgtEl>
                                          <p:spTgt spid="17"/>
                                        </p:tgtEl>
                                        <p:attrNameLst>
                                          <p:attrName>ppt_w</p:attrName>
                                        </p:attrNameLst>
                                      </p:cBhvr>
                                      <p:tavLst>
                                        <p:tav tm="0" fmla="#ppt_w*sin(2.5*pi*$)">
                                          <p:val>
                                            <p:fltVal val="0"/>
                                          </p:val>
                                        </p:tav>
                                        <p:tav tm="100000">
                                          <p:val>
                                            <p:fltVal val="1"/>
                                          </p:val>
                                        </p:tav>
                                      </p:tavLst>
                                    </p:anim>
                                    <p:anim calcmode="lin" valueType="num">
                                      <p:cBhvr>
                                        <p:cTn id="89" dur="4000" fill="hold"/>
                                        <p:tgtEl>
                                          <p:spTgt spid="17"/>
                                        </p:tgtEl>
                                        <p:attrNameLst>
                                          <p:attrName>ppt_h</p:attrName>
                                        </p:attrNameLst>
                                      </p:cBhvr>
                                      <p:tavLst>
                                        <p:tav tm="0">
                                          <p:val>
                                            <p:strVal val="#ppt_h"/>
                                          </p:val>
                                        </p:tav>
                                        <p:tav tm="100000">
                                          <p:val>
                                            <p:strVal val="#ppt_h"/>
                                          </p:val>
                                        </p:tav>
                                      </p:tavLst>
                                    </p:anim>
                                  </p:childTnLst>
                                </p:cTn>
                              </p:par>
                              <p:par>
                                <p:cTn id="90" presetID="13" presetClass="entr" presetSubtype="16" fill="hold" nodeType="withEffect">
                                  <p:stCondLst>
                                    <p:cond delay="0"/>
                                  </p:stCondLst>
                                  <p:childTnLst>
                                    <p:set>
                                      <p:cBhvr>
                                        <p:cTn id="91" dur="1" fill="hold">
                                          <p:stCondLst>
                                            <p:cond delay="0"/>
                                          </p:stCondLst>
                                        </p:cTn>
                                        <p:tgtEl>
                                          <p:spTgt spid="12"/>
                                        </p:tgtEl>
                                        <p:attrNameLst>
                                          <p:attrName>style.visibility</p:attrName>
                                        </p:attrNameLst>
                                      </p:cBhvr>
                                      <p:to>
                                        <p:strVal val="visible"/>
                                      </p:to>
                                    </p:set>
                                    <p:animEffect transition="in" filter="plus(in)">
                                      <p:cBhvr>
                                        <p:cTn id="92" dur="4000"/>
                                        <p:tgtEl>
                                          <p:spTgt spid="12"/>
                                        </p:tgtEl>
                                      </p:cBhvr>
                                    </p:animEffect>
                                  </p:childTnLst>
                                </p:cTn>
                              </p:par>
                              <p:par>
                                <p:cTn id="93" presetID="35" presetClass="entr" presetSubtype="0" fill="hold" nodeType="withEffect">
                                  <p:stCondLst>
                                    <p:cond delay="0"/>
                                  </p:stCondLst>
                                  <p:childTnLst>
                                    <p:set>
                                      <p:cBhvr>
                                        <p:cTn id="94" dur="1" fill="hold">
                                          <p:stCondLst>
                                            <p:cond delay="0"/>
                                          </p:stCondLst>
                                        </p:cTn>
                                        <p:tgtEl>
                                          <p:spTgt spid="12"/>
                                        </p:tgtEl>
                                        <p:attrNameLst>
                                          <p:attrName>style.visibility</p:attrName>
                                        </p:attrNameLst>
                                      </p:cBhvr>
                                      <p:to>
                                        <p:strVal val="visible"/>
                                      </p:to>
                                    </p:set>
                                    <p:animEffect transition="in" filter="fade">
                                      <p:cBhvr>
                                        <p:cTn id="95" dur="4000"/>
                                        <p:tgtEl>
                                          <p:spTgt spid="12"/>
                                        </p:tgtEl>
                                      </p:cBhvr>
                                    </p:animEffect>
                                    <p:anim calcmode="lin" valueType="num">
                                      <p:cBhvr>
                                        <p:cTn id="96" dur="4000" fill="hold"/>
                                        <p:tgtEl>
                                          <p:spTgt spid="12"/>
                                        </p:tgtEl>
                                        <p:attrNameLst>
                                          <p:attrName>style.rotation</p:attrName>
                                        </p:attrNameLst>
                                      </p:cBhvr>
                                      <p:tavLst>
                                        <p:tav tm="0">
                                          <p:val>
                                            <p:fltVal val="720"/>
                                          </p:val>
                                        </p:tav>
                                        <p:tav tm="100000">
                                          <p:val>
                                            <p:fltVal val="0"/>
                                          </p:val>
                                        </p:tav>
                                      </p:tavLst>
                                    </p:anim>
                                    <p:anim calcmode="lin" valueType="num">
                                      <p:cBhvr>
                                        <p:cTn id="97" dur="4000" fill="hold"/>
                                        <p:tgtEl>
                                          <p:spTgt spid="12"/>
                                        </p:tgtEl>
                                        <p:attrNameLst>
                                          <p:attrName>ppt_h</p:attrName>
                                        </p:attrNameLst>
                                      </p:cBhvr>
                                      <p:tavLst>
                                        <p:tav tm="0">
                                          <p:val>
                                            <p:fltVal val="0"/>
                                          </p:val>
                                        </p:tav>
                                        <p:tav tm="100000">
                                          <p:val>
                                            <p:strVal val="#ppt_h"/>
                                          </p:val>
                                        </p:tav>
                                      </p:tavLst>
                                    </p:anim>
                                    <p:anim calcmode="lin" valueType="num">
                                      <p:cBhvr>
                                        <p:cTn id="98" dur="4000" fill="hold"/>
                                        <p:tgtEl>
                                          <p:spTgt spid="12"/>
                                        </p:tgtEl>
                                        <p:attrNameLst>
                                          <p:attrName>ppt_w</p:attrName>
                                        </p:attrNameLst>
                                      </p:cBhvr>
                                      <p:tavLst>
                                        <p:tav tm="0">
                                          <p:val>
                                            <p:fltVal val="0"/>
                                          </p:val>
                                        </p:tav>
                                        <p:tav tm="100000">
                                          <p:val>
                                            <p:strVal val="#ppt_w"/>
                                          </p:val>
                                        </p:tav>
                                      </p:tavLst>
                                    </p:anim>
                                  </p:childTnLst>
                                </p:cTn>
                              </p:par>
                              <p:par>
                                <p:cTn id="99" presetID="2" presetClass="entr" presetSubtype="8" fill="hold" nodeType="withEffect">
                                  <p:stCondLst>
                                    <p:cond delay="0"/>
                                  </p:stCondLst>
                                  <p:childTnLst>
                                    <p:set>
                                      <p:cBhvr>
                                        <p:cTn id="100" dur="1" fill="hold">
                                          <p:stCondLst>
                                            <p:cond delay="0"/>
                                          </p:stCondLst>
                                        </p:cTn>
                                        <p:tgtEl>
                                          <p:spTgt spid="12"/>
                                        </p:tgtEl>
                                        <p:attrNameLst>
                                          <p:attrName>style.visibility</p:attrName>
                                        </p:attrNameLst>
                                      </p:cBhvr>
                                      <p:to>
                                        <p:strVal val="visible"/>
                                      </p:to>
                                    </p:set>
                                    <p:anim calcmode="lin" valueType="num">
                                      <p:cBhvr additive="base">
                                        <p:cTn id="101" dur="4000" fill="hold"/>
                                        <p:tgtEl>
                                          <p:spTgt spid="12"/>
                                        </p:tgtEl>
                                        <p:attrNameLst>
                                          <p:attrName>ppt_x</p:attrName>
                                        </p:attrNameLst>
                                      </p:cBhvr>
                                      <p:tavLst>
                                        <p:tav tm="0">
                                          <p:val>
                                            <p:strVal val="0-#ppt_w/2"/>
                                          </p:val>
                                        </p:tav>
                                        <p:tav tm="100000">
                                          <p:val>
                                            <p:strVal val="#ppt_x"/>
                                          </p:val>
                                        </p:tav>
                                      </p:tavLst>
                                    </p:anim>
                                    <p:anim calcmode="lin" valueType="num">
                                      <p:cBhvr additive="base">
                                        <p:cTn id="102" dur="4000" fill="hold"/>
                                        <p:tgtEl>
                                          <p:spTgt spid="12"/>
                                        </p:tgtEl>
                                        <p:attrNameLst>
                                          <p:attrName>ppt_y</p:attrName>
                                        </p:attrNameLst>
                                      </p:cBhvr>
                                      <p:tavLst>
                                        <p:tav tm="0">
                                          <p:val>
                                            <p:strVal val="#ppt_y"/>
                                          </p:val>
                                        </p:tav>
                                        <p:tav tm="100000">
                                          <p:val>
                                            <p:strVal val="#ppt_y"/>
                                          </p:val>
                                        </p:tav>
                                      </p:tavLst>
                                    </p:anim>
                                  </p:childTnLst>
                                </p:cTn>
                              </p:par>
                              <p:par>
                                <p:cTn id="103" presetID="19" presetClass="entr" presetSubtype="10" fill="hold" nodeType="withEffect">
                                  <p:stCondLst>
                                    <p:cond delay="0"/>
                                  </p:stCondLst>
                                  <p:childTnLst>
                                    <p:set>
                                      <p:cBhvr>
                                        <p:cTn id="104" dur="1" fill="hold">
                                          <p:stCondLst>
                                            <p:cond delay="0"/>
                                          </p:stCondLst>
                                        </p:cTn>
                                        <p:tgtEl>
                                          <p:spTgt spid="12"/>
                                        </p:tgtEl>
                                        <p:attrNameLst>
                                          <p:attrName>style.visibility</p:attrName>
                                        </p:attrNameLst>
                                      </p:cBhvr>
                                      <p:to>
                                        <p:strVal val="visible"/>
                                      </p:to>
                                    </p:set>
                                    <p:anim calcmode="lin" valueType="num">
                                      <p:cBhvr>
                                        <p:cTn id="105" dur="4000" fill="hold"/>
                                        <p:tgtEl>
                                          <p:spTgt spid="12"/>
                                        </p:tgtEl>
                                        <p:attrNameLst>
                                          <p:attrName>ppt_w</p:attrName>
                                        </p:attrNameLst>
                                      </p:cBhvr>
                                      <p:tavLst>
                                        <p:tav tm="0" fmla="#ppt_w*sin(2.5*pi*$)">
                                          <p:val>
                                            <p:fltVal val="0"/>
                                          </p:val>
                                        </p:tav>
                                        <p:tav tm="100000">
                                          <p:val>
                                            <p:fltVal val="1"/>
                                          </p:val>
                                        </p:tav>
                                      </p:tavLst>
                                    </p:anim>
                                    <p:anim calcmode="lin" valueType="num">
                                      <p:cBhvr>
                                        <p:cTn id="106" dur="4000" fill="hold"/>
                                        <p:tgtEl>
                                          <p:spTgt spid="12"/>
                                        </p:tgtEl>
                                        <p:attrNameLst>
                                          <p:attrName>ppt_h</p:attrName>
                                        </p:attrNameLst>
                                      </p:cBhvr>
                                      <p:tavLst>
                                        <p:tav tm="0">
                                          <p:val>
                                            <p:strVal val="#ppt_h"/>
                                          </p:val>
                                        </p:tav>
                                        <p:tav tm="100000">
                                          <p:val>
                                            <p:strVal val="#ppt_h"/>
                                          </p:val>
                                        </p:tav>
                                      </p:tavLst>
                                    </p:anim>
                                  </p:childTnLst>
                                </p:cTn>
                              </p:par>
                            </p:childTnLst>
                          </p:cTn>
                        </p:par>
                        <p:par>
                          <p:cTn id="107" fill="hold">
                            <p:stCondLst>
                              <p:cond delay="4000"/>
                            </p:stCondLst>
                            <p:childTnLst>
                              <p:par>
                                <p:cTn id="108" presetID="40" presetClass="entr" presetSubtype="0" fill="hold" grpId="0" nodeType="afterEffect">
                                  <p:stCondLst>
                                    <p:cond delay="0"/>
                                  </p:stCondLst>
                                  <p:iterate type="lt">
                                    <p:tmPct val="10000"/>
                                  </p:iterate>
                                  <p:childTnLst>
                                    <p:set>
                                      <p:cBhvr>
                                        <p:cTn id="109" dur="1" fill="hold">
                                          <p:stCondLst>
                                            <p:cond delay="0"/>
                                          </p:stCondLst>
                                        </p:cTn>
                                        <p:tgtEl>
                                          <p:spTgt spid="8"/>
                                        </p:tgtEl>
                                        <p:attrNameLst>
                                          <p:attrName>style.visibility</p:attrName>
                                        </p:attrNameLst>
                                      </p:cBhvr>
                                      <p:to>
                                        <p:strVal val="visible"/>
                                      </p:to>
                                    </p:set>
                                    <p:animEffect transition="in" filter="fade">
                                      <p:cBhvr>
                                        <p:cTn id="110" dur="1000"/>
                                        <p:tgtEl>
                                          <p:spTgt spid="8"/>
                                        </p:tgtEl>
                                      </p:cBhvr>
                                    </p:animEffect>
                                    <p:anim calcmode="lin" valueType="num">
                                      <p:cBhvr>
                                        <p:cTn id="111" dur="1000" fill="hold"/>
                                        <p:tgtEl>
                                          <p:spTgt spid="8"/>
                                        </p:tgtEl>
                                        <p:attrNameLst>
                                          <p:attrName>ppt_x</p:attrName>
                                        </p:attrNameLst>
                                      </p:cBhvr>
                                      <p:tavLst>
                                        <p:tav tm="0">
                                          <p:val>
                                            <p:strVal val="#ppt_x-.1"/>
                                          </p:val>
                                        </p:tav>
                                        <p:tav tm="100000">
                                          <p:val>
                                            <p:strVal val="#ppt_x"/>
                                          </p:val>
                                        </p:tav>
                                      </p:tavLst>
                                    </p:anim>
                                    <p:anim calcmode="lin" valueType="num">
                                      <p:cBhvr>
                                        <p:cTn id="112"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E:\MIS COSAS\DOCUMENTOS ANA\PAISAJES\MONTAÑAS\desiertoroca.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3" name="Picture 2" descr="E:\MIS COSAS\DOCUMENTOS ANA\PAISAJES\MONTAÑAS\desiertoroca.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467544" y="4873724"/>
            <a:ext cx="835292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Posteriormente han salido muchos programas televisivos que copian el formato de Humor amarillo, aunque no han conseguido superar su fama.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20000">
        <p14:shred pattern="rectangle"/>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plus(in)">
                                      <p:cBhvr>
                                        <p:cTn id="7" dur="4000"/>
                                        <p:tgtEl>
                                          <p:spTgt spid="3"/>
                                        </p:tgtEl>
                                      </p:cBhvr>
                                    </p:animEffect>
                                  </p:childTnLst>
                                </p:cTn>
                              </p:par>
                              <p:par>
                                <p:cTn id="8" presetID="17" presetClass="entr" presetSubtype="10" fill="hold" nodeType="withEffect">
                                  <p:stCondLst>
                                    <p:cond delay="0"/>
                                  </p:stCondLst>
                                  <p:childTnLst>
                                    <p:set>
                                      <p:cBhvr>
                                        <p:cTn id="9" dur="1" fill="hold">
                                          <p:stCondLst>
                                            <p:cond delay="0"/>
                                          </p:stCondLst>
                                        </p:cTn>
                                        <p:tgtEl>
                                          <p:spTgt spid="15362"/>
                                        </p:tgtEl>
                                        <p:attrNameLst>
                                          <p:attrName>style.visibility</p:attrName>
                                        </p:attrNameLst>
                                      </p:cBhvr>
                                      <p:to>
                                        <p:strVal val="visible"/>
                                      </p:to>
                                    </p:set>
                                    <p:anim calcmode="lin" valueType="num">
                                      <p:cBhvr>
                                        <p:cTn id="10" dur="4000" fill="hold"/>
                                        <p:tgtEl>
                                          <p:spTgt spid="15362"/>
                                        </p:tgtEl>
                                        <p:attrNameLst>
                                          <p:attrName>ppt_w</p:attrName>
                                        </p:attrNameLst>
                                      </p:cBhvr>
                                      <p:tavLst>
                                        <p:tav tm="0">
                                          <p:val>
                                            <p:fltVal val="0"/>
                                          </p:val>
                                        </p:tav>
                                        <p:tav tm="100000">
                                          <p:val>
                                            <p:strVal val="#ppt_w"/>
                                          </p:val>
                                        </p:tav>
                                      </p:tavLst>
                                    </p:anim>
                                    <p:anim calcmode="lin" valueType="num">
                                      <p:cBhvr>
                                        <p:cTn id="11" dur="4000" fill="hold"/>
                                        <p:tgtEl>
                                          <p:spTgt spid="15362"/>
                                        </p:tgtEl>
                                        <p:attrNameLst>
                                          <p:attrName>ppt_h</p:attrName>
                                        </p:attrNameLst>
                                      </p:cBhvr>
                                      <p:tavLst>
                                        <p:tav tm="0">
                                          <p:val>
                                            <p:strVal val="#ppt_h"/>
                                          </p:val>
                                        </p:tav>
                                        <p:tav tm="100000">
                                          <p:val>
                                            <p:strVal val="#ppt_h"/>
                                          </p:val>
                                        </p:tav>
                                      </p:tavLst>
                                    </p:anim>
                                  </p:childTnLst>
                                </p:cTn>
                              </p:par>
                              <p:par>
                                <p:cTn id="12" presetID="6" presetClass="entr" presetSubtype="16" fill="hold" nodeType="withEffect">
                                  <p:stCondLst>
                                    <p:cond delay="0"/>
                                  </p:stCondLst>
                                  <p:childTnLst>
                                    <p:set>
                                      <p:cBhvr>
                                        <p:cTn id="13" dur="1" fill="hold">
                                          <p:stCondLst>
                                            <p:cond delay="0"/>
                                          </p:stCondLst>
                                        </p:cTn>
                                        <p:tgtEl>
                                          <p:spTgt spid="15362"/>
                                        </p:tgtEl>
                                        <p:attrNameLst>
                                          <p:attrName>style.visibility</p:attrName>
                                        </p:attrNameLst>
                                      </p:cBhvr>
                                      <p:to>
                                        <p:strVal val="visible"/>
                                      </p:to>
                                    </p:set>
                                    <p:animEffect transition="in" filter="circle(in)">
                                      <p:cBhvr>
                                        <p:cTn id="14" dur="4000"/>
                                        <p:tgtEl>
                                          <p:spTgt spid="15362"/>
                                        </p:tgtEl>
                                      </p:cBhvr>
                                    </p:animEffect>
                                  </p:childTnLst>
                                </p:cTn>
                              </p:par>
                            </p:childTnLst>
                          </p:cTn>
                        </p:par>
                        <p:par>
                          <p:cTn id="15" fill="hold">
                            <p:stCondLst>
                              <p:cond delay="4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1"/>
                                          </p:val>
                                        </p:tav>
                                        <p:tav tm="100000">
                                          <p:val>
                                            <p:strVal val="#ppt_x"/>
                                          </p:val>
                                        </p:tav>
                                      </p:tavLst>
                                    </p:anim>
                                    <p:anim calcmode="lin" valueType="num">
                                      <p:cBhvr>
                                        <p:cTn id="2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lberta_canada_banff_national_park_mountain_road_distance_snow_100099_1440x900.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pic>
        <p:nvPicPr>
          <p:cNvPr id="5" name="4 Imagen" descr="alberta_canada_banff_national_park_mountain_road_distance_snow_100099_1440x900.jpg"/>
          <p:cNvPicPr>
            <a:picLocks noChangeAspect="1"/>
          </p:cNvPicPr>
          <p:nvPr/>
        </p:nvPicPr>
        <p:blipFill>
          <a:blip r:embed="rId2" cstate="print"/>
          <a:stretch>
            <a:fillRect/>
          </a:stretch>
        </p:blipFill>
        <p:spPr bwMode="auto">
          <a:xfrm flipH="1">
            <a:off x="0" y="0"/>
            <a:ext cx="9143999" cy="5715000"/>
          </a:xfrm>
          <a:prstGeom prst="rect">
            <a:avLst/>
          </a:prstGeom>
          <a:noFill/>
          <a:ln w="9525">
            <a:noFill/>
            <a:miter lim="800000"/>
            <a:headEnd/>
            <a:tailEnd/>
          </a:ln>
        </p:spPr>
      </p:pic>
      <p:pic>
        <p:nvPicPr>
          <p:cNvPr id="6" name="5 Imagen" descr="alberta_canada_banff_national_park_mountain_road_distance_snow_100099_1440x900.jpg"/>
          <p:cNvPicPr>
            <a:picLocks noChangeAspect="1"/>
          </p:cNvPicPr>
          <p:nvPr/>
        </p:nvPicPr>
        <p:blipFill>
          <a:blip r:embed="rId2" cstate="print"/>
          <a:stretch>
            <a:fillRect/>
          </a:stretch>
        </p:blipFill>
        <p:spPr bwMode="auto">
          <a:xfrm flipH="1">
            <a:off x="-2" y="0"/>
            <a:ext cx="9143999" cy="5715000"/>
          </a:xfrm>
          <a:prstGeom prst="rect">
            <a:avLst/>
          </a:prstGeom>
          <a:noFill/>
          <a:ln w="9525">
            <a:noFill/>
            <a:miter lim="800000"/>
            <a:headEnd/>
            <a:tailEnd/>
          </a:ln>
        </p:spPr>
      </p:pic>
      <p:sp>
        <p:nvSpPr>
          <p:cNvPr id="7" name="6 CuadroTexto"/>
          <p:cNvSpPr txBox="1"/>
          <p:nvPr/>
        </p:nvSpPr>
        <p:spPr>
          <a:xfrm>
            <a:off x="251520" y="4369668"/>
            <a:ext cx="889248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Entre las pruebas por las que corrían como locos cientos de chinos, donde cada golpe espectacular parecía no hacerles daño, estaban: los Bolos humanos, la Pared de puños humana, la habitación del terremoto, caminar sobre las </a:t>
            </a:r>
            <a:r>
              <a:rPr lang="es-ES" i="1" dirty="0" err="1" smtClean="0">
                <a:effectLst>
                  <a:glow rad="101600">
                    <a:srgbClr val="C00000">
                      <a:alpha val="60000"/>
                    </a:srgbClr>
                  </a:glow>
                  <a:outerShdw blurRad="38100" dist="38100" dir="2700000" algn="tl">
                    <a:srgbClr val="000000">
                      <a:alpha val="43137"/>
                    </a:srgbClr>
                  </a:outerShdw>
                </a:effectLst>
              </a:rPr>
              <a:t>zamburguesas</a:t>
            </a:r>
            <a:r>
              <a:rPr lang="es-ES" i="1" dirty="0" smtClean="0">
                <a:effectLst>
                  <a:glow rad="101600">
                    <a:srgbClr val="C00000">
                      <a:alpha val="60000"/>
                    </a:srgbClr>
                  </a:glow>
                  <a:outerShdw blurRad="38100" dist="38100" dir="2700000" algn="tl">
                    <a:srgbClr val="000000">
                      <a:alpha val="43137"/>
                    </a:srgbClr>
                  </a:outerShdw>
                </a:effectLst>
              </a:rPr>
              <a:t>, mantener el equilibrio haciendo </a:t>
            </a:r>
            <a:r>
              <a:rPr lang="es-ES" i="1" dirty="0" err="1" smtClean="0">
                <a:effectLst>
                  <a:glow rad="101600">
                    <a:srgbClr val="C00000">
                      <a:alpha val="60000"/>
                    </a:srgbClr>
                  </a:glow>
                  <a:outerShdw blurRad="38100" dist="38100" dir="2700000" algn="tl">
                    <a:srgbClr val="000000">
                      <a:alpha val="43137"/>
                    </a:srgbClr>
                  </a:outerShdw>
                </a:effectLst>
              </a:rPr>
              <a:t>surfing</a:t>
            </a:r>
            <a:r>
              <a:rPr lang="es-ES" i="1" dirty="0" smtClean="0">
                <a:effectLst>
                  <a:glow rad="101600">
                    <a:srgbClr val="C00000">
                      <a:alpha val="60000"/>
                    </a:srgbClr>
                  </a:glow>
                  <a:outerShdw blurRad="38100" dist="38100" dir="2700000" algn="tl">
                    <a:srgbClr val="000000">
                      <a:alpha val="43137"/>
                    </a:srgbClr>
                  </a:outerShdw>
                </a:effectLst>
              </a:rPr>
              <a:t> sobre una tabla de planchar….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500" advTm="35000">
        <p15:prstTrans prst="curtains"/>
      </p:transition>
    </mc:Choice>
    <mc:Fallback>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3*ppt_w"/>
                                          </p:val>
                                        </p:tav>
                                      </p:tavLst>
                                    </p:anim>
                                    <p:anim calcmode="lin" valueType="num">
                                      <p:cBhvr>
                                        <p:cTn id="7" dur="4000"/>
                                        <p:tgtEl>
                                          <p:spTgt spid="6"/>
                                        </p:tgtEl>
                                        <p:attrNameLst>
                                          <p:attrName>ppt_h</p:attrName>
                                        </p:attrNameLst>
                                      </p:cBhvr>
                                      <p:tavLst>
                                        <p:tav tm="0">
                                          <p:val>
                                            <p:strVal val="ppt_h"/>
                                          </p:val>
                                        </p:tav>
                                        <p:tav tm="100000">
                                          <p:val>
                                            <p:strVal val="4/3*ppt_h"/>
                                          </p:val>
                                        </p:tav>
                                      </p:tavLst>
                                    </p:anim>
                                    <p:set>
                                      <p:cBhvr>
                                        <p:cTn id="8" dur="1" fill="hold">
                                          <p:stCondLst>
                                            <p:cond delay="3999"/>
                                          </p:stCondLst>
                                        </p:cTn>
                                        <p:tgtEl>
                                          <p:spTgt spid="6"/>
                                        </p:tgtEl>
                                        <p:attrNameLst>
                                          <p:attrName>style.visibility</p:attrName>
                                        </p:attrNameLst>
                                      </p:cBhvr>
                                      <p:to>
                                        <p:strVal val="hidden"/>
                                      </p:to>
                                    </p:set>
                                  </p:childTnLst>
                                </p:cTn>
                              </p:par>
                              <p:par>
                                <p:cTn id="9" presetID="20" presetClass="exit" presetSubtype="0" fill="hold" nodeType="withEffect">
                                  <p:stCondLst>
                                    <p:cond delay="0"/>
                                  </p:stCondLst>
                                  <p:childTnLst>
                                    <p:animEffect transition="out" filter="wedge">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17" presetClass="exit" presetSubtype="10"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fltVal val="0"/>
                                          </p:val>
                                        </p:tav>
                                      </p:tavLst>
                                    </p:anim>
                                    <p:anim calcmode="lin" valueType="num">
                                      <p:cBhvr>
                                        <p:cTn id="14" dur="4000"/>
                                        <p:tgtEl>
                                          <p:spTgt spid="5"/>
                                        </p:tgtEl>
                                        <p:attrNameLst>
                                          <p:attrName>ppt_h</p:attrName>
                                        </p:attrNameLst>
                                      </p:cBhvr>
                                      <p:tavLst>
                                        <p:tav tm="0">
                                          <p:val>
                                            <p:strVal val="ppt_h"/>
                                          </p:val>
                                        </p:tav>
                                        <p:tav tm="100000">
                                          <p:val>
                                            <p:strVal val="ppt_h"/>
                                          </p:val>
                                        </p:tav>
                                      </p:tavLst>
                                    </p:anim>
                                    <p:set>
                                      <p:cBhvr>
                                        <p:cTn id="15" dur="1" fill="hold">
                                          <p:stCondLst>
                                            <p:cond delay="3999"/>
                                          </p:stCondLst>
                                        </p:cTn>
                                        <p:tgtEl>
                                          <p:spTgt spid="5"/>
                                        </p:tgtEl>
                                        <p:attrNameLst>
                                          <p:attrName>style.visibility</p:attrName>
                                        </p:attrNameLst>
                                      </p:cBhvr>
                                      <p:to>
                                        <p:strVal val="hidden"/>
                                      </p:to>
                                    </p:set>
                                  </p:childTnLst>
                                </p:cTn>
                              </p:par>
                              <p:par>
                                <p:cTn id="16" presetID="3" presetClass="exit" presetSubtype="5" fill="hold" nodeType="withEffect">
                                  <p:stCondLst>
                                    <p:cond delay="0"/>
                                  </p:stCondLst>
                                  <p:childTnLst>
                                    <p:animEffect transition="out" filter="blinds(vertical)">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4/3*#ppt_w"/>
                                          </p:val>
                                        </p:tav>
                                        <p:tav tm="100000">
                                          <p:val>
                                            <p:strVal val="#ppt_w"/>
                                          </p:val>
                                        </p:tav>
                                      </p:tavLst>
                                    </p:anim>
                                    <p:anim calcmode="lin" valueType="num">
                                      <p:cBhvr>
                                        <p:cTn id="22" dur="4000" fill="hold"/>
                                        <p:tgtEl>
                                          <p:spTgt spid="4"/>
                                        </p:tgtEl>
                                        <p:attrNameLst>
                                          <p:attrName>ppt_h</p:attrName>
                                        </p:attrNameLst>
                                      </p:cBhvr>
                                      <p:tavLst>
                                        <p:tav tm="0">
                                          <p:val>
                                            <p:strVal val="4/3*#ppt_h"/>
                                          </p:val>
                                        </p:tav>
                                        <p:tav tm="100000">
                                          <p:val>
                                            <p:strVal val="#ppt_h"/>
                                          </p:val>
                                        </p:tav>
                                      </p:tavLst>
                                    </p:anim>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7"/>
                                        </p:tgtEl>
                                        <p:attrNameLst>
                                          <p:attrName>style.visibility</p:attrName>
                                        </p:attrNameLst>
                                      </p:cBhvr>
                                      <p:to>
                                        <p:strVal val="visible"/>
                                      </p:to>
                                    </p:set>
                                    <p:animEffect transition="in" filter="fade">
                                      <p:cBhvr>
                                        <p:cTn id="26" dur="1000"/>
                                        <p:tgtEl>
                                          <p:spTgt spid="7"/>
                                        </p:tgtEl>
                                      </p:cBhvr>
                                    </p:animEffect>
                                    <p:anim calcmode="lin" valueType="num">
                                      <p:cBhvr>
                                        <p:cTn id="27" dur="1000" fill="hold"/>
                                        <p:tgtEl>
                                          <p:spTgt spid="7"/>
                                        </p:tgtEl>
                                        <p:attrNameLst>
                                          <p:attrName>ppt_x</p:attrName>
                                        </p:attrNameLst>
                                      </p:cBhvr>
                                      <p:tavLst>
                                        <p:tav tm="0">
                                          <p:val>
                                            <p:strVal val="#ppt_x-.1"/>
                                          </p:val>
                                        </p:tav>
                                        <p:tav tm="100000">
                                          <p:val>
                                            <p:strVal val="#ppt_x"/>
                                          </p:val>
                                        </p:tav>
                                      </p:tavLst>
                                    </p:anim>
                                    <p:anim calcmode="lin" valueType="num">
                                      <p:cBhvr>
                                        <p:cTn id="28"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C:\Documents and Settings\Ana María\Escritorio\151865.jpg"/>
          <p:cNvPicPr>
            <a:picLocks noChangeAspect="1" noChangeArrowheads="1"/>
          </p:cNvPicPr>
          <p:nvPr/>
        </p:nvPicPr>
        <p:blipFill>
          <a:blip r:embed="rId2" cstate="print"/>
          <a:srcRect r="50000" b="50000"/>
          <a:stretch>
            <a:fillRect/>
          </a:stretch>
        </p:blipFill>
        <p:spPr bwMode="auto">
          <a:xfrm>
            <a:off x="0" y="0"/>
            <a:ext cx="4572000" cy="2857500"/>
          </a:xfrm>
          <a:prstGeom prst="rect">
            <a:avLst/>
          </a:prstGeom>
          <a:noFill/>
          <a:ln w="9525">
            <a:noFill/>
            <a:miter lim="800000"/>
            <a:headEnd/>
            <a:tailEnd/>
          </a:ln>
        </p:spPr>
      </p:pic>
      <p:pic>
        <p:nvPicPr>
          <p:cNvPr id="7" name="Picture 2" descr="C:\Documents and Settings\Ana María\Escritorio\151865.jpg"/>
          <p:cNvPicPr>
            <a:picLocks noChangeAspect="1" noChangeArrowheads="1"/>
          </p:cNvPicPr>
          <p:nvPr/>
        </p:nvPicPr>
        <p:blipFill>
          <a:blip r:embed="rId2" cstate="print"/>
          <a:srcRect l="50000" b="50000"/>
          <a:stretch>
            <a:fillRect/>
          </a:stretch>
        </p:blipFill>
        <p:spPr bwMode="auto">
          <a:xfrm>
            <a:off x="4572000" y="0"/>
            <a:ext cx="4571999" cy="2857500"/>
          </a:xfrm>
          <a:prstGeom prst="rect">
            <a:avLst/>
          </a:prstGeom>
          <a:noFill/>
          <a:ln w="9525">
            <a:noFill/>
            <a:miter lim="800000"/>
            <a:headEnd/>
            <a:tailEnd/>
          </a:ln>
        </p:spPr>
      </p:pic>
      <p:pic>
        <p:nvPicPr>
          <p:cNvPr id="8" name="Picture 2" descr="C:\Documents and Settings\Ana María\Escritorio\151865.jpg"/>
          <p:cNvPicPr>
            <a:picLocks noChangeAspect="1" noChangeArrowheads="1"/>
          </p:cNvPicPr>
          <p:nvPr/>
        </p:nvPicPr>
        <p:blipFill>
          <a:blip r:embed="rId2" cstate="print"/>
          <a:srcRect t="50000" r="50000"/>
          <a:stretch>
            <a:fillRect/>
          </a:stretch>
        </p:blipFill>
        <p:spPr bwMode="auto">
          <a:xfrm>
            <a:off x="0" y="2857500"/>
            <a:ext cx="4572000" cy="2857500"/>
          </a:xfrm>
          <a:prstGeom prst="rect">
            <a:avLst/>
          </a:prstGeom>
          <a:noFill/>
          <a:ln w="9525">
            <a:noFill/>
            <a:miter lim="800000"/>
            <a:headEnd/>
            <a:tailEnd/>
          </a:ln>
        </p:spPr>
      </p:pic>
      <p:pic>
        <p:nvPicPr>
          <p:cNvPr id="9" name="Picture 2" descr="C:\Documents and Settings\Ana María\Escritorio\151865.jpg"/>
          <p:cNvPicPr>
            <a:picLocks noChangeAspect="1" noChangeArrowheads="1"/>
          </p:cNvPicPr>
          <p:nvPr/>
        </p:nvPicPr>
        <p:blipFill>
          <a:blip r:embed="rId2" cstate="print"/>
          <a:srcRect l="50000" t="50000"/>
          <a:stretch>
            <a:fillRect/>
          </a:stretch>
        </p:blipFill>
        <p:spPr bwMode="auto">
          <a:xfrm>
            <a:off x="4572000" y="2857500"/>
            <a:ext cx="4571999" cy="2857500"/>
          </a:xfrm>
          <a:prstGeom prst="rect">
            <a:avLst/>
          </a:prstGeom>
          <a:noFill/>
          <a:ln w="9525">
            <a:noFill/>
            <a:miter lim="800000"/>
            <a:headEnd/>
            <a:tailEnd/>
          </a:ln>
        </p:spPr>
      </p:pic>
      <p:sp>
        <p:nvSpPr>
          <p:cNvPr id="10" name="9 CuadroTexto"/>
          <p:cNvSpPr txBox="1"/>
          <p:nvPr/>
        </p:nvSpPr>
        <p:spPr>
          <a:xfrm>
            <a:off x="251520" y="4657700"/>
            <a:ext cx="864096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rollitos de primavera, lucha de sumo con el malvado occidental, lanzamiento de piedras, correr sobre las fichas de dominó, la muralla china, tirachinas con balones, el laberinto del </a:t>
            </a:r>
            <a:r>
              <a:rPr lang="es-ES" i="1" dirty="0" err="1" smtClean="0">
                <a:effectLst>
                  <a:glow rad="101600">
                    <a:srgbClr val="C00000">
                      <a:alpha val="60000"/>
                    </a:srgbClr>
                  </a:glow>
                  <a:outerShdw blurRad="38100" dist="38100" dir="2700000" algn="tl">
                    <a:srgbClr val="000000">
                      <a:alpha val="43137"/>
                    </a:srgbClr>
                  </a:outerShdw>
                </a:effectLst>
              </a:rPr>
              <a:t>chinotauro</a:t>
            </a:r>
            <a:r>
              <a:rPr lang="es-ES" i="1" dirty="0" smtClean="0">
                <a:effectLst>
                  <a:glow rad="101600">
                    <a:srgbClr val="C00000">
                      <a:alpha val="60000"/>
                    </a:srgbClr>
                  </a:glow>
                  <a:outerShdw blurRad="38100" dist="38100" dir="2700000" algn="tl">
                    <a:srgbClr val="000000">
                      <a:alpha val="43137"/>
                    </a:srgbClr>
                  </a:outerShdw>
                </a:effectLst>
              </a:rPr>
              <a:t> o bajar un río con un tazón.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7000">
        <p14:prism/>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4)">
                                      <p:cBhvr>
                                        <p:cTn id="7" dur="4000"/>
                                        <p:tgtEl>
                                          <p:spTgt spid="6"/>
                                        </p:tgtEl>
                                      </p:cBhvr>
                                    </p:animEffect>
                                  </p:childTnLst>
                                </p:cTn>
                              </p:par>
                              <p:par>
                                <p:cTn id="8" presetID="21" presetClass="entr" presetSubtype="4"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heel(4)">
                                      <p:cBhvr>
                                        <p:cTn id="10" dur="4000"/>
                                        <p:tgtEl>
                                          <p:spTgt spid="7"/>
                                        </p:tgtEl>
                                      </p:cBhvr>
                                    </p:animEffect>
                                  </p:childTnLst>
                                </p:cTn>
                              </p:par>
                              <p:par>
                                <p:cTn id="11" presetID="21" presetClass="entr" presetSubtype="4"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wheel(4)">
                                      <p:cBhvr>
                                        <p:cTn id="13" dur="4000"/>
                                        <p:tgtEl>
                                          <p:spTgt spid="9"/>
                                        </p:tgtEl>
                                      </p:cBhvr>
                                    </p:animEffect>
                                  </p:childTnLst>
                                </p:cTn>
                              </p:par>
                              <p:par>
                                <p:cTn id="14" presetID="21" presetClass="entr" presetSubtype="4"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wheel(4)">
                                      <p:cBhvr>
                                        <p:cTn id="16" dur="4000"/>
                                        <p:tgtEl>
                                          <p:spTgt spid="8"/>
                                        </p:tgtEl>
                                      </p:cBhvr>
                                    </p:animEffect>
                                  </p:childTnLst>
                                </p:cTn>
                              </p:par>
                            </p:childTnLst>
                          </p:cTn>
                        </p:par>
                        <p:par>
                          <p:cTn id="17" fill="hold">
                            <p:stCondLst>
                              <p:cond delay="4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10"/>
                                        </p:tgtEl>
                                        <p:attrNameLst>
                                          <p:attrName>style.visibility</p:attrName>
                                        </p:attrNameLst>
                                      </p:cBhvr>
                                      <p:to>
                                        <p:strVal val="visible"/>
                                      </p:to>
                                    </p:set>
                                    <p:animEffect transition="in" filter="fade">
                                      <p:cBhvr>
                                        <p:cTn id="20" dur="1000"/>
                                        <p:tgtEl>
                                          <p:spTgt spid="10"/>
                                        </p:tgtEl>
                                      </p:cBhvr>
                                    </p:animEffect>
                                    <p:anim calcmode="lin" valueType="num">
                                      <p:cBhvr>
                                        <p:cTn id="21" dur="1000" fill="hold"/>
                                        <p:tgtEl>
                                          <p:spTgt spid="10"/>
                                        </p:tgtEl>
                                        <p:attrNameLst>
                                          <p:attrName>ppt_x</p:attrName>
                                        </p:attrNameLst>
                                      </p:cBhvr>
                                      <p:tavLst>
                                        <p:tav tm="0">
                                          <p:val>
                                            <p:strVal val="#ppt_x-.1"/>
                                          </p:val>
                                        </p:tav>
                                        <p:tav tm="100000">
                                          <p:val>
                                            <p:strVal val="#ppt_x"/>
                                          </p:val>
                                        </p:tav>
                                      </p:tavLst>
                                    </p:anim>
                                    <p:anim calcmode="lin" valueType="num">
                                      <p:cBhvr>
                                        <p:cTn id="22"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591266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15912660.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pic>
        <p:nvPicPr>
          <p:cNvPr id="6" name="5 Imagen" descr="15912660.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sp>
        <p:nvSpPr>
          <p:cNvPr id="7" name="6 CuadroTexto"/>
          <p:cNvSpPr txBox="1"/>
          <p:nvPr/>
        </p:nvSpPr>
        <p:spPr>
          <a:xfrm>
            <a:off x="467544" y="4873724"/>
            <a:ext cx="784887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Siempre moría algún miembro de la familia </a:t>
            </a:r>
            <a:r>
              <a:rPr lang="es-ES" i="1" dirty="0" err="1" smtClean="0">
                <a:effectLst>
                  <a:glow rad="101600">
                    <a:srgbClr val="C00000">
                      <a:alpha val="60000"/>
                    </a:srgbClr>
                  </a:glow>
                  <a:outerShdw blurRad="38100" dist="38100" dir="2700000" algn="tl">
                    <a:srgbClr val="000000">
                      <a:alpha val="43137"/>
                    </a:srgbClr>
                  </a:outerShdw>
                </a:effectLst>
              </a:rPr>
              <a:t>cudeiro</a:t>
            </a:r>
            <a:r>
              <a:rPr lang="es-ES" i="1" dirty="0" smtClean="0">
                <a:effectLst>
                  <a:glow rad="101600">
                    <a:srgbClr val="C00000">
                      <a:alpha val="60000"/>
                    </a:srgbClr>
                  </a:glow>
                  <a:outerShdw blurRad="38100" dist="38100" dir="2700000" algn="tl">
                    <a:srgbClr val="000000">
                      <a:alpha val="43137"/>
                    </a:srgbClr>
                  </a:outerShdw>
                </a:effectLst>
              </a:rPr>
              <a:t>, tras comerse bordillos y más de una torcedura. ¡Era la gracia!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18000">
        <p14:prism/>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3*ppt_w"/>
                                          </p:val>
                                        </p:tav>
                                      </p:tavLst>
                                    </p:anim>
                                    <p:anim calcmode="lin" valueType="num">
                                      <p:cBhvr>
                                        <p:cTn id="7" dur="4000"/>
                                        <p:tgtEl>
                                          <p:spTgt spid="6"/>
                                        </p:tgtEl>
                                        <p:attrNameLst>
                                          <p:attrName>ppt_h</p:attrName>
                                        </p:attrNameLst>
                                      </p:cBhvr>
                                      <p:tavLst>
                                        <p:tav tm="0">
                                          <p:val>
                                            <p:strVal val="ppt_h"/>
                                          </p:val>
                                        </p:tav>
                                        <p:tav tm="100000">
                                          <p:val>
                                            <p:strVal val="4/3*ppt_h"/>
                                          </p:val>
                                        </p:tav>
                                      </p:tavLst>
                                    </p:anim>
                                    <p:set>
                                      <p:cBhvr>
                                        <p:cTn id="8" dur="1" fill="hold">
                                          <p:stCondLst>
                                            <p:cond delay="3999"/>
                                          </p:stCondLst>
                                        </p:cTn>
                                        <p:tgtEl>
                                          <p:spTgt spid="6"/>
                                        </p:tgtEl>
                                        <p:attrNameLst>
                                          <p:attrName>style.visibility</p:attrName>
                                        </p:attrNameLst>
                                      </p:cBhvr>
                                      <p:to>
                                        <p:strVal val="hidden"/>
                                      </p:to>
                                    </p:set>
                                  </p:childTnLst>
                                </p:cTn>
                              </p:par>
                              <p:par>
                                <p:cTn id="9" presetID="6" presetClass="exit" presetSubtype="32" fill="hold" nodeType="withEffect">
                                  <p:stCondLst>
                                    <p:cond delay="0"/>
                                  </p:stCondLst>
                                  <p:childTnLst>
                                    <p:animEffect transition="out" filter="circle(out)">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17" presetClass="exit" presetSubtype="10"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fltVal val="0"/>
                                          </p:val>
                                        </p:tav>
                                      </p:tavLst>
                                    </p:anim>
                                    <p:anim calcmode="lin" valueType="num">
                                      <p:cBhvr>
                                        <p:cTn id="14" dur="4000"/>
                                        <p:tgtEl>
                                          <p:spTgt spid="5"/>
                                        </p:tgtEl>
                                        <p:attrNameLst>
                                          <p:attrName>ppt_h</p:attrName>
                                        </p:attrNameLst>
                                      </p:cBhvr>
                                      <p:tavLst>
                                        <p:tav tm="0">
                                          <p:val>
                                            <p:strVal val="ppt_h"/>
                                          </p:val>
                                        </p:tav>
                                        <p:tav tm="100000">
                                          <p:val>
                                            <p:strVal val="ppt_h"/>
                                          </p:val>
                                        </p:tav>
                                      </p:tavLst>
                                    </p:anim>
                                    <p:set>
                                      <p:cBhvr>
                                        <p:cTn id="15" dur="1" fill="hold">
                                          <p:stCondLst>
                                            <p:cond delay="3999"/>
                                          </p:stCondLst>
                                        </p:cTn>
                                        <p:tgtEl>
                                          <p:spTgt spid="5"/>
                                        </p:tgtEl>
                                        <p:attrNameLst>
                                          <p:attrName>style.visibility</p:attrName>
                                        </p:attrNameLst>
                                      </p:cBhvr>
                                      <p:to>
                                        <p:strVal val="hidden"/>
                                      </p:to>
                                    </p:set>
                                  </p:childTnLst>
                                </p:cTn>
                              </p:par>
                              <p:par>
                                <p:cTn id="16" presetID="3" presetClass="exit" presetSubtype="5" fill="hold" nodeType="withEffect">
                                  <p:stCondLst>
                                    <p:cond delay="0"/>
                                  </p:stCondLst>
                                  <p:childTnLst>
                                    <p:animEffect transition="out" filter="blinds(vertical)">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4/3*#ppt_w"/>
                                          </p:val>
                                        </p:tav>
                                        <p:tav tm="100000">
                                          <p:val>
                                            <p:strVal val="#ppt_w"/>
                                          </p:val>
                                        </p:tav>
                                      </p:tavLst>
                                    </p:anim>
                                    <p:anim calcmode="lin" valueType="num">
                                      <p:cBhvr>
                                        <p:cTn id="22" dur="4000" fill="hold"/>
                                        <p:tgtEl>
                                          <p:spTgt spid="4"/>
                                        </p:tgtEl>
                                        <p:attrNameLst>
                                          <p:attrName>ppt_h</p:attrName>
                                        </p:attrNameLst>
                                      </p:cBhvr>
                                      <p:tavLst>
                                        <p:tav tm="0">
                                          <p:val>
                                            <p:strVal val="4/3*#ppt_h"/>
                                          </p:val>
                                        </p:tav>
                                        <p:tav tm="100000">
                                          <p:val>
                                            <p:strVal val="#ppt_h"/>
                                          </p:val>
                                        </p:tav>
                                      </p:tavLst>
                                    </p:anim>
                                  </p:childTnLst>
                                </p:cTn>
                              </p:par>
                              <p:par>
                                <p:cTn id="23" presetID="8"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in)">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look.com.ua-63163.jpg"/>
          <p:cNvPicPr>
            <a:picLocks noChangeAspect="1"/>
          </p:cNvPicPr>
          <p:nvPr/>
        </p:nvPicPr>
        <p:blipFill>
          <a:blip r:embed="rId2" cstate="print"/>
          <a:stretch>
            <a:fillRect/>
          </a:stretch>
        </p:blipFill>
        <p:spPr bwMode="auto">
          <a:xfrm>
            <a:off x="0" y="1"/>
            <a:ext cx="9143999" cy="5714999"/>
          </a:xfrm>
          <a:prstGeom prst="rect">
            <a:avLst/>
          </a:prstGeom>
          <a:noFill/>
          <a:ln w="9525">
            <a:noFill/>
            <a:miter lim="800000"/>
            <a:headEnd/>
            <a:tailEnd/>
          </a:ln>
        </p:spPr>
      </p:pic>
      <p:pic>
        <p:nvPicPr>
          <p:cNvPr id="6" name="5 Imagen" descr="look.com.ua-63163.jpg"/>
          <p:cNvPicPr>
            <a:picLocks noChangeAspect="1"/>
          </p:cNvPicPr>
          <p:nvPr/>
        </p:nvPicPr>
        <p:blipFill>
          <a:blip r:embed="rId2" cstate="print"/>
          <a:stretch>
            <a:fillRect/>
          </a:stretch>
        </p:blipFill>
        <p:spPr bwMode="auto">
          <a:xfrm flipH="1">
            <a:off x="0" y="1"/>
            <a:ext cx="9143999" cy="5714999"/>
          </a:xfrm>
          <a:prstGeom prst="rect">
            <a:avLst/>
          </a:prstGeom>
          <a:noFill/>
          <a:ln w="9525">
            <a:noFill/>
            <a:miter lim="800000"/>
            <a:headEnd/>
            <a:tailEnd/>
          </a:ln>
        </p:spPr>
      </p:pic>
      <p:sp>
        <p:nvSpPr>
          <p:cNvPr id="5" name="4 CuadroTexto"/>
          <p:cNvSpPr txBox="1"/>
          <p:nvPr/>
        </p:nvSpPr>
        <p:spPr>
          <a:xfrm>
            <a:off x="467544" y="4369668"/>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Seguro que alguna vez has pensado viéndolo que te molaría participar en algo así. Pues ahora tienes la ocasión. Por que llega a Madrid Humor Amarillo “</a:t>
            </a:r>
            <a:r>
              <a:rPr lang="es-ES" i="1" dirty="0" err="1" smtClean="0">
                <a:effectLst>
                  <a:glow rad="101600">
                    <a:srgbClr val="C00000">
                      <a:alpha val="60000"/>
                    </a:srgbClr>
                  </a:glow>
                  <a:outerShdw blurRad="38100" dist="38100" dir="2700000" algn="tl">
                    <a:srgbClr val="000000">
                      <a:alpha val="43137"/>
                    </a:srgbClr>
                  </a:outerShdw>
                </a:effectLst>
              </a:rPr>
              <a:t>The</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Race</a:t>
            </a:r>
            <a:r>
              <a:rPr lang="es-ES" i="1" dirty="0" smtClean="0">
                <a:effectLst>
                  <a:glow rad="101600">
                    <a:srgbClr val="C00000">
                      <a:alpha val="60000"/>
                    </a:srgbClr>
                  </a:glow>
                  <a:outerShdw blurRad="38100" dist="38100" dir="2700000" algn="tl">
                    <a:srgbClr val="000000">
                      <a:alpha val="43137"/>
                    </a:srgbClr>
                  </a:outerShdw>
                </a:effectLst>
              </a:rPr>
              <a:t>”, con el mismo formato que el famoso programa televisivo. Diversión, risas y deporte.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9000">
        <p14:prism/>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3*ppt_w"/>
                                          </p:val>
                                        </p:tav>
                                      </p:tavLst>
                                    </p:anim>
                                    <p:anim calcmode="lin" valueType="num">
                                      <p:cBhvr>
                                        <p:cTn id="7" dur="4000"/>
                                        <p:tgtEl>
                                          <p:spTgt spid="6"/>
                                        </p:tgtEl>
                                        <p:attrNameLst>
                                          <p:attrName>ppt_h</p:attrName>
                                        </p:attrNameLst>
                                      </p:cBhvr>
                                      <p:tavLst>
                                        <p:tav tm="0">
                                          <p:val>
                                            <p:strVal val="ppt_h"/>
                                          </p:val>
                                        </p:tav>
                                        <p:tav tm="100000">
                                          <p:val>
                                            <p:strVal val="4/3*ppt_h"/>
                                          </p:val>
                                        </p:tav>
                                      </p:tavLst>
                                    </p:anim>
                                    <p:set>
                                      <p:cBhvr>
                                        <p:cTn id="8" dur="1" fill="hold">
                                          <p:stCondLst>
                                            <p:cond delay="3999"/>
                                          </p:stCondLst>
                                        </p:cTn>
                                        <p:tgtEl>
                                          <p:spTgt spid="6"/>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ntr" presetSubtype="27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2/3*#ppt_w"/>
                                          </p:val>
                                        </p:tav>
                                        <p:tav tm="100000">
                                          <p:val>
                                            <p:strVal val="#ppt_w"/>
                                          </p:val>
                                        </p:tav>
                                      </p:tavLst>
                                    </p:anim>
                                    <p:anim calcmode="lin" valueType="num">
                                      <p:cBhvr>
                                        <p:cTn id="15" dur="4000" fill="hold"/>
                                        <p:tgtEl>
                                          <p:spTgt spid="4"/>
                                        </p:tgtEl>
                                        <p:attrNameLst>
                                          <p:attrName>ppt_h</p:attrName>
                                        </p:attrNameLst>
                                      </p:cBhvr>
                                      <p:tavLst>
                                        <p:tav tm="0">
                                          <p:val>
                                            <p:strVal val="2/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ox(out)">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0(18).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7" name="6 Imagen" descr="0(18).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sp>
        <p:nvSpPr>
          <p:cNvPr id="4" name="3 CuadroTexto"/>
          <p:cNvSpPr txBox="1"/>
          <p:nvPr/>
        </p:nvSpPr>
        <p:spPr>
          <a:xfrm>
            <a:off x="683568" y="4585692"/>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15.000 m² con pruebas del famoso programa para el deleite de los fans y los arriesgados. Tendrás que superar un total de 6 pruebas en las 2 horas de duración aproximada (para todos los públicos).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5000">
        <p14:flip dir="r"/>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7"/>
                                        </p:tgtEl>
                                        <p:attrNameLst>
                                          <p:attrName>ppt_w</p:attrName>
                                        </p:attrNameLst>
                                      </p:cBhvr>
                                      <p:tavLst>
                                        <p:tav tm="0">
                                          <p:val>
                                            <p:strVal val="ppt_w"/>
                                          </p:val>
                                        </p:tav>
                                        <p:tav tm="100000">
                                          <p:val>
                                            <p:strVal val="4/3*ppt_w"/>
                                          </p:val>
                                        </p:tav>
                                      </p:tavLst>
                                    </p:anim>
                                    <p:anim calcmode="lin" valueType="num">
                                      <p:cBhvr>
                                        <p:cTn id="7" dur="4000"/>
                                        <p:tgtEl>
                                          <p:spTgt spid="7"/>
                                        </p:tgtEl>
                                        <p:attrNameLst>
                                          <p:attrName>ppt_h</p:attrName>
                                        </p:attrNameLst>
                                      </p:cBhvr>
                                      <p:tavLst>
                                        <p:tav tm="0">
                                          <p:val>
                                            <p:strVal val="ppt_h"/>
                                          </p:val>
                                        </p:tav>
                                        <p:tav tm="100000">
                                          <p:val>
                                            <p:strVal val="4/3*ppt_h"/>
                                          </p:val>
                                        </p:tav>
                                      </p:tavLst>
                                    </p:anim>
                                    <p:set>
                                      <p:cBhvr>
                                        <p:cTn id="8" dur="1" fill="hold">
                                          <p:stCondLst>
                                            <p:cond delay="3999"/>
                                          </p:stCondLst>
                                        </p:cTn>
                                        <p:tgtEl>
                                          <p:spTgt spid="7"/>
                                        </p:tgtEl>
                                        <p:attrNameLst>
                                          <p:attrName>style.visibility</p:attrName>
                                        </p:attrNameLst>
                                      </p:cBhvr>
                                      <p:to>
                                        <p:strVal val="hidden"/>
                                      </p:to>
                                    </p:set>
                                  </p:childTnLst>
                                </p:cTn>
                              </p:par>
                              <p:par>
                                <p:cTn id="9" presetID="13" presetClass="exit" presetSubtype="32" fill="hold" nodeType="withEffect">
                                  <p:stCondLst>
                                    <p:cond delay="0"/>
                                  </p:stCondLst>
                                  <p:childTnLst>
                                    <p:animEffect transition="out" filter="plus(out)">
                                      <p:cBhvr>
                                        <p:cTn id="10" dur="4000"/>
                                        <p:tgtEl>
                                          <p:spTgt spid="7"/>
                                        </p:tgtEl>
                                      </p:cBhvr>
                                    </p:animEffect>
                                    <p:set>
                                      <p:cBhvr>
                                        <p:cTn id="11" dur="1" fill="hold">
                                          <p:stCondLst>
                                            <p:cond delay="3999"/>
                                          </p:stCondLst>
                                        </p:cTn>
                                        <p:tgtEl>
                                          <p:spTgt spid="7"/>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13"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plus(out)">
                                      <p:cBhvr>
                                        <p:cTn id="18" dur="4000"/>
                                        <p:tgtEl>
                                          <p:spTgt spid="5"/>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morning_bliss-151499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morning_bliss-1514990.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sp>
        <p:nvSpPr>
          <p:cNvPr id="6" name="5 CuadroTexto"/>
          <p:cNvSpPr txBox="1"/>
          <p:nvPr/>
        </p:nvSpPr>
        <p:spPr>
          <a:xfrm>
            <a:off x="467544" y="465770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 total de 150 personas lucharán por alcanzarse con la meta. Si eres fan del Humor amarillo y no quieres perdértelo, no tardes en inscribirte, reservar día y hora que la ocupación está muy avanzada.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5000">
        <p14:flip dir="r"/>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5"/>
                                        </p:tgtEl>
                                        <p:attrNameLst>
                                          <p:attrName>ppt_w</p:attrName>
                                        </p:attrNameLst>
                                      </p:cBhvr>
                                      <p:tavLst>
                                        <p:tav tm="0">
                                          <p:val>
                                            <p:strVal val="ppt_w"/>
                                          </p:val>
                                        </p:tav>
                                        <p:tav tm="100000">
                                          <p:val>
                                            <p:strVal val="4/3*ppt_w"/>
                                          </p:val>
                                        </p:tav>
                                      </p:tavLst>
                                    </p:anim>
                                    <p:anim calcmode="lin" valueType="num">
                                      <p:cBhvr>
                                        <p:cTn id="7" dur="4000"/>
                                        <p:tgtEl>
                                          <p:spTgt spid="5"/>
                                        </p:tgtEl>
                                        <p:attrNameLst>
                                          <p:attrName>ppt_h</p:attrName>
                                        </p:attrNameLst>
                                      </p:cBhvr>
                                      <p:tavLst>
                                        <p:tav tm="0">
                                          <p:val>
                                            <p:strVal val="ppt_h"/>
                                          </p:val>
                                        </p:tav>
                                        <p:tav tm="100000">
                                          <p:val>
                                            <p:strVal val="4/3*ppt_h"/>
                                          </p:val>
                                        </p:tav>
                                      </p:tavLst>
                                    </p:anim>
                                    <p:set>
                                      <p:cBhvr>
                                        <p:cTn id="8" dur="1" fill="hold">
                                          <p:stCondLst>
                                            <p:cond delay="3999"/>
                                          </p:stCondLst>
                                        </p:cTn>
                                        <p:tgtEl>
                                          <p:spTgt spid="5"/>
                                        </p:tgtEl>
                                        <p:attrNameLst>
                                          <p:attrName>style.visibility</p:attrName>
                                        </p:attrNameLst>
                                      </p:cBhvr>
                                      <p:to>
                                        <p:strVal val="hidden"/>
                                      </p:to>
                                    </p:set>
                                  </p:childTnLst>
                                </p:cTn>
                              </p:par>
                              <p:par>
                                <p:cTn id="9" presetID="4" presetClass="exit" presetSubtype="32" fill="hold" nodeType="withEffect">
                                  <p:stCondLst>
                                    <p:cond delay="0"/>
                                  </p:stCondLst>
                                  <p:childTnLst>
                                    <p:animEffect transition="out" filter="box(out)">
                                      <p:cBhvr>
                                        <p:cTn id="10" dur="4000"/>
                                        <p:tgtEl>
                                          <p:spTgt spid="5"/>
                                        </p:tgtEl>
                                      </p:cBhvr>
                                    </p:animEffect>
                                    <p:set>
                                      <p:cBhvr>
                                        <p:cTn id="11" dur="1" fill="hold">
                                          <p:stCondLst>
                                            <p:cond delay="3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13"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plus(out)">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5).jpe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0(5).jpe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179512" y="4369668"/>
            <a:ext cx="878497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Como ya sabemos, en los años 90 se emitió aquél programa en el que los concursantes se enfrentaban a una serie de locas pruebas, y que se ganó un huequito en nuestros corazones. Era Humor amarillo, y son muchos los nostálgicos que aún hoy esperan su regreso a la parrilla.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1250" advTm="31000">
        <p14:flip dir="r"/>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ox(out)">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13" presetClass="entr" presetSubtype="1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plus(in)">
                                      <p:cBhvr>
                                        <p:cTn id="18" dur="4000"/>
                                        <p:tgtEl>
                                          <p:spTgt spid="5"/>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p4.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pic>
        <p:nvPicPr>
          <p:cNvPr id="8" name="7 Imagen" descr="bp4.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5" name="4 CuadroTexto"/>
          <p:cNvSpPr txBox="1"/>
          <p:nvPr/>
        </p:nvSpPr>
        <p:spPr>
          <a:xfrm>
            <a:off x="683568" y="4585692"/>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Lamentándolo mucho, esto es muy improbable que ocurra, pero hoy hay algo mejor que verlo, vivirlo. Y es que hay muchas empresas que ofrecen circuitos parecidos a los que tenían que hacer  aquellos aguerridos chinos.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27000">
        <p15:prstTrans prst="fallOver"/>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fltVal val="0"/>
                                          </p:val>
                                        </p:tav>
                                        <p:tav tm="100000">
                                          <p:val>
                                            <p:strVal val="#ppt_w"/>
                                          </p:val>
                                        </p:tav>
                                      </p:tavLst>
                                    </p:anim>
                                    <p:anim calcmode="lin" valueType="num">
                                      <p:cBhvr>
                                        <p:cTn id="8" dur="4000" fill="hold"/>
                                        <p:tgtEl>
                                          <p:spTgt spid="4"/>
                                        </p:tgtEl>
                                        <p:attrNameLst>
                                          <p:attrName>ppt_h</p:attrName>
                                        </p:attrNameLst>
                                      </p:cBhvr>
                                      <p:tavLst>
                                        <p:tav tm="0">
                                          <p:val>
                                            <p:strVal val="#ppt_h"/>
                                          </p:val>
                                        </p:tav>
                                        <p:tav tm="100000">
                                          <p:val>
                                            <p:strVal val="#ppt_h"/>
                                          </p:val>
                                        </p:tav>
                                      </p:tavLst>
                                    </p:anim>
                                  </p:childTnLst>
                                </p:cTn>
                              </p:par>
                              <p:par>
                                <p:cTn id="9" presetID="5"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heckerboard(down)">
                                      <p:cBhvr>
                                        <p:cTn id="11" dur="4000"/>
                                        <p:tgtEl>
                                          <p:spTgt spid="4"/>
                                        </p:tgtEl>
                                      </p:cBhvr>
                                    </p:animEffect>
                                  </p:childTnLst>
                                </p:cTn>
                              </p:par>
                              <p:par>
                                <p:cTn id="12" presetID="17" presetClass="entr" presetSubtype="10"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4000" fill="hold"/>
                                        <p:tgtEl>
                                          <p:spTgt spid="8"/>
                                        </p:tgtEl>
                                        <p:attrNameLst>
                                          <p:attrName>ppt_w</p:attrName>
                                        </p:attrNameLst>
                                      </p:cBhvr>
                                      <p:tavLst>
                                        <p:tav tm="0">
                                          <p:val>
                                            <p:fltVal val="0"/>
                                          </p:val>
                                        </p:tav>
                                        <p:tav tm="100000">
                                          <p:val>
                                            <p:strVal val="#ppt_w"/>
                                          </p:val>
                                        </p:tav>
                                      </p:tavLst>
                                    </p:anim>
                                    <p:anim calcmode="lin" valueType="num">
                                      <p:cBhvr>
                                        <p:cTn id="15" dur="4000" fill="hold"/>
                                        <p:tgtEl>
                                          <p:spTgt spid="8"/>
                                        </p:tgtEl>
                                        <p:attrNameLst>
                                          <p:attrName>ppt_h</p:attrName>
                                        </p:attrNameLst>
                                      </p:cBhvr>
                                      <p:tavLst>
                                        <p:tav tm="0">
                                          <p:val>
                                            <p:strVal val="#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checkerboard(across)">
                                      <p:cBhvr>
                                        <p:cTn id="18" dur="4000"/>
                                        <p:tgtEl>
                                          <p:spTgt spid="8"/>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cstate="print"/>
          <a:srcRect r="50000" b="50000"/>
          <a:stretch>
            <a:fillRect/>
          </a:stretch>
        </p:blipFill>
        <p:spPr bwMode="auto">
          <a:xfrm>
            <a:off x="0" y="0"/>
            <a:ext cx="4572000" cy="2857500"/>
          </a:xfrm>
          <a:prstGeom prst="rect">
            <a:avLst/>
          </a:prstGeom>
          <a:noFill/>
          <a:ln w="9525">
            <a:noFill/>
            <a:miter lim="800000"/>
            <a:headEnd/>
            <a:tailEnd/>
          </a:ln>
        </p:spPr>
      </p:pic>
      <p:pic>
        <p:nvPicPr>
          <p:cNvPr id="5" name="Imagen 4"/>
          <p:cNvPicPr>
            <a:picLocks noChangeAspect="1"/>
          </p:cNvPicPr>
          <p:nvPr/>
        </p:nvPicPr>
        <p:blipFill>
          <a:blip r:embed="rId2" cstate="print"/>
          <a:srcRect l="50000" b="50000"/>
          <a:stretch>
            <a:fillRect/>
          </a:stretch>
        </p:blipFill>
        <p:spPr bwMode="auto">
          <a:xfrm>
            <a:off x="4572000" y="0"/>
            <a:ext cx="4571999" cy="2857500"/>
          </a:xfrm>
          <a:prstGeom prst="rect">
            <a:avLst/>
          </a:prstGeom>
          <a:noFill/>
          <a:ln w="9525">
            <a:noFill/>
            <a:miter lim="800000"/>
            <a:headEnd/>
            <a:tailEnd/>
          </a:ln>
        </p:spPr>
      </p:pic>
      <p:pic>
        <p:nvPicPr>
          <p:cNvPr id="6" name="Imagen 5"/>
          <p:cNvPicPr>
            <a:picLocks noChangeAspect="1"/>
          </p:cNvPicPr>
          <p:nvPr/>
        </p:nvPicPr>
        <p:blipFill>
          <a:blip r:embed="rId2" cstate="print"/>
          <a:srcRect t="50000" r="50000"/>
          <a:stretch>
            <a:fillRect/>
          </a:stretch>
        </p:blipFill>
        <p:spPr bwMode="auto">
          <a:xfrm>
            <a:off x="0" y="2857500"/>
            <a:ext cx="4572000" cy="2857500"/>
          </a:xfrm>
          <a:prstGeom prst="rect">
            <a:avLst/>
          </a:prstGeom>
          <a:noFill/>
          <a:ln w="9525">
            <a:noFill/>
            <a:miter lim="800000"/>
            <a:headEnd/>
            <a:tailEnd/>
          </a:ln>
        </p:spPr>
      </p:pic>
      <p:pic>
        <p:nvPicPr>
          <p:cNvPr id="10" name="Imagen 9"/>
          <p:cNvPicPr>
            <a:picLocks noChangeAspect="1"/>
          </p:cNvPicPr>
          <p:nvPr/>
        </p:nvPicPr>
        <p:blipFill>
          <a:blip r:embed="rId2" cstate="print"/>
          <a:srcRect l="50000" t="50000"/>
          <a:stretch>
            <a:fillRect/>
          </a:stretch>
        </p:blipFill>
        <p:spPr bwMode="auto">
          <a:xfrm>
            <a:off x="4572000" y="2857500"/>
            <a:ext cx="4572001" cy="2857500"/>
          </a:xfrm>
          <a:prstGeom prst="rect">
            <a:avLst/>
          </a:prstGeom>
          <a:noFill/>
          <a:ln w="9525">
            <a:noFill/>
            <a:miter lim="800000"/>
            <a:headEnd/>
            <a:tailEnd/>
          </a:ln>
        </p:spPr>
      </p:pic>
      <p:sp>
        <p:nvSpPr>
          <p:cNvPr id="7" name="6 CuadroTexto"/>
          <p:cNvSpPr txBox="1"/>
          <p:nvPr/>
        </p:nvSpPr>
        <p:spPr>
          <a:xfrm>
            <a:off x="395536" y="4369668"/>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Hay una versión de aquel '</a:t>
            </a:r>
            <a:r>
              <a:rPr lang="es-ES" i="1" dirty="0" err="1" smtClean="0">
                <a:effectLst>
                  <a:glow rad="101600">
                    <a:srgbClr val="C00000">
                      <a:alpha val="60000"/>
                    </a:srgbClr>
                  </a:glow>
                  <a:outerShdw blurRad="38100" dist="38100" dir="2700000" algn="tl">
                    <a:srgbClr val="000000">
                      <a:alpha val="43137"/>
                    </a:srgbClr>
                  </a:outerShdw>
                </a:effectLst>
              </a:rPr>
              <a:t>Takeshi's</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Castle</a:t>
            </a:r>
            <a:r>
              <a:rPr lang="es-ES" i="1" dirty="0" smtClean="0">
                <a:effectLst>
                  <a:glow rad="101600">
                    <a:srgbClr val="C00000">
                      <a:alpha val="60000"/>
                    </a:srgbClr>
                  </a:glow>
                  <a:outerShdw blurRad="38100" dist="38100" dir="2700000" algn="tl">
                    <a:srgbClr val="000000">
                      <a:alpha val="43137"/>
                    </a:srgbClr>
                  </a:outerShdw>
                </a:effectLst>
              </a:rPr>
              <a:t>' (como se llamaba originalmente) y aunque no tendrá al genuino chino </a:t>
            </a:r>
            <a:r>
              <a:rPr lang="es-ES" i="1" dirty="0" err="1" smtClean="0">
                <a:effectLst>
                  <a:glow rad="101600">
                    <a:srgbClr val="C00000">
                      <a:alpha val="60000"/>
                    </a:srgbClr>
                  </a:glow>
                  <a:outerShdw blurRad="38100" dist="38100" dir="2700000" algn="tl">
                    <a:srgbClr val="000000">
                      <a:alpha val="43137"/>
                    </a:srgbClr>
                  </a:outerShdw>
                </a:effectLst>
              </a:rPr>
              <a:t>Cudeiro</a:t>
            </a:r>
            <a:r>
              <a:rPr lang="es-ES" i="1" dirty="0" smtClean="0">
                <a:effectLst>
                  <a:glow rad="101600">
                    <a:srgbClr val="C00000">
                      <a:alpha val="60000"/>
                    </a:srgbClr>
                  </a:glow>
                  <a:outerShdw blurRad="38100" dist="38100" dir="2700000" algn="tl">
                    <a:srgbClr val="000000">
                      <a:alpha val="43137"/>
                    </a:srgbClr>
                  </a:outerShdw>
                </a:effectLst>
              </a:rPr>
              <a:t> ni algunas de sus pruebas más gamberras (¿quién no se acuerda de las </a:t>
            </a:r>
            <a:r>
              <a:rPr lang="es-ES" i="1" dirty="0" err="1" smtClean="0">
                <a:effectLst>
                  <a:glow rad="101600">
                    <a:srgbClr val="C00000">
                      <a:alpha val="60000"/>
                    </a:srgbClr>
                  </a:glow>
                  <a:outerShdw blurRad="38100" dist="38100" dir="2700000" algn="tl">
                    <a:srgbClr val="000000">
                      <a:alpha val="43137"/>
                    </a:srgbClr>
                  </a:outerShdw>
                </a:effectLst>
              </a:rPr>
              <a:t>zamburguesas</a:t>
            </a:r>
            <a:r>
              <a:rPr lang="es-ES" i="1" dirty="0" smtClean="0">
                <a:effectLst>
                  <a:glow rad="101600">
                    <a:srgbClr val="C00000">
                      <a:alpha val="60000"/>
                    </a:srgbClr>
                  </a:glow>
                  <a:outerShdw blurRad="38100" dist="38100" dir="2700000" algn="tl">
                    <a:srgbClr val="000000">
                      <a:alpha val="43137"/>
                    </a:srgbClr>
                  </a:outerShdw>
                </a:effectLst>
              </a:rPr>
              <a:t>?), sí trae cuatro pruebas que son igualmente loquísimas….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1000">
        <p14:glitter pattern="hexagon"/>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fltVal val="0"/>
                                          </p:val>
                                        </p:tav>
                                        <p:tav tm="100000">
                                          <p:val>
                                            <p:strVal val="#ppt_w"/>
                                          </p:val>
                                        </p:tav>
                                      </p:tavLst>
                                    </p:anim>
                                    <p:anim calcmode="lin" valueType="num">
                                      <p:cBhvr>
                                        <p:cTn id="8" dur="4000" fill="hold"/>
                                        <p:tgtEl>
                                          <p:spTgt spid="4"/>
                                        </p:tgtEl>
                                        <p:attrNameLst>
                                          <p:attrName>ppt_h</p:attrName>
                                        </p:attrNameLst>
                                      </p:cBhvr>
                                      <p:tavLst>
                                        <p:tav tm="0">
                                          <p:val>
                                            <p:fltVal val="0"/>
                                          </p:val>
                                        </p:tav>
                                        <p:tav tm="100000">
                                          <p:val>
                                            <p:strVal val="#ppt_h"/>
                                          </p:val>
                                        </p:tav>
                                      </p:tavLst>
                                    </p:anim>
                                    <p:anim calcmode="lin" valueType="num">
                                      <p:cBhvr>
                                        <p:cTn id="9" dur="4000" fill="hold"/>
                                        <p:tgtEl>
                                          <p:spTgt spid="4"/>
                                        </p:tgtEl>
                                        <p:attrNameLst>
                                          <p:attrName>style.rotation</p:attrName>
                                        </p:attrNameLst>
                                      </p:cBhvr>
                                      <p:tavLst>
                                        <p:tav tm="0">
                                          <p:val>
                                            <p:fltVal val="90"/>
                                          </p:val>
                                        </p:tav>
                                        <p:tav tm="100000">
                                          <p:val>
                                            <p:fltVal val="0"/>
                                          </p:val>
                                        </p:tav>
                                      </p:tavLst>
                                    </p:anim>
                                    <p:animEffect transition="in" filter="fade">
                                      <p:cBhvr>
                                        <p:cTn id="10" dur="4000"/>
                                        <p:tgtEl>
                                          <p:spTgt spid="4"/>
                                        </p:tgtEl>
                                      </p:cBhvr>
                                    </p:animEffect>
                                  </p:childTnLst>
                                </p:cTn>
                              </p:par>
                              <p:par>
                                <p:cTn id="11" presetID="16" presetClass="entr" presetSubtype="21"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4000"/>
                                        <p:tgtEl>
                                          <p:spTgt spid="4"/>
                                        </p:tgtEl>
                                      </p:cBhvr>
                                    </p:animEffect>
                                  </p:childTnLst>
                                </p:cTn>
                              </p:par>
                              <p:par>
                                <p:cTn id="14" presetID="19" presetClass="entr" presetSubtype="5"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4000" fill="hold"/>
                                        <p:tgtEl>
                                          <p:spTgt spid="4"/>
                                        </p:tgtEl>
                                        <p:attrNameLst>
                                          <p:attrName>ppt_w</p:attrName>
                                        </p:attrNameLst>
                                      </p:cBhvr>
                                      <p:tavLst>
                                        <p:tav tm="0">
                                          <p:val>
                                            <p:strVal val="#ppt_w"/>
                                          </p:val>
                                        </p:tav>
                                        <p:tav tm="100000">
                                          <p:val>
                                            <p:strVal val="#ppt_w"/>
                                          </p:val>
                                        </p:tav>
                                      </p:tavLst>
                                    </p:anim>
                                    <p:anim calcmode="lin" valueType="num">
                                      <p:cBhvr>
                                        <p:cTn id="17" dur="4000" fill="hold"/>
                                        <p:tgtEl>
                                          <p:spTgt spid="4"/>
                                        </p:tgtEl>
                                        <p:attrNameLst>
                                          <p:attrName>ppt_h</p:attrName>
                                        </p:attrNameLst>
                                      </p:cBhvr>
                                      <p:tavLst>
                                        <p:tav tm="0" fmla="#ppt_h*sin(2.5*pi*$)">
                                          <p:val>
                                            <p:fltVal val="0"/>
                                          </p:val>
                                        </p:tav>
                                        <p:tav tm="100000">
                                          <p:val>
                                            <p:fltVal val="1"/>
                                          </p:val>
                                        </p:tav>
                                      </p:tavLst>
                                    </p:anim>
                                  </p:childTnLst>
                                </p:cTn>
                              </p:par>
                              <p:par>
                                <p:cTn id="18" presetID="8" presetClass="emph" presetSubtype="0" fill="hold" nodeType="withEffect">
                                  <p:stCondLst>
                                    <p:cond delay="0"/>
                                  </p:stCondLst>
                                  <p:childTnLst>
                                    <p:animRot by="21600000">
                                      <p:cBhvr>
                                        <p:cTn id="19" dur="4000" fill="hold"/>
                                        <p:tgtEl>
                                          <p:spTgt spid="4"/>
                                        </p:tgtEl>
                                        <p:attrNameLst>
                                          <p:attrName>r</p:attrName>
                                        </p:attrNameLst>
                                      </p:cBhvr>
                                    </p:animRot>
                                  </p:childTnLst>
                                </p:cTn>
                              </p:par>
                              <p:par>
                                <p:cTn id="20" presetID="31" presetClass="entr" presetSubtype="0"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4000" fill="hold"/>
                                        <p:tgtEl>
                                          <p:spTgt spid="5"/>
                                        </p:tgtEl>
                                        <p:attrNameLst>
                                          <p:attrName>ppt_w</p:attrName>
                                        </p:attrNameLst>
                                      </p:cBhvr>
                                      <p:tavLst>
                                        <p:tav tm="0">
                                          <p:val>
                                            <p:fltVal val="0"/>
                                          </p:val>
                                        </p:tav>
                                        <p:tav tm="100000">
                                          <p:val>
                                            <p:strVal val="#ppt_w"/>
                                          </p:val>
                                        </p:tav>
                                      </p:tavLst>
                                    </p:anim>
                                    <p:anim calcmode="lin" valueType="num">
                                      <p:cBhvr>
                                        <p:cTn id="23" dur="4000" fill="hold"/>
                                        <p:tgtEl>
                                          <p:spTgt spid="5"/>
                                        </p:tgtEl>
                                        <p:attrNameLst>
                                          <p:attrName>ppt_h</p:attrName>
                                        </p:attrNameLst>
                                      </p:cBhvr>
                                      <p:tavLst>
                                        <p:tav tm="0">
                                          <p:val>
                                            <p:fltVal val="0"/>
                                          </p:val>
                                        </p:tav>
                                        <p:tav tm="100000">
                                          <p:val>
                                            <p:strVal val="#ppt_h"/>
                                          </p:val>
                                        </p:tav>
                                      </p:tavLst>
                                    </p:anim>
                                    <p:anim calcmode="lin" valueType="num">
                                      <p:cBhvr>
                                        <p:cTn id="24" dur="4000" fill="hold"/>
                                        <p:tgtEl>
                                          <p:spTgt spid="5"/>
                                        </p:tgtEl>
                                        <p:attrNameLst>
                                          <p:attrName>style.rotation</p:attrName>
                                        </p:attrNameLst>
                                      </p:cBhvr>
                                      <p:tavLst>
                                        <p:tav tm="0">
                                          <p:val>
                                            <p:fltVal val="90"/>
                                          </p:val>
                                        </p:tav>
                                        <p:tav tm="100000">
                                          <p:val>
                                            <p:fltVal val="0"/>
                                          </p:val>
                                        </p:tav>
                                      </p:tavLst>
                                    </p:anim>
                                    <p:animEffect transition="in" filter="fade">
                                      <p:cBhvr>
                                        <p:cTn id="25" dur="4000"/>
                                        <p:tgtEl>
                                          <p:spTgt spid="5"/>
                                        </p:tgtEl>
                                      </p:cBhvr>
                                    </p:animEffect>
                                  </p:childTnLst>
                                </p:cTn>
                              </p:par>
                              <p:par>
                                <p:cTn id="26" presetID="16" presetClass="entr" presetSubtype="21" fill="hold" nodeType="with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barn(inVertical)">
                                      <p:cBhvr>
                                        <p:cTn id="28" dur="4000"/>
                                        <p:tgtEl>
                                          <p:spTgt spid="5"/>
                                        </p:tgtEl>
                                      </p:cBhvr>
                                    </p:animEffect>
                                  </p:childTnLst>
                                </p:cTn>
                              </p:par>
                              <p:par>
                                <p:cTn id="29" presetID="19" presetClass="entr" presetSubtype="5" fill="hold" nodeType="with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p:cTn id="31" dur="4000" fill="hold"/>
                                        <p:tgtEl>
                                          <p:spTgt spid="5"/>
                                        </p:tgtEl>
                                        <p:attrNameLst>
                                          <p:attrName>ppt_w</p:attrName>
                                        </p:attrNameLst>
                                      </p:cBhvr>
                                      <p:tavLst>
                                        <p:tav tm="0">
                                          <p:val>
                                            <p:strVal val="#ppt_w"/>
                                          </p:val>
                                        </p:tav>
                                        <p:tav tm="100000">
                                          <p:val>
                                            <p:strVal val="#ppt_w"/>
                                          </p:val>
                                        </p:tav>
                                      </p:tavLst>
                                    </p:anim>
                                    <p:anim calcmode="lin" valueType="num">
                                      <p:cBhvr>
                                        <p:cTn id="32" dur="4000" fill="hold"/>
                                        <p:tgtEl>
                                          <p:spTgt spid="5"/>
                                        </p:tgtEl>
                                        <p:attrNameLst>
                                          <p:attrName>ppt_h</p:attrName>
                                        </p:attrNameLst>
                                      </p:cBhvr>
                                      <p:tavLst>
                                        <p:tav tm="0" fmla="#ppt_h*sin(2.5*pi*$)">
                                          <p:val>
                                            <p:fltVal val="0"/>
                                          </p:val>
                                        </p:tav>
                                        <p:tav tm="100000">
                                          <p:val>
                                            <p:fltVal val="1"/>
                                          </p:val>
                                        </p:tav>
                                      </p:tavLst>
                                    </p:anim>
                                  </p:childTnLst>
                                </p:cTn>
                              </p:par>
                              <p:par>
                                <p:cTn id="33" presetID="8" presetClass="emph" presetSubtype="0" fill="hold" nodeType="withEffect">
                                  <p:stCondLst>
                                    <p:cond delay="0"/>
                                  </p:stCondLst>
                                  <p:childTnLst>
                                    <p:animRot by="21600000">
                                      <p:cBhvr>
                                        <p:cTn id="34" dur="4000" fill="hold"/>
                                        <p:tgtEl>
                                          <p:spTgt spid="5"/>
                                        </p:tgtEl>
                                        <p:attrNameLst>
                                          <p:attrName>r</p:attrName>
                                        </p:attrNameLst>
                                      </p:cBhvr>
                                    </p:animRot>
                                  </p:childTnLst>
                                </p:cTn>
                              </p:par>
                              <p:par>
                                <p:cTn id="35" presetID="31" presetClass="entr" presetSubtype="0" fill="hold" nodeType="with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p:cTn id="37" dur="4000" fill="hold"/>
                                        <p:tgtEl>
                                          <p:spTgt spid="6"/>
                                        </p:tgtEl>
                                        <p:attrNameLst>
                                          <p:attrName>ppt_w</p:attrName>
                                        </p:attrNameLst>
                                      </p:cBhvr>
                                      <p:tavLst>
                                        <p:tav tm="0">
                                          <p:val>
                                            <p:fltVal val="0"/>
                                          </p:val>
                                        </p:tav>
                                        <p:tav tm="100000">
                                          <p:val>
                                            <p:strVal val="#ppt_w"/>
                                          </p:val>
                                        </p:tav>
                                      </p:tavLst>
                                    </p:anim>
                                    <p:anim calcmode="lin" valueType="num">
                                      <p:cBhvr>
                                        <p:cTn id="38" dur="4000" fill="hold"/>
                                        <p:tgtEl>
                                          <p:spTgt spid="6"/>
                                        </p:tgtEl>
                                        <p:attrNameLst>
                                          <p:attrName>ppt_h</p:attrName>
                                        </p:attrNameLst>
                                      </p:cBhvr>
                                      <p:tavLst>
                                        <p:tav tm="0">
                                          <p:val>
                                            <p:fltVal val="0"/>
                                          </p:val>
                                        </p:tav>
                                        <p:tav tm="100000">
                                          <p:val>
                                            <p:strVal val="#ppt_h"/>
                                          </p:val>
                                        </p:tav>
                                      </p:tavLst>
                                    </p:anim>
                                    <p:anim calcmode="lin" valueType="num">
                                      <p:cBhvr>
                                        <p:cTn id="39" dur="4000" fill="hold"/>
                                        <p:tgtEl>
                                          <p:spTgt spid="6"/>
                                        </p:tgtEl>
                                        <p:attrNameLst>
                                          <p:attrName>style.rotation</p:attrName>
                                        </p:attrNameLst>
                                      </p:cBhvr>
                                      <p:tavLst>
                                        <p:tav tm="0">
                                          <p:val>
                                            <p:fltVal val="90"/>
                                          </p:val>
                                        </p:tav>
                                        <p:tav tm="100000">
                                          <p:val>
                                            <p:fltVal val="0"/>
                                          </p:val>
                                        </p:tav>
                                      </p:tavLst>
                                    </p:anim>
                                    <p:animEffect transition="in" filter="fade">
                                      <p:cBhvr>
                                        <p:cTn id="40" dur="4000"/>
                                        <p:tgtEl>
                                          <p:spTgt spid="6"/>
                                        </p:tgtEl>
                                      </p:cBhvr>
                                    </p:animEffect>
                                  </p:childTnLst>
                                </p:cTn>
                              </p:par>
                              <p:par>
                                <p:cTn id="41" presetID="16" presetClass="entr" presetSubtype="21" fill="hold" nodeType="with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barn(inVertical)">
                                      <p:cBhvr>
                                        <p:cTn id="43" dur="4000"/>
                                        <p:tgtEl>
                                          <p:spTgt spid="6"/>
                                        </p:tgtEl>
                                      </p:cBhvr>
                                    </p:animEffect>
                                  </p:childTnLst>
                                </p:cTn>
                              </p:par>
                              <p:par>
                                <p:cTn id="44" presetID="19" presetClass="entr" presetSubtype="5" fill="hold"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p:cTn id="46" dur="4000" fill="hold"/>
                                        <p:tgtEl>
                                          <p:spTgt spid="6"/>
                                        </p:tgtEl>
                                        <p:attrNameLst>
                                          <p:attrName>ppt_w</p:attrName>
                                        </p:attrNameLst>
                                      </p:cBhvr>
                                      <p:tavLst>
                                        <p:tav tm="0">
                                          <p:val>
                                            <p:strVal val="#ppt_w"/>
                                          </p:val>
                                        </p:tav>
                                        <p:tav tm="100000">
                                          <p:val>
                                            <p:strVal val="#ppt_w"/>
                                          </p:val>
                                        </p:tav>
                                      </p:tavLst>
                                    </p:anim>
                                    <p:anim calcmode="lin" valueType="num">
                                      <p:cBhvr>
                                        <p:cTn id="47" dur="4000" fill="hold"/>
                                        <p:tgtEl>
                                          <p:spTgt spid="6"/>
                                        </p:tgtEl>
                                        <p:attrNameLst>
                                          <p:attrName>ppt_h</p:attrName>
                                        </p:attrNameLst>
                                      </p:cBhvr>
                                      <p:tavLst>
                                        <p:tav tm="0" fmla="#ppt_h*sin(2.5*pi*$)">
                                          <p:val>
                                            <p:fltVal val="0"/>
                                          </p:val>
                                        </p:tav>
                                        <p:tav tm="100000">
                                          <p:val>
                                            <p:fltVal val="1"/>
                                          </p:val>
                                        </p:tav>
                                      </p:tavLst>
                                    </p:anim>
                                  </p:childTnLst>
                                </p:cTn>
                              </p:par>
                              <p:par>
                                <p:cTn id="48" presetID="8" presetClass="emph" presetSubtype="0" fill="hold" nodeType="withEffect">
                                  <p:stCondLst>
                                    <p:cond delay="0"/>
                                  </p:stCondLst>
                                  <p:childTnLst>
                                    <p:animRot by="21600000">
                                      <p:cBhvr>
                                        <p:cTn id="49" dur="4000" fill="hold"/>
                                        <p:tgtEl>
                                          <p:spTgt spid="6"/>
                                        </p:tgtEl>
                                        <p:attrNameLst>
                                          <p:attrName>r</p:attrName>
                                        </p:attrNameLst>
                                      </p:cBhvr>
                                    </p:animRot>
                                  </p:childTnLst>
                                </p:cTn>
                              </p:par>
                              <p:par>
                                <p:cTn id="50" presetID="31" presetClass="entr" presetSubtype="0" fill="hold" nodeType="with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p:cTn id="52" dur="4000" fill="hold"/>
                                        <p:tgtEl>
                                          <p:spTgt spid="10"/>
                                        </p:tgtEl>
                                        <p:attrNameLst>
                                          <p:attrName>ppt_w</p:attrName>
                                        </p:attrNameLst>
                                      </p:cBhvr>
                                      <p:tavLst>
                                        <p:tav tm="0">
                                          <p:val>
                                            <p:fltVal val="0"/>
                                          </p:val>
                                        </p:tav>
                                        <p:tav tm="100000">
                                          <p:val>
                                            <p:strVal val="#ppt_w"/>
                                          </p:val>
                                        </p:tav>
                                      </p:tavLst>
                                    </p:anim>
                                    <p:anim calcmode="lin" valueType="num">
                                      <p:cBhvr>
                                        <p:cTn id="53" dur="4000" fill="hold"/>
                                        <p:tgtEl>
                                          <p:spTgt spid="10"/>
                                        </p:tgtEl>
                                        <p:attrNameLst>
                                          <p:attrName>ppt_h</p:attrName>
                                        </p:attrNameLst>
                                      </p:cBhvr>
                                      <p:tavLst>
                                        <p:tav tm="0">
                                          <p:val>
                                            <p:fltVal val="0"/>
                                          </p:val>
                                        </p:tav>
                                        <p:tav tm="100000">
                                          <p:val>
                                            <p:strVal val="#ppt_h"/>
                                          </p:val>
                                        </p:tav>
                                      </p:tavLst>
                                    </p:anim>
                                    <p:anim calcmode="lin" valueType="num">
                                      <p:cBhvr>
                                        <p:cTn id="54" dur="4000" fill="hold"/>
                                        <p:tgtEl>
                                          <p:spTgt spid="10"/>
                                        </p:tgtEl>
                                        <p:attrNameLst>
                                          <p:attrName>style.rotation</p:attrName>
                                        </p:attrNameLst>
                                      </p:cBhvr>
                                      <p:tavLst>
                                        <p:tav tm="0">
                                          <p:val>
                                            <p:fltVal val="90"/>
                                          </p:val>
                                        </p:tav>
                                        <p:tav tm="100000">
                                          <p:val>
                                            <p:fltVal val="0"/>
                                          </p:val>
                                        </p:tav>
                                      </p:tavLst>
                                    </p:anim>
                                    <p:animEffect transition="in" filter="fade">
                                      <p:cBhvr>
                                        <p:cTn id="55" dur="4000"/>
                                        <p:tgtEl>
                                          <p:spTgt spid="10"/>
                                        </p:tgtEl>
                                      </p:cBhvr>
                                    </p:animEffect>
                                  </p:childTnLst>
                                </p:cTn>
                              </p:par>
                              <p:par>
                                <p:cTn id="56" presetID="16" presetClass="entr" presetSubtype="21" fill="hold" nodeType="withEffect">
                                  <p:stCondLst>
                                    <p:cond delay="0"/>
                                  </p:stCondLst>
                                  <p:childTnLst>
                                    <p:set>
                                      <p:cBhvr>
                                        <p:cTn id="57" dur="1" fill="hold">
                                          <p:stCondLst>
                                            <p:cond delay="0"/>
                                          </p:stCondLst>
                                        </p:cTn>
                                        <p:tgtEl>
                                          <p:spTgt spid="10"/>
                                        </p:tgtEl>
                                        <p:attrNameLst>
                                          <p:attrName>style.visibility</p:attrName>
                                        </p:attrNameLst>
                                      </p:cBhvr>
                                      <p:to>
                                        <p:strVal val="visible"/>
                                      </p:to>
                                    </p:set>
                                    <p:animEffect transition="in" filter="barn(inVertical)">
                                      <p:cBhvr>
                                        <p:cTn id="58" dur="4000"/>
                                        <p:tgtEl>
                                          <p:spTgt spid="10"/>
                                        </p:tgtEl>
                                      </p:cBhvr>
                                    </p:animEffect>
                                  </p:childTnLst>
                                </p:cTn>
                              </p:par>
                              <p:par>
                                <p:cTn id="59" presetID="19" presetClass="entr" presetSubtype="5" fill="hold" nodeType="withEffect">
                                  <p:stCondLst>
                                    <p:cond delay="0"/>
                                  </p:stCondLst>
                                  <p:childTnLst>
                                    <p:set>
                                      <p:cBhvr>
                                        <p:cTn id="60" dur="1" fill="hold">
                                          <p:stCondLst>
                                            <p:cond delay="0"/>
                                          </p:stCondLst>
                                        </p:cTn>
                                        <p:tgtEl>
                                          <p:spTgt spid="10"/>
                                        </p:tgtEl>
                                        <p:attrNameLst>
                                          <p:attrName>style.visibility</p:attrName>
                                        </p:attrNameLst>
                                      </p:cBhvr>
                                      <p:to>
                                        <p:strVal val="visible"/>
                                      </p:to>
                                    </p:set>
                                    <p:anim calcmode="lin" valueType="num">
                                      <p:cBhvr>
                                        <p:cTn id="61" dur="4000" fill="hold"/>
                                        <p:tgtEl>
                                          <p:spTgt spid="10"/>
                                        </p:tgtEl>
                                        <p:attrNameLst>
                                          <p:attrName>ppt_w</p:attrName>
                                        </p:attrNameLst>
                                      </p:cBhvr>
                                      <p:tavLst>
                                        <p:tav tm="0">
                                          <p:val>
                                            <p:strVal val="#ppt_w"/>
                                          </p:val>
                                        </p:tav>
                                        <p:tav tm="100000">
                                          <p:val>
                                            <p:strVal val="#ppt_w"/>
                                          </p:val>
                                        </p:tav>
                                      </p:tavLst>
                                    </p:anim>
                                    <p:anim calcmode="lin" valueType="num">
                                      <p:cBhvr>
                                        <p:cTn id="62" dur="4000" fill="hold"/>
                                        <p:tgtEl>
                                          <p:spTgt spid="10"/>
                                        </p:tgtEl>
                                        <p:attrNameLst>
                                          <p:attrName>ppt_h</p:attrName>
                                        </p:attrNameLst>
                                      </p:cBhvr>
                                      <p:tavLst>
                                        <p:tav tm="0" fmla="#ppt_h*sin(2.5*pi*$)">
                                          <p:val>
                                            <p:fltVal val="0"/>
                                          </p:val>
                                        </p:tav>
                                        <p:tav tm="100000">
                                          <p:val>
                                            <p:fltVal val="1"/>
                                          </p:val>
                                        </p:tav>
                                      </p:tavLst>
                                    </p:anim>
                                  </p:childTnLst>
                                </p:cTn>
                              </p:par>
                              <p:par>
                                <p:cTn id="63" presetID="8" presetClass="emph" presetSubtype="0" fill="hold" nodeType="withEffect">
                                  <p:stCondLst>
                                    <p:cond delay="0"/>
                                  </p:stCondLst>
                                  <p:childTnLst>
                                    <p:animRot by="21600000">
                                      <p:cBhvr>
                                        <p:cTn id="64" dur="4000" fill="hold"/>
                                        <p:tgtEl>
                                          <p:spTgt spid="10"/>
                                        </p:tgtEl>
                                        <p:attrNameLst>
                                          <p:attrName>r</p:attrName>
                                        </p:attrNameLst>
                                      </p:cBhvr>
                                    </p:animRot>
                                  </p:childTnLst>
                                </p:cTn>
                              </p:par>
                            </p:childTnLst>
                          </p:cTn>
                        </p:par>
                        <p:par>
                          <p:cTn id="65" fill="hold">
                            <p:stCondLst>
                              <p:cond delay="4000"/>
                            </p:stCondLst>
                            <p:childTnLst>
                              <p:par>
                                <p:cTn id="66" presetID="40" presetClass="entr" presetSubtype="0" fill="hold" grpId="0" nodeType="afterEffect">
                                  <p:stCondLst>
                                    <p:cond delay="0"/>
                                  </p:stCondLst>
                                  <p:iterate type="lt">
                                    <p:tmPct val="10000"/>
                                  </p:iterate>
                                  <p:childTnLst>
                                    <p:set>
                                      <p:cBhvr>
                                        <p:cTn id="67" dur="1" fill="hold">
                                          <p:stCondLst>
                                            <p:cond delay="0"/>
                                          </p:stCondLst>
                                        </p:cTn>
                                        <p:tgtEl>
                                          <p:spTgt spid="7"/>
                                        </p:tgtEl>
                                        <p:attrNameLst>
                                          <p:attrName>style.visibility</p:attrName>
                                        </p:attrNameLst>
                                      </p:cBhvr>
                                      <p:to>
                                        <p:strVal val="visible"/>
                                      </p:to>
                                    </p:set>
                                    <p:animEffect transition="in" filter="fade">
                                      <p:cBhvr>
                                        <p:cTn id="68" dur="1000"/>
                                        <p:tgtEl>
                                          <p:spTgt spid="7"/>
                                        </p:tgtEl>
                                      </p:cBhvr>
                                    </p:animEffect>
                                    <p:anim calcmode="lin" valueType="num">
                                      <p:cBhvr>
                                        <p:cTn id="69" dur="1000" fill="hold"/>
                                        <p:tgtEl>
                                          <p:spTgt spid="7"/>
                                        </p:tgtEl>
                                        <p:attrNameLst>
                                          <p:attrName>ppt_x</p:attrName>
                                        </p:attrNameLst>
                                      </p:cBhvr>
                                      <p:tavLst>
                                        <p:tav tm="0">
                                          <p:val>
                                            <p:strVal val="#ppt_x-.1"/>
                                          </p:val>
                                        </p:tav>
                                        <p:tav tm="100000">
                                          <p:val>
                                            <p:strVal val="#ppt_x"/>
                                          </p:val>
                                        </p:tav>
                                      </p:tavLst>
                                    </p:anim>
                                    <p:anim calcmode="lin" valueType="num">
                                      <p:cBhvr>
                                        <p:cTn id="70"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6).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0(6).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pic>
        <p:nvPicPr>
          <p:cNvPr id="6" name="5 Imagen" descr="0(6).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sp>
        <p:nvSpPr>
          <p:cNvPr id="7" name="6 CuadroTexto"/>
          <p:cNvSpPr txBox="1"/>
          <p:nvPr/>
        </p:nvSpPr>
        <p:spPr>
          <a:xfrm>
            <a:off x="179512" y="4369668"/>
            <a:ext cx="871296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t>
            </a:r>
            <a:r>
              <a:rPr lang="es-ES" i="1" dirty="0" err="1" smtClean="0">
                <a:effectLst>
                  <a:glow rad="101600">
                    <a:srgbClr val="C00000">
                      <a:alpha val="60000"/>
                    </a:srgbClr>
                  </a:glow>
                  <a:outerShdw blurRad="38100" dist="38100" dir="2700000" algn="tl">
                    <a:srgbClr val="000000">
                      <a:alpha val="43137"/>
                    </a:srgbClr>
                  </a:outerShdw>
                </a:effectLst>
              </a:rPr>
              <a:t>Wipe</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out</a:t>
            </a:r>
            <a:r>
              <a:rPr lang="es-ES" i="1" dirty="0" smtClean="0">
                <a:effectLst>
                  <a:glow rad="101600">
                    <a:srgbClr val="C00000">
                      <a:alpha val="60000"/>
                    </a:srgbClr>
                  </a:glow>
                  <a:outerShdw blurRad="38100" dist="38100" dir="2700000" algn="tl">
                    <a:srgbClr val="000000">
                      <a:alpha val="43137"/>
                    </a:srgbClr>
                  </a:outerShdw>
                </a:effectLst>
              </a:rPr>
              <a:t>', la famosa prueba de bolas gigantes que había que esquivar mientras se cruza un tronco haciendo muchos equilibrios; la Barredora, una versión de aquella en la que había que saltar, agacharse y moverse para esquivar la barra giratoria; la Lucha de gladiadores….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2000">
        <p14:glitter pattern="hexagon"/>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nodeType="withEffect">
                                  <p:stCondLst>
                                    <p:cond delay="0"/>
                                  </p:stCondLst>
                                  <p:childTnLst>
                                    <p:animEffect transition="out" filter="circle(in)">
                                      <p:cBhvr>
                                        <p:cTn id="6" dur="4000"/>
                                        <p:tgtEl>
                                          <p:spTgt spid="6"/>
                                        </p:tgtEl>
                                      </p:cBhvr>
                                    </p:animEffect>
                                    <p:set>
                                      <p:cBhvr>
                                        <p:cTn id="7" dur="1" fill="hold">
                                          <p:stCondLst>
                                            <p:cond delay="3999"/>
                                          </p:stCondLst>
                                        </p:cTn>
                                        <p:tgtEl>
                                          <p:spTgt spid="6"/>
                                        </p:tgtEl>
                                        <p:attrNameLst>
                                          <p:attrName>style.visibility</p:attrName>
                                        </p:attrNameLst>
                                      </p:cBhvr>
                                      <p:to>
                                        <p:strVal val="hidden"/>
                                      </p:to>
                                    </p:set>
                                  </p:childTnLst>
                                </p:cTn>
                              </p:par>
                              <p:par>
                                <p:cTn id="8" presetID="17" presetClass="exit" presetSubtype="10" fill="hold" nodeType="withEffect">
                                  <p:stCondLst>
                                    <p:cond delay="0"/>
                                  </p:stCondLst>
                                  <p:childTnLst>
                                    <p:anim calcmode="lin" valueType="num">
                                      <p:cBhvr>
                                        <p:cTn id="9" dur="4000"/>
                                        <p:tgtEl>
                                          <p:spTgt spid="5"/>
                                        </p:tgtEl>
                                        <p:attrNameLst>
                                          <p:attrName>ppt_w</p:attrName>
                                        </p:attrNameLst>
                                      </p:cBhvr>
                                      <p:tavLst>
                                        <p:tav tm="0">
                                          <p:val>
                                            <p:strVal val="ppt_w"/>
                                          </p:val>
                                        </p:tav>
                                        <p:tav tm="100000">
                                          <p:val>
                                            <p:fltVal val="0"/>
                                          </p:val>
                                        </p:tav>
                                      </p:tavLst>
                                    </p:anim>
                                    <p:anim calcmode="lin" valueType="num">
                                      <p:cBhvr>
                                        <p:cTn id="10" dur="4000"/>
                                        <p:tgtEl>
                                          <p:spTgt spid="5"/>
                                        </p:tgtEl>
                                        <p:attrNameLst>
                                          <p:attrName>ppt_h</p:attrName>
                                        </p:attrNameLst>
                                      </p:cBhvr>
                                      <p:tavLst>
                                        <p:tav tm="0">
                                          <p:val>
                                            <p:strVal val="ppt_h"/>
                                          </p:val>
                                        </p:tav>
                                        <p:tav tm="100000">
                                          <p:val>
                                            <p:strVal val="ppt_h"/>
                                          </p:val>
                                        </p:tav>
                                      </p:tavLst>
                                    </p:anim>
                                    <p:set>
                                      <p:cBhvr>
                                        <p:cTn id="11" dur="1" fill="hold">
                                          <p:stCondLst>
                                            <p:cond delay="3999"/>
                                          </p:stCondLst>
                                        </p:cTn>
                                        <p:tgtEl>
                                          <p:spTgt spid="5"/>
                                        </p:tgtEl>
                                        <p:attrNameLst>
                                          <p:attrName>style.visibility</p:attrName>
                                        </p:attrNameLst>
                                      </p:cBhvr>
                                      <p:to>
                                        <p:strVal val="hidden"/>
                                      </p:to>
                                    </p:set>
                                  </p:childTnLst>
                                </p:cTn>
                              </p:par>
                              <p:par>
                                <p:cTn id="12" presetID="8" presetClass="exit" presetSubtype="16" fill="hold" nodeType="withEffect">
                                  <p:stCondLst>
                                    <p:cond delay="0"/>
                                  </p:stCondLst>
                                  <p:childTnLst>
                                    <p:animEffect transition="out" filter="diamond(in)">
                                      <p:cBhvr>
                                        <p:cTn id="13" dur="4000"/>
                                        <p:tgtEl>
                                          <p:spTgt spid="5"/>
                                        </p:tgtEl>
                                      </p:cBhvr>
                                    </p:animEffect>
                                    <p:set>
                                      <p:cBhvr>
                                        <p:cTn id="14" dur="1" fill="hold">
                                          <p:stCondLst>
                                            <p:cond delay="3999"/>
                                          </p:stCondLst>
                                        </p:cTn>
                                        <p:tgtEl>
                                          <p:spTgt spid="5"/>
                                        </p:tgtEl>
                                        <p:attrNameLst>
                                          <p:attrName>style.visibility</p:attrName>
                                        </p:attrNameLst>
                                      </p:cBhvr>
                                      <p:to>
                                        <p:strVal val="hidden"/>
                                      </p:to>
                                    </p:set>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4000" fill="hold"/>
                                        <p:tgtEl>
                                          <p:spTgt spid="4"/>
                                        </p:tgtEl>
                                        <p:attrNameLst>
                                          <p:attrName>ppt_w</p:attrName>
                                        </p:attrNameLst>
                                      </p:cBhvr>
                                      <p:tavLst>
                                        <p:tav tm="0">
                                          <p:val>
                                            <p:fltVal val="0"/>
                                          </p:val>
                                        </p:tav>
                                        <p:tav tm="100000">
                                          <p:val>
                                            <p:strVal val="#ppt_w"/>
                                          </p:val>
                                        </p:tav>
                                      </p:tavLst>
                                    </p:anim>
                                    <p:anim calcmode="lin" valueType="num">
                                      <p:cBhvr>
                                        <p:cTn id="18" dur="4000" fill="hold"/>
                                        <p:tgtEl>
                                          <p:spTgt spid="4"/>
                                        </p:tgtEl>
                                        <p:attrNameLst>
                                          <p:attrName>ppt_h</p:attrName>
                                        </p:attrNameLst>
                                      </p:cBhvr>
                                      <p:tavLst>
                                        <p:tav tm="0">
                                          <p:val>
                                            <p:strVal val="#ppt_h"/>
                                          </p:val>
                                        </p:tav>
                                        <p:tav tm="100000">
                                          <p:val>
                                            <p:strVal val="#ppt_h"/>
                                          </p:val>
                                        </p:tav>
                                      </p:tavLst>
                                    </p:anim>
                                  </p:childTnLst>
                                </p:cTn>
                              </p:par>
                              <p:par>
                                <p:cTn id="19" presetID="3" presetClass="entr" presetSubtype="5"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linds(vertical)">
                                      <p:cBhvr>
                                        <p:cTn id="21" dur="4000"/>
                                        <p:tgtEl>
                                          <p:spTgt spid="4"/>
                                        </p:tgtEl>
                                      </p:cBhvr>
                                    </p:animEffect>
                                  </p:childTnLst>
                                </p:cTn>
                              </p:par>
                            </p:childTnLst>
                          </p:cTn>
                        </p:par>
                        <p:par>
                          <p:cTn id="22" fill="hold">
                            <p:stCondLst>
                              <p:cond delay="4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1"/>
                                          </p:val>
                                        </p:tav>
                                        <p:tav tm="100000">
                                          <p:val>
                                            <p:strVal val="#ppt_x"/>
                                          </p:val>
                                        </p:tav>
                                      </p:tavLst>
                                    </p:anim>
                                    <p:anim calcmode="lin" valueType="num">
                                      <p:cBhvr>
                                        <p:cTn id="27"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2).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pic>
        <p:nvPicPr>
          <p:cNvPr id="5" name="4 Imagen" descr="0(2).jpg"/>
          <p:cNvPicPr>
            <a:picLocks noChangeAspect="1"/>
          </p:cNvPicPr>
          <p:nvPr/>
        </p:nvPicPr>
        <p:blipFill>
          <a:blip r:embed="rId2" cstate="print"/>
          <a:stretch>
            <a:fillRect/>
          </a:stretch>
        </p:blipFill>
        <p:spPr bwMode="auto">
          <a:xfrm flipH="1">
            <a:off x="0" y="0"/>
            <a:ext cx="9143999" cy="5715000"/>
          </a:xfrm>
          <a:prstGeom prst="rect">
            <a:avLst/>
          </a:prstGeom>
          <a:noFill/>
          <a:ln w="9525">
            <a:noFill/>
            <a:miter lim="800000"/>
            <a:headEnd/>
            <a:tailEnd/>
          </a:ln>
        </p:spPr>
      </p:pic>
      <p:sp>
        <p:nvSpPr>
          <p:cNvPr id="6" name="5 CuadroTexto"/>
          <p:cNvSpPr txBox="1"/>
          <p:nvPr/>
        </p:nvSpPr>
        <p:spPr>
          <a:xfrm>
            <a:off x="323528" y="4585692"/>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…donde hay que intentar derribar al rival con una maza hinchable; y la Carrera de gomas elásticas, con el inconveniente de que todos los participantes están atados por una goma a la cintura, lo que hace casi imposible avanzar.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27000">
        <p14:glitter pattern="hexagon"/>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5"/>
                                        </p:tgtEl>
                                        <p:attrNameLst>
                                          <p:attrName>ppt_w</p:attrName>
                                        </p:attrNameLst>
                                      </p:cBhvr>
                                      <p:tavLst>
                                        <p:tav tm="0">
                                          <p:val>
                                            <p:strVal val="ppt_w"/>
                                          </p:val>
                                        </p:tav>
                                        <p:tav tm="100000">
                                          <p:val>
                                            <p:strVal val="4/3*ppt_w"/>
                                          </p:val>
                                        </p:tav>
                                      </p:tavLst>
                                    </p:anim>
                                    <p:anim calcmode="lin" valueType="num">
                                      <p:cBhvr>
                                        <p:cTn id="7" dur="4000"/>
                                        <p:tgtEl>
                                          <p:spTgt spid="5"/>
                                        </p:tgtEl>
                                        <p:attrNameLst>
                                          <p:attrName>ppt_h</p:attrName>
                                        </p:attrNameLst>
                                      </p:cBhvr>
                                      <p:tavLst>
                                        <p:tav tm="0">
                                          <p:val>
                                            <p:strVal val="ppt_h"/>
                                          </p:val>
                                        </p:tav>
                                        <p:tav tm="100000">
                                          <p:val>
                                            <p:strVal val="4/3*ppt_h"/>
                                          </p:val>
                                        </p:tav>
                                      </p:tavLst>
                                    </p:anim>
                                    <p:set>
                                      <p:cBhvr>
                                        <p:cTn id="8" dur="1" fill="hold">
                                          <p:stCondLst>
                                            <p:cond delay="3999"/>
                                          </p:stCondLst>
                                        </p:cTn>
                                        <p:tgtEl>
                                          <p:spTgt spid="5"/>
                                        </p:tgtEl>
                                        <p:attrNameLst>
                                          <p:attrName>style.visibility</p:attrName>
                                        </p:attrNameLst>
                                      </p:cBhvr>
                                      <p:to>
                                        <p:strVal val="hidden"/>
                                      </p:to>
                                    </p:set>
                                  </p:childTnLst>
                                </p:cTn>
                              </p:par>
                              <p:par>
                                <p:cTn id="9" presetID="13" presetClass="exit" presetSubtype="16" fill="hold" nodeType="withEffect">
                                  <p:stCondLst>
                                    <p:cond delay="0"/>
                                  </p:stCondLst>
                                  <p:childTnLst>
                                    <p:animEffect transition="out" filter="plus(in)">
                                      <p:cBhvr>
                                        <p:cTn id="10" dur="4000"/>
                                        <p:tgtEl>
                                          <p:spTgt spid="5"/>
                                        </p:tgtEl>
                                      </p:cBhvr>
                                    </p:animEffect>
                                    <p:set>
                                      <p:cBhvr>
                                        <p:cTn id="11" dur="1" fill="hold">
                                          <p:stCondLst>
                                            <p:cond delay="3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6"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ircle(out)">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26).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0(26).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pic>
        <p:nvPicPr>
          <p:cNvPr id="6" name="5 Imagen" descr="0(26).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sp>
        <p:nvSpPr>
          <p:cNvPr id="7" name="6 CuadroTexto"/>
          <p:cNvSpPr txBox="1"/>
          <p:nvPr/>
        </p:nvSpPr>
        <p:spPr>
          <a:xfrm>
            <a:off x="395536" y="4585692"/>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Una </a:t>
            </a:r>
            <a:r>
              <a:rPr lang="es-ES" i="1" dirty="0" err="1" smtClean="0">
                <a:effectLst>
                  <a:glow rad="101600">
                    <a:srgbClr val="C00000">
                      <a:alpha val="60000"/>
                    </a:srgbClr>
                  </a:glow>
                  <a:outerShdw blurRad="38100" dist="38100" dir="2700000" algn="tl">
                    <a:srgbClr val="000000">
                      <a:alpha val="43137"/>
                    </a:srgbClr>
                  </a:outerShdw>
                </a:effectLst>
              </a:rPr>
              <a:t>gymkana</a:t>
            </a:r>
            <a:r>
              <a:rPr lang="es-ES" i="1" dirty="0" smtClean="0">
                <a:effectLst>
                  <a:glow rad="101600">
                    <a:srgbClr val="C00000">
                      <a:alpha val="60000"/>
                    </a:srgbClr>
                  </a:glow>
                  <a:outerShdw blurRad="38100" dist="38100" dir="2700000" algn="tl">
                    <a:srgbClr val="000000">
                      <a:alpha val="43137"/>
                    </a:srgbClr>
                  </a:outerShdw>
                </a:effectLst>
              </a:rPr>
              <a:t> divertidísima basada en el famoso concurso japonés del mismo nombre. Todas las pruebas de </a:t>
            </a:r>
            <a:r>
              <a:rPr lang="es-ES" i="1" dirty="0" err="1" smtClean="0">
                <a:effectLst>
                  <a:glow rad="101600">
                    <a:srgbClr val="C00000">
                      <a:alpha val="60000"/>
                    </a:srgbClr>
                  </a:glow>
                  <a:outerShdw blurRad="38100" dist="38100" dir="2700000" algn="tl">
                    <a:srgbClr val="000000">
                      <a:alpha val="43137"/>
                    </a:srgbClr>
                  </a:outerShdw>
                </a:effectLst>
              </a:rPr>
              <a:t>gymkana</a:t>
            </a:r>
            <a:r>
              <a:rPr lang="es-ES" i="1" dirty="0" smtClean="0">
                <a:effectLst>
                  <a:glow rad="101600">
                    <a:srgbClr val="C00000">
                      <a:alpha val="60000"/>
                    </a:srgbClr>
                  </a:glow>
                  <a:outerShdw blurRad="38100" dist="38100" dir="2700000" algn="tl">
                    <a:srgbClr val="000000">
                      <a:alpha val="43137"/>
                    </a:srgbClr>
                  </a:outerShdw>
                </a:effectLst>
              </a:rPr>
              <a:t> de Humor Amarillo en Madrid son con hinchables muy originales y divertidos.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24000">
        <p14:glitter/>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3*ppt_w"/>
                                          </p:val>
                                        </p:tav>
                                      </p:tavLst>
                                    </p:anim>
                                    <p:anim calcmode="lin" valueType="num">
                                      <p:cBhvr>
                                        <p:cTn id="7" dur="4000"/>
                                        <p:tgtEl>
                                          <p:spTgt spid="6"/>
                                        </p:tgtEl>
                                        <p:attrNameLst>
                                          <p:attrName>ppt_h</p:attrName>
                                        </p:attrNameLst>
                                      </p:cBhvr>
                                      <p:tavLst>
                                        <p:tav tm="0">
                                          <p:val>
                                            <p:strVal val="ppt_h"/>
                                          </p:val>
                                        </p:tav>
                                        <p:tav tm="100000">
                                          <p:val>
                                            <p:strVal val="4/3*ppt_h"/>
                                          </p:val>
                                        </p:tav>
                                      </p:tavLst>
                                    </p:anim>
                                    <p:set>
                                      <p:cBhvr>
                                        <p:cTn id="8" dur="1" fill="hold">
                                          <p:stCondLst>
                                            <p:cond delay="3999"/>
                                          </p:stCondLst>
                                        </p:cTn>
                                        <p:tgtEl>
                                          <p:spTgt spid="6"/>
                                        </p:tgtEl>
                                        <p:attrNameLst>
                                          <p:attrName>style.visibility</p:attrName>
                                        </p:attrNameLst>
                                      </p:cBhvr>
                                      <p:to>
                                        <p:strVal val="hidden"/>
                                      </p:to>
                                    </p:set>
                                  </p:childTnLst>
                                </p:cTn>
                              </p:par>
                              <p:par>
                                <p:cTn id="9" presetID="6" presetClass="exit" presetSubtype="16" fill="hold" nodeType="withEffect">
                                  <p:stCondLst>
                                    <p:cond delay="0"/>
                                  </p:stCondLst>
                                  <p:childTnLst>
                                    <p:animEffect transition="out" filter="circle(in)">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strVal val="4/3*ppt_w"/>
                                          </p:val>
                                        </p:tav>
                                      </p:tavLst>
                                    </p:anim>
                                    <p:anim calcmode="lin" valueType="num">
                                      <p:cBhvr>
                                        <p:cTn id="14" dur="4000"/>
                                        <p:tgtEl>
                                          <p:spTgt spid="5"/>
                                        </p:tgtEl>
                                        <p:attrNameLst>
                                          <p:attrName>ppt_h</p:attrName>
                                        </p:attrNameLst>
                                      </p:cBhvr>
                                      <p:tavLst>
                                        <p:tav tm="0">
                                          <p:val>
                                            <p:strVal val="ppt_h"/>
                                          </p:val>
                                        </p:tav>
                                        <p:tav tm="100000">
                                          <p:val>
                                            <p:strVal val="4/3*ppt_h"/>
                                          </p:val>
                                        </p:tav>
                                      </p:tavLst>
                                    </p:anim>
                                    <p:set>
                                      <p:cBhvr>
                                        <p:cTn id="15" dur="1" fill="hold">
                                          <p:stCondLst>
                                            <p:cond delay="3999"/>
                                          </p:stCondLst>
                                        </p:cTn>
                                        <p:tgtEl>
                                          <p:spTgt spid="5"/>
                                        </p:tgtEl>
                                        <p:attrNameLst>
                                          <p:attrName>style.visibility</p:attrName>
                                        </p:attrNameLst>
                                      </p:cBhvr>
                                      <p:to>
                                        <p:strVal val="hidden"/>
                                      </p:to>
                                    </p:set>
                                  </p:childTnLst>
                                </p:cTn>
                              </p:par>
                              <p:par>
                                <p:cTn id="16" presetID="8" presetClass="exit" presetSubtype="32" fill="hold" nodeType="withEffect">
                                  <p:stCondLst>
                                    <p:cond delay="0"/>
                                  </p:stCondLst>
                                  <p:childTnLst>
                                    <p:animEffect transition="out" filter="diamond(out)">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4/3*#ppt_w"/>
                                          </p:val>
                                        </p:tav>
                                        <p:tav tm="100000">
                                          <p:val>
                                            <p:strVal val="#ppt_w"/>
                                          </p:val>
                                        </p:tav>
                                      </p:tavLst>
                                    </p:anim>
                                    <p:anim calcmode="lin" valueType="num">
                                      <p:cBhvr>
                                        <p:cTn id="22" dur="4000" fill="hold"/>
                                        <p:tgtEl>
                                          <p:spTgt spid="4"/>
                                        </p:tgtEl>
                                        <p:attrNameLst>
                                          <p:attrName>ppt_h</p:attrName>
                                        </p:attrNameLst>
                                      </p:cBhvr>
                                      <p:tavLst>
                                        <p:tav tm="0">
                                          <p:val>
                                            <p:strVal val="4/3*#ppt_h"/>
                                          </p:val>
                                        </p:tav>
                                        <p:tav tm="100000">
                                          <p:val>
                                            <p:strVal val="#ppt_h"/>
                                          </p:val>
                                        </p:tav>
                                      </p:tavLst>
                                    </p:anim>
                                  </p:childTnLst>
                                </p:cTn>
                              </p:par>
                              <p:par>
                                <p:cTn id="23" presetID="16" presetClass="entr" presetSubtype="37"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arn(outVertical)">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43).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0(43).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sp>
        <p:nvSpPr>
          <p:cNvPr id="7" name="6 CuadroTexto"/>
          <p:cNvSpPr txBox="1"/>
          <p:nvPr/>
        </p:nvSpPr>
        <p:spPr>
          <a:xfrm>
            <a:off x="323528"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Solo podéis golpearos con las mazas (recubiertas de gomaespuma) y no debéis agarraros ni empujaros. Hay que resistir los golpes del otro jugador de pie, no está permitido sentarse ni arrodillarse ya que sino es muy fácil mantener el equilibrio.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0000">
        <p14:glitter/>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23" presetClass="exit" presetSubtype="544" fill="hold" nodeType="withEffect">
                                  <p:stCondLst>
                                    <p:cond delay="0"/>
                                  </p:stCondLst>
                                  <p:childTnLst>
                                    <p:anim calcmode="lin" valueType="num">
                                      <p:cBhvr>
                                        <p:cTn id="9" dur="4000"/>
                                        <p:tgtEl>
                                          <p:spTgt spid="5"/>
                                        </p:tgtEl>
                                        <p:attrNameLst>
                                          <p:attrName>ppt_w</p:attrName>
                                        </p:attrNameLst>
                                      </p:cBhvr>
                                      <p:tavLst>
                                        <p:tav tm="0">
                                          <p:val>
                                            <p:strVal val="ppt_w"/>
                                          </p:val>
                                        </p:tav>
                                        <p:tav tm="100000">
                                          <p:val>
                                            <p:fltVal val="0"/>
                                          </p:val>
                                        </p:tav>
                                      </p:tavLst>
                                    </p:anim>
                                    <p:anim calcmode="lin" valueType="num">
                                      <p:cBhvr>
                                        <p:cTn id="10" dur="4000"/>
                                        <p:tgtEl>
                                          <p:spTgt spid="5"/>
                                        </p:tgtEl>
                                        <p:attrNameLst>
                                          <p:attrName>ppt_h</p:attrName>
                                        </p:attrNameLst>
                                      </p:cBhvr>
                                      <p:tavLst>
                                        <p:tav tm="0">
                                          <p:val>
                                            <p:strVal val="ppt_h"/>
                                          </p:val>
                                        </p:tav>
                                        <p:tav tm="100000">
                                          <p:val>
                                            <p:fltVal val="0"/>
                                          </p:val>
                                        </p:tav>
                                      </p:tavLst>
                                    </p:anim>
                                    <p:anim calcmode="lin" valueType="num">
                                      <p:cBhvr>
                                        <p:cTn id="11" dur="4000"/>
                                        <p:tgtEl>
                                          <p:spTgt spid="5"/>
                                        </p:tgtEl>
                                        <p:attrNameLst>
                                          <p:attrName>ppt_x</p:attrName>
                                        </p:attrNameLst>
                                      </p:cBhvr>
                                      <p:tavLst>
                                        <p:tav tm="0">
                                          <p:val>
                                            <p:strVal val="ppt_x"/>
                                          </p:val>
                                        </p:tav>
                                        <p:tav tm="100000">
                                          <p:val>
                                            <p:fltVal val="0.5"/>
                                          </p:val>
                                        </p:tav>
                                      </p:tavLst>
                                    </p:anim>
                                    <p:anim calcmode="lin" valueType="num">
                                      <p:cBhvr>
                                        <p:cTn id="12" dur="4000"/>
                                        <p:tgtEl>
                                          <p:spTgt spid="5"/>
                                        </p:tgtEl>
                                        <p:attrNameLst>
                                          <p:attrName>ppt_y</p:attrName>
                                        </p:attrNameLst>
                                      </p:cBhvr>
                                      <p:tavLst>
                                        <p:tav tm="0">
                                          <p:val>
                                            <p:strVal val="ppt_y"/>
                                          </p:val>
                                        </p:tav>
                                        <p:tav tm="100000">
                                          <p:val>
                                            <p:fltVal val="0.5"/>
                                          </p:val>
                                        </p:tav>
                                      </p:tavLst>
                                    </p:anim>
                                    <p:set>
                                      <p:cBhvr>
                                        <p:cTn id="13" dur="1" fill="hold">
                                          <p:stCondLst>
                                            <p:cond delay="3999"/>
                                          </p:stCondLst>
                                        </p:cTn>
                                        <p:tgtEl>
                                          <p:spTgt spid="5"/>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4000" fill="hold"/>
                                        <p:tgtEl>
                                          <p:spTgt spid="4"/>
                                        </p:tgtEl>
                                        <p:attrNameLst>
                                          <p:attrName>ppt_w</p:attrName>
                                        </p:attrNameLst>
                                      </p:cBhvr>
                                      <p:tavLst>
                                        <p:tav tm="0">
                                          <p:val>
                                            <p:strVal val="4/3*#ppt_w"/>
                                          </p:val>
                                        </p:tav>
                                        <p:tav tm="100000">
                                          <p:val>
                                            <p:strVal val="#ppt_w"/>
                                          </p:val>
                                        </p:tav>
                                      </p:tavLst>
                                    </p:anim>
                                    <p:anim calcmode="lin" valueType="num">
                                      <p:cBhvr>
                                        <p:cTn id="17" dur="4000" fill="hold"/>
                                        <p:tgtEl>
                                          <p:spTgt spid="4"/>
                                        </p:tgtEl>
                                        <p:attrNameLst>
                                          <p:attrName>ppt_h</p:attrName>
                                        </p:attrNameLst>
                                      </p:cBhvr>
                                      <p:tavLst>
                                        <p:tav tm="0">
                                          <p:val>
                                            <p:strVal val="4/3*#ppt_h"/>
                                          </p:val>
                                        </p:tav>
                                        <p:tav tm="100000">
                                          <p:val>
                                            <p:strVal val="#ppt_h"/>
                                          </p:val>
                                        </p:tav>
                                      </p:tavLst>
                                    </p:anim>
                                  </p:childTnLst>
                                </p:cTn>
                              </p:par>
                              <p:par>
                                <p:cTn id="18" presetID="13" presetClass="entr" presetSubtype="16"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plus(in)">
                                      <p:cBhvr>
                                        <p:cTn id="20" dur="4000"/>
                                        <p:tgtEl>
                                          <p:spTgt spid="4"/>
                                        </p:tgtEl>
                                      </p:cBhvr>
                                    </p:animEffect>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7"/>
                                        </p:tgtEl>
                                        <p:attrNameLst>
                                          <p:attrName>style.visibility</p:attrName>
                                        </p:attrNameLst>
                                      </p:cBhvr>
                                      <p:to>
                                        <p:strVal val="visible"/>
                                      </p:to>
                                    </p:set>
                                    <p:animEffect transition="in" filter="fade">
                                      <p:cBhvr>
                                        <p:cTn id="24" dur="1000"/>
                                        <p:tgtEl>
                                          <p:spTgt spid="7"/>
                                        </p:tgtEl>
                                      </p:cBhvr>
                                    </p:animEffect>
                                    <p:anim calcmode="lin" valueType="num">
                                      <p:cBhvr>
                                        <p:cTn id="25" dur="1000" fill="hold"/>
                                        <p:tgtEl>
                                          <p:spTgt spid="7"/>
                                        </p:tgtEl>
                                        <p:attrNameLst>
                                          <p:attrName>ppt_x</p:attrName>
                                        </p:attrNameLst>
                                      </p:cBhvr>
                                      <p:tavLst>
                                        <p:tav tm="0">
                                          <p:val>
                                            <p:strVal val="#ppt_x-.1"/>
                                          </p:val>
                                        </p:tav>
                                        <p:tav tm="100000">
                                          <p:val>
                                            <p:strVal val="#ppt_x"/>
                                          </p:val>
                                        </p:tav>
                                      </p:tavLst>
                                    </p:anim>
                                    <p:anim calcmode="lin" valueType="num">
                                      <p:cBhvr>
                                        <p:cTn id="26"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47).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0(47).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pic>
        <p:nvPicPr>
          <p:cNvPr id="6" name="5 Imagen" descr="0(47).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sp>
        <p:nvSpPr>
          <p:cNvPr id="7" name="6 CuadroTexto"/>
          <p:cNvSpPr txBox="1"/>
          <p:nvPr/>
        </p:nvSpPr>
        <p:spPr>
          <a:xfrm>
            <a:off x="755576" y="4657700"/>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Demuestra tu habilidad, equilibrio y fuerza sorteando los obstáculos que te esperan en esta carrera, incluidas actividades de agua en verano, para batir al equipo contrario y pasarlo en grande al aire libre.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26000">
        <p14:glitter/>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3*ppt_w"/>
                                          </p:val>
                                        </p:tav>
                                      </p:tavLst>
                                    </p:anim>
                                    <p:anim calcmode="lin" valueType="num">
                                      <p:cBhvr>
                                        <p:cTn id="7" dur="4000"/>
                                        <p:tgtEl>
                                          <p:spTgt spid="6"/>
                                        </p:tgtEl>
                                        <p:attrNameLst>
                                          <p:attrName>ppt_h</p:attrName>
                                        </p:attrNameLst>
                                      </p:cBhvr>
                                      <p:tavLst>
                                        <p:tav tm="0">
                                          <p:val>
                                            <p:strVal val="ppt_h"/>
                                          </p:val>
                                        </p:tav>
                                        <p:tav tm="100000">
                                          <p:val>
                                            <p:strVal val="4/3*ppt_h"/>
                                          </p:val>
                                        </p:tav>
                                      </p:tavLst>
                                    </p:anim>
                                    <p:set>
                                      <p:cBhvr>
                                        <p:cTn id="8" dur="1" fill="hold">
                                          <p:stCondLst>
                                            <p:cond delay="3999"/>
                                          </p:stCondLst>
                                        </p:cTn>
                                        <p:tgtEl>
                                          <p:spTgt spid="6"/>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17" presetClass="exit" presetSubtype="10"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fltVal val="0"/>
                                          </p:val>
                                        </p:tav>
                                      </p:tavLst>
                                    </p:anim>
                                    <p:anim calcmode="lin" valueType="num">
                                      <p:cBhvr>
                                        <p:cTn id="14" dur="4000"/>
                                        <p:tgtEl>
                                          <p:spTgt spid="5"/>
                                        </p:tgtEl>
                                        <p:attrNameLst>
                                          <p:attrName>ppt_h</p:attrName>
                                        </p:attrNameLst>
                                      </p:cBhvr>
                                      <p:tavLst>
                                        <p:tav tm="0">
                                          <p:val>
                                            <p:strVal val="ppt_h"/>
                                          </p:val>
                                        </p:tav>
                                        <p:tav tm="100000">
                                          <p:val>
                                            <p:strVal val="ppt_h"/>
                                          </p:val>
                                        </p:tav>
                                      </p:tavLst>
                                    </p:anim>
                                    <p:set>
                                      <p:cBhvr>
                                        <p:cTn id="15" dur="1" fill="hold">
                                          <p:stCondLst>
                                            <p:cond delay="3999"/>
                                          </p:stCondLst>
                                        </p:cTn>
                                        <p:tgtEl>
                                          <p:spTgt spid="5"/>
                                        </p:tgtEl>
                                        <p:attrNameLst>
                                          <p:attrName>style.visibility</p:attrName>
                                        </p:attrNameLst>
                                      </p:cBhvr>
                                      <p:to>
                                        <p:strVal val="hidden"/>
                                      </p:to>
                                    </p:set>
                                  </p:childTnLst>
                                </p:cTn>
                              </p:par>
                              <p:par>
                                <p:cTn id="16" presetID="3" presetClass="exit" presetSubtype="10" fill="hold" nodeType="withEffect">
                                  <p:stCondLst>
                                    <p:cond delay="0"/>
                                  </p:stCondLst>
                                  <p:childTnLst>
                                    <p:animEffect transition="out" filter="blinds(horizontal)">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4/3*#ppt_w"/>
                                          </p:val>
                                        </p:tav>
                                        <p:tav tm="100000">
                                          <p:val>
                                            <p:strVal val="#ppt_w"/>
                                          </p:val>
                                        </p:tav>
                                      </p:tavLst>
                                    </p:anim>
                                    <p:anim calcmode="lin" valueType="num">
                                      <p:cBhvr>
                                        <p:cTn id="22" dur="4000" fill="hold"/>
                                        <p:tgtEl>
                                          <p:spTgt spid="4"/>
                                        </p:tgtEl>
                                        <p:attrNameLst>
                                          <p:attrName>ppt_h</p:attrName>
                                        </p:attrNameLst>
                                      </p:cBhvr>
                                      <p:tavLst>
                                        <p:tav tm="0">
                                          <p:val>
                                            <p:strVal val="4/3*#ppt_h"/>
                                          </p:val>
                                        </p:tav>
                                        <p:tav tm="100000">
                                          <p:val>
                                            <p:strVal val="#ppt_h"/>
                                          </p:val>
                                        </p:tav>
                                      </p:tavLst>
                                    </p:anim>
                                  </p:childTnLst>
                                </p:cTn>
                              </p:par>
                              <p:par>
                                <p:cTn id="23" presetID="13"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plus(in)">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n 8"/>
          <p:cNvPicPr>
            <a:picLocks noChangeAspect="1"/>
          </p:cNvPicPr>
          <p:nvPr/>
        </p:nvPicPr>
        <p:blipFill>
          <a:blip r:embed="rId2" cstate="print"/>
          <a:srcRect r="83862" b="50000"/>
          <a:stretch>
            <a:fillRect/>
          </a:stretch>
        </p:blipFill>
        <p:spPr bwMode="auto">
          <a:xfrm>
            <a:off x="0" y="0"/>
            <a:ext cx="1475656" cy="2857500"/>
          </a:xfrm>
          <a:prstGeom prst="rect">
            <a:avLst/>
          </a:prstGeom>
          <a:noFill/>
          <a:ln w="9525">
            <a:noFill/>
            <a:miter lim="800000"/>
            <a:headEnd/>
            <a:tailEnd/>
          </a:ln>
        </p:spPr>
      </p:pic>
      <p:pic>
        <p:nvPicPr>
          <p:cNvPr id="13" name="Imagen 12"/>
          <p:cNvPicPr>
            <a:picLocks noChangeAspect="1"/>
          </p:cNvPicPr>
          <p:nvPr/>
        </p:nvPicPr>
        <p:blipFill>
          <a:blip r:embed="rId2" cstate="print"/>
          <a:srcRect l="16138" r="67325" b="50000"/>
          <a:stretch>
            <a:fillRect/>
          </a:stretch>
        </p:blipFill>
        <p:spPr bwMode="auto">
          <a:xfrm>
            <a:off x="1475656" y="0"/>
            <a:ext cx="1512168" cy="2857500"/>
          </a:xfrm>
          <a:prstGeom prst="rect">
            <a:avLst/>
          </a:prstGeom>
          <a:noFill/>
          <a:ln w="9525">
            <a:noFill/>
            <a:miter lim="800000"/>
            <a:headEnd/>
            <a:tailEnd/>
          </a:ln>
        </p:spPr>
      </p:pic>
      <p:pic>
        <p:nvPicPr>
          <p:cNvPr id="17" name="Imagen 16"/>
          <p:cNvPicPr>
            <a:picLocks noChangeAspect="1"/>
          </p:cNvPicPr>
          <p:nvPr/>
        </p:nvPicPr>
        <p:blipFill>
          <a:blip r:embed="rId2" cstate="print"/>
          <a:srcRect l="32675" r="49999" b="50000"/>
          <a:stretch>
            <a:fillRect/>
          </a:stretch>
        </p:blipFill>
        <p:spPr bwMode="auto">
          <a:xfrm>
            <a:off x="2987824" y="0"/>
            <a:ext cx="1584176" cy="2857500"/>
          </a:xfrm>
          <a:prstGeom prst="rect">
            <a:avLst/>
          </a:prstGeom>
          <a:noFill/>
          <a:ln w="9525">
            <a:noFill/>
            <a:miter lim="800000"/>
            <a:headEnd/>
            <a:tailEnd/>
          </a:ln>
        </p:spPr>
      </p:pic>
      <p:pic>
        <p:nvPicPr>
          <p:cNvPr id="21" name="Imagen 20"/>
          <p:cNvPicPr>
            <a:picLocks noChangeAspect="1"/>
          </p:cNvPicPr>
          <p:nvPr/>
        </p:nvPicPr>
        <p:blipFill>
          <a:blip r:embed="rId2" cstate="print"/>
          <a:srcRect l="50000" t="50000" r="32675"/>
          <a:stretch>
            <a:fillRect/>
          </a:stretch>
        </p:blipFill>
        <p:spPr bwMode="auto">
          <a:xfrm>
            <a:off x="4572000" y="2857500"/>
            <a:ext cx="1584176" cy="2857500"/>
          </a:xfrm>
          <a:prstGeom prst="rect">
            <a:avLst/>
          </a:prstGeom>
          <a:noFill/>
          <a:ln w="9525">
            <a:noFill/>
            <a:miter lim="800000"/>
            <a:headEnd/>
            <a:tailEnd/>
          </a:ln>
        </p:spPr>
      </p:pic>
      <p:pic>
        <p:nvPicPr>
          <p:cNvPr id="25" name="Imagen 24"/>
          <p:cNvPicPr>
            <a:picLocks noChangeAspect="1"/>
          </p:cNvPicPr>
          <p:nvPr/>
        </p:nvPicPr>
        <p:blipFill>
          <a:blip r:embed="rId2" cstate="print"/>
          <a:srcRect l="67325" t="50000" r="16138"/>
          <a:stretch>
            <a:fillRect/>
          </a:stretch>
        </p:blipFill>
        <p:spPr bwMode="auto">
          <a:xfrm>
            <a:off x="6156176" y="2857500"/>
            <a:ext cx="1512168" cy="2857499"/>
          </a:xfrm>
          <a:prstGeom prst="rect">
            <a:avLst/>
          </a:prstGeom>
          <a:noFill/>
          <a:ln w="9525">
            <a:noFill/>
            <a:miter lim="800000"/>
            <a:headEnd/>
            <a:tailEnd/>
          </a:ln>
        </p:spPr>
      </p:pic>
      <p:pic>
        <p:nvPicPr>
          <p:cNvPr id="29" name="Imagen 28"/>
          <p:cNvPicPr>
            <a:picLocks noChangeAspect="1"/>
          </p:cNvPicPr>
          <p:nvPr/>
        </p:nvPicPr>
        <p:blipFill>
          <a:blip r:embed="rId2" cstate="print"/>
          <a:srcRect l="83074" t="50000"/>
          <a:stretch>
            <a:fillRect/>
          </a:stretch>
        </p:blipFill>
        <p:spPr bwMode="auto">
          <a:xfrm>
            <a:off x="7596336" y="2857500"/>
            <a:ext cx="1547665" cy="2857500"/>
          </a:xfrm>
          <a:prstGeom prst="rect">
            <a:avLst/>
          </a:prstGeom>
          <a:noFill/>
          <a:ln w="9525">
            <a:noFill/>
            <a:miter lim="800000"/>
            <a:headEnd/>
            <a:tailEnd/>
          </a:ln>
        </p:spPr>
      </p:pic>
      <p:pic>
        <p:nvPicPr>
          <p:cNvPr id="31" name="Imagen 30"/>
          <p:cNvPicPr>
            <a:picLocks noChangeAspect="1"/>
          </p:cNvPicPr>
          <p:nvPr/>
        </p:nvPicPr>
        <p:blipFill>
          <a:blip r:embed="rId2" cstate="print"/>
          <a:srcRect l="83847" b="50000"/>
          <a:stretch>
            <a:fillRect/>
          </a:stretch>
        </p:blipFill>
        <p:spPr bwMode="auto">
          <a:xfrm>
            <a:off x="7668344" y="0"/>
            <a:ext cx="1477244" cy="2857500"/>
          </a:xfrm>
          <a:prstGeom prst="rect">
            <a:avLst/>
          </a:prstGeom>
          <a:noFill/>
          <a:ln w="9525">
            <a:noFill/>
            <a:miter lim="800000"/>
            <a:headEnd/>
            <a:tailEnd/>
          </a:ln>
        </p:spPr>
      </p:pic>
      <p:pic>
        <p:nvPicPr>
          <p:cNvPr id="35" name="Imagen 34"/>
          <p:cNvPicPr>
            <a:picLocks noChangeAspect="1"/>
          </p:cNvPicPr>
          <p:nvPr/>
        </p:nvPicPr>
        <p:blipFill>
          <a:blip r:embed="rId2" cstate="print"/>
          <a:srcRect l="67325" r="16138" b="50000"/>
          <a:stretch>
            <a:fillRect/>
          </a:stretch>
        </p:blipFill>
        <p:spPr bwMode="auto">
          <a:xfrm>
            <a:off x="6156176" y="0"/>
            <a:ext cx="1512168" cy="2857500"/>
          </a:xfrm>
          <a:prstGeom prst="rect">
            <a:avLst/>
          </a:prstGeom>
          <a:noFill/>
          <a:ln w="9525">
            <a:noFill/>
            <a:miter lim="800000"/>
            <a:headEnd/>
            <a:tailEnd/>
          </a:ln>
        </p:spPr>
      </p:pic>
      <p:pic>
        <p:nvPicPr>
          <p:cNvPr id="39" name="Imagen 38"/>
          <p:cNvPicPr>
            <a:picLocks noChangeAspect="1"/>
          </p:cNvPicPr>
          <p:nvPr/>
        </p:nvPicPr>
        <p:blipFill>
          <a:blip r:embed="rId2" cstate="print"/>
          <a:srcRect l="50000" r="32675" b="50000"/>
          <a:stretch>
            <a:fillRect/>
          </a:stretch>
        </p:blipFill>
        <p:spPr bwMode="auto">
          <a:xfrm>
            <a:off x="4572000" y="0"/>
            <a:ext cx="1584176" cy="2857500"/>
          </a:xfrm>
          <a:prstGeom prst="rect">
            <a:avLst/>
          </a:prstGeom>
          <a:noFill/>
          <a:ln w="9525">
            <a:noFill/>
            <a:miter lim="800000"/>
            <a:headEnd/>
            <a:tailEnd/>
          </a:ln>
        </p:spPr>
      </p:pic>
      <p:pic>
        <p:nvPicPr>
          <p:cNvPr id="45" name="Imagen 44"/>
          <p:cNvPicPr>
            <a:picLocks noChangeAspect="1"/>
          </p:cNvPicPr>
          <p:nvPr/>
        </p:nvPicPr>
        <p:blipFill>
          <a:blip r:embed="rId2" cstate="print"/>
          <a:srcRect t="50000" r="83862"/>
          <a:stretch>
            <a:fillRect/>
          </a:stretch>
        </p:blipFill>
        <p:spPr bwMode="auto">
          <a:xfrm>
            <a:off x="0" y="2857500"/>
            <a:ext cx="1475656" cy="2857500"/>
          </a:xfrm>
          <a:prstGeom prst="rect">
            <a:avLst/>
          </a:prstGeom>
          <a:noFill/>
          <a:ln w="9525">
            <a:noFill/>
            <a:miter lim="800000"/>
            <a:headEnd/>
            <a:tailEnd/>
          </a:ln>
        </p:spPr>
      </p:pic>
      <p:pic>
        <p:nvPicPr>
          <p:cNvPr id="49" name="Imagen 48"/>
          <p:cNvPicPr>
            <a:picLocks noChangeAspect="1"/>
          </p:cNvPicPr>
          <p:nvPr/>
        </p:nvPicPr>
        <p:blipFill>
          <a:blip r:embed="rId2" cstate="print"/>
          <a:srcRect l="16138" t="50000" r="67325"/>
          <a:stretch>
            <a:fillRect/>
          </a:stretch>
        </p:blipFill>
        <p:spPr bwMode="auto">
          <a:xfrm>
            <a:off x="1475656" y="2857500"/>
            <a:ext cx="1512168" cy="2857500"/>
          </a:xfrm>
          <a:prstGeom prst="rect">
            <a:avLst/>
          </a:prstGeom>
          <a:noFill/>
          <a:ln w="9525">
            <a:noFill/>
            <a:miter lim="800000"/>
            <a:headEnd/>
            <a:tailEnd/>
          </a:ln>
        </p:spPr>
      </p:pic>
      <p:pic>
        <p:nvPicPr>
          <p:cNvPr id="53" name="Imagen 52"/>
          <p:cNvPicPr>
            <a:picLocks noChangeAspect="1"/>
          </p:cNvPicPr>
          <p:nvPr/>
        </p:nvPicPr>
        <p:blipFill>
          <a:blip r:embed="rId2" cstate="print"/>
          <a:srcRect l="32674" t="50000" r="50000"/>
          <a:stretch>
            <a:fillRect/>
          </a:stretch>
        </p:blipFill>
        <p:spPr bwMode="auto">
          <a:xfrm>
            <a:off x="2987824" y="2857500"/>
            <a:ext cx="1584176" cy="2857500"/>
          </a:xfrm>
          <a:prstGeom prst="rect">
            <a:avLst/>
          </a:prstGeom>
          <a:noFill/>
          <a:ln w="9525">
            <a:noFill/>
            <a:miter lim="800000"/>
            <a:headEnd/>
            <a:tailEnd/>
          </a:ln>
        </p:spPr>
      </p:pic>
      <p:sp>
        <p:nvSpPr>
          <p:cNvPr id="14" name="13 CuadroTexto"/>
          <p:cNvSpPr txBox="1"/>
          <p:nvPr/>
        </p:nvSpPr>
        <p:spPr>
          <a:xfrm>
            <a:off x="179512" y="4369668"/>
            <a:ext cx="86409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pruebas de Humor Amarillo se basan </a:t>
            </a:r>
            <a:r>
              <a:rPr lang="es-ES" i="1" dirty="0" smtClean="0">
                <a:effectLst>
                  <a:glow rad="101600">
                    <a:srgbClr val="C00000">
                      <a:alpha val="60000"/>
                    </a:srgbClr>
                  </a:glow>
                  <a:outerShdw blurRad="38100" dist="38100" dir="2700000" algn="tl">
                    <a:srgbClr val="000000">
                      <a:alpha val="43137"/>
                    </a:srgbClr>
                  </a:outerShdw>
                </a:effectLst>
              </a:rPr>
              <a:t>en </a:t>
            </a:r>
            <a:r>
              <a:rPr lang="es-ES" i="1" dirty="0" smtClean="0">
                <a:effectLst>
                  <a:glow rad="101600">
                    <a:srgbClr val="C00000">
                      <a:alpha val="60000"/>
                    </a:srgbClr>
                  </a:glow>
                  <a:outerShdw blurRad="38100" dist="38100" dir="2700000" algn="tl">
                    <a:srgbClr val="000000">
                      <a:alpha val="43137"/>
                    </a:srgbClr>
                  </a:outerShdw>
                </a:effectLst>
              </a:rPr>
              <a:t>el programa de televisión conocido como El Castillo de </a:t>
            </a:r>
            <a:r>
              <a:rPr lang="es-ES" i="1" dirty="0" err="1" smtClean="0">
                <a:effectLst>
                  <a:glow rad="101600">
                    <a:srgbClr val="C00000">
                      <a:alpha val="60000"/>
                    </a:srgbClr>
                  </a:glow>
                  <a:outerShdw blurRad="38100" dist="38100" dir="2700000" algn="tl">
                    <a:srgbClr val="000000">
                      <a:alpha val="43137"/>
                    </a:srgbClr>
                  </a:outerShdw>
                </a:effectLst>
              </a:rPr>
              <a:t>Takeshi</a:t>
            </a:r>
            <a:r>
              <a:rPr lang="es-ES" i="1" dirty="0" smtClean="0">
                <a:effectLst>
                  <a:glow rad="101600">
                    <a:srgbClr val="C00000">
                      <a:alpha val="60000"/>
                    </a:srgbClr>
                  </a:glow>
                  <a:outerShdw blurRad="38100" dist="38100" dir="2700000" algn="tl">
                    <a:srgbClr val="000000">
                      <a:alpha val="43137"/>
                    </a:srgbClr>
                  </a:outerShdw>
                </a:effectLst>
              </a:rPr>
              <a:t>, un programa japonés basado en diferentes pruebas de destreza. El objetivo principal del programa era llegar al castillo de </a:t>
            </a:r>
            <a:r>
              <a:rPr lang="es-ES" i="1" dirty="0" err="1" smtClean="0">
                <a:effectLst>
                  <a:glow rad="101600">
                    <a:srgbClr val="C00000">
                      <a:alpha val="60000"/>
                    </a:srgbClr>
                  </a:glow>
                  <a:outerShdw blurRad="38100" dist="38100" dir="2700000" algn="tl">
                    <a:srgbClr val="000000">
                      <a:alpha val="43137"/>
                    </a:srgbClr>
                  </a:outerShdw>
                </a:effectLst>
              </a:rPr>
              <a:t>Takeshi</a:t>
            </a:r>
            <a:r>
              <a:rPr lang="es-ES" i="1" dirty="0" smtClean="0">
                <a:effectLst>
                  <a:glow rad="101600">
                    <a:srgbClr val="C00000">
                      <a:alpha val="60000"/>
                    </a:srgbClr>
                  </a:glow>
                  <a:outerShdw blurRad="38100" dist="38100" dir="2700000" algn="tl">
                    <a:srgbClr val="000000">
                      <a:alpha val="43137"/>
                    </a:srgbClr>
                  </a:outerShdw>
                </a:effectLst>
              </a:rPr>
              <a:t>, una fortaleza custodiada por el director de cine </a:t>
            </a:r>
            <a:r>
              <a:rPr lang="es-ES" i="1" dirty="0" err="1" smtClean="0">
                <a:effectLst>
                  <a:glow rad="101600">
                    <a:srgbClr val="C00000">
                      <a:alpha val="60000"/>
                    </a:srgbClr>
                  </a:glow>
                  <a:outerShdw blurRad="38100" dist="38100" dir="2700000" algn="tl">
                    <a:srgbClr val="000000">
                      <a:alpha val="43137"/>
                    </a:srgbClr>
                  </a:outerShdw>
                </a:effectLst>
              </a:rPr>
              <a:t>Takeshi</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Kitano</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34000">
        <p15:prstTrans prst="pageCurlDouble"/>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4000" fill="hold"/>
                                        <p:tgtEl>
                                          <p:spTgt spid="9"/>
                                        </p:tgtEl>
                                        <p:attrNameLst>
                                          <p:attrName>ppt_x</p:attrName>
                                        </p:attrNameLst>
                                      </p:cBhvr>
                                      <p:tavLst>
                                        <p:tav tm="0">
                                          <p:val>
                                            <p:strVal val="1+#ppt_w/2"/>
                                          </p:val>
                                        </p:tav>
                                        <p:tav tm="100000">
                                          <p:val>
                                            <p:strVal val="#ppt_x"/>
                                          </p:val>
                                        </p:tav>
                                      </p:tavLst>
                                    </p:anim>
                                    <p:anim calcmode="lin" valueType="num">
                                      <p:cBhvr additive="base">
                                        <p:cTn id="8" dur="4000" fill="hold"/>
                                        <p:tgtEl>
                                          <p:spTgt spid="9"/>
                                        </p:tgtEl>
                                        <p:attrNameLst>
                                          <p:attrName>ppt_y</p:attrName>
                                        </p:attrNameLst>
                                      </p:cBhvr>
                                      <p:tavLst>
                                        <p:tav tm="0">
                                          <p:val>
                                            <p:strVal val="1+#ppt_h/2"/>
                                          </p:val>
                                        </p:tav>
                                        <p:tav tm="100000">
                                          <p:val>
                                            <p:strVal val="#ppt_y"/>
                                          </p:val>
                                        </p:tav>
                                      </p:tavLst>
                                    </p:anim>
                                  </p:childTnLst>
                                </p:cTn>
                              </p:par>
                              <p:par>
                                <p:cTn id="9" presetID="23" presetClass="entr" presetSubtype="16"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p:cTn id="11" dur="4000" fill="hold"/>
                                        <p:tgtEl>
                                          <p:spTgt spid="9"/>
                                        </p:tgtEl>
                                        <p:attrNameLst>
                                          <p:attrName>ppt_w</p:attrName>
                                        </p:attrNameLst>
                                      </p:cBhvr>
                                      <p:tavLst>
                                        <p:tav tm="0">
                                          <p:val>
                                            <p:fltVal val="0"/>
                                          </p:val>
                                        </p:tav>
                                        <p:tav tm="100000">
                                          <p:val>
                                            <p:strVal val="#ppt_w"/>
                                          </p:val>
                                        </p:tav>
                                      </p:tavLst>
                                    </p:anim>
                                    <p:anim calcmode="lin" valueType="num">
                                      <p:cBhvr>
                                        <p:cTn id="12" dur="4000" fill="hold"/>
                                        <p:tgtEl>
                                          <p:spTgt spid="9"/>
                                        </p:tgtEl>
                                        <p:attrNameLst>
                                          <p:attrName>ppt_h</p:attrName>
                                        </p:attrNameLst>
                                      </p:cBhvr>
                                      <p:tavLst>
                                        <p:tav tm="0">
                                          <p:val>
                                            <p:fltVal val="0"/>
                                          </p:val>
                                        </p:tav>
                                        <p:tav tm="100000">
                                          <p:val>
                                            <p:strVal val="#ppt_h"/>
                                          </p:val>
                                        </p:tav>
                                      </p:tavLst>
                                    </p:anim>
                                  </p:childTnLst>
                                </p:cTn>
                              </p:par>
                              <p:par>
                                <p:cTn id="13" presetID="19" presetClass="entr" presetSubtype="5"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p:cTn id="15" dur="4000" fill="hold"/>
                                        <p:tgtEl>
                                          <p:spTgt spid="9"/>
                                        </p:tgtEl>
                                        <p:attrNameLst>
                                          <p:attrName>ppt_w</p:attrName>
                                        </p:attrNameLst>
                                      </p:cBhvr>
                                      <p:tavLst>
                                        <p:tav tm="0">
                                          <p:val>
                                            <p:strVal val="#ppt_w"/>
                                          </p:val>
                                        </p:tav>
                                        <p:tav tm="100000">
                                          <p:val>
                                            <p:strVal val="#ppt_w"/>
                                          </p:val>
                                        </p:tav>
                                      </p:tavLst>
                                    </p:anim>
                                    <p:anim calcmode="lin" valueType="num">
                                      <p:cBhvr>
                                        <p:cTn id="16" dur="4000" fill="hold"/>
                                        <p:tgtEl>
                                          <p:spTgt spid="9"/>
                                        </p:tgtEl>
                                        <p:attrNameLst>
                                          <p:attrName>ppt_h</p:attrName>
                                        </p:attrNameLst>
                                      </p:cBhvr>
                                      <p:tavLst>
                                        <p:tav tm="0" fmla="#ppt_h*sin(2.5*pi*$)">
                                          <p:val>
                                            <p:fltVal val="0"/>
                                          </p:val>
                                        </p:tav>
                                        <p:tav tm="100000">
                                          <p:val>
                                            <p:fltVal val="1"/>
                                          </p:val>
                                        </p:tav>
                                      </p:tavLst>
                                    </p:anim>
                                  </p:childTnLst>
                                </p:cTn>
                              </p:par>
                              <p:par>
                                <p:cTn id="17" presetID="8" presetClass="emph" presetSubtype="0" fill="hold" nodeType="withEffect">
                                  <p:stCondLst>
                                    <p:cond delay="0"/>
                                  </p:stCondLst>
                                  <p:childTnLst>
                                    <p:animRot by="-21600000">
                                      <p:cBhvr>
                                        <p:cTn id="18" dur="4000" fill="hold"/>
                                        <p:tgtEl>
                                          <p:spTgt spid="9"/>
                                        </p:tgtEl>
                                        <p:attrNameLst>
                                          <p:attrName>r</p:attrName>
                                        </p:attrNameLst>
                                      </p:cBhvr>
                                    </p:animRot>
                                  </p:childTnLst>
                                </p:cTn>
                              </p:par>
                              <p:par>
                                <p:cTn id="19" presetID="2" presetClass="entr" presetSubtype="6" fill="hold" nodeType="with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additive="base">
                                        <p:cTn id="21" dur="4000" fill="hold"/>
                                        <p:tgtEl>
                                          <p:spTgt spid="13"/>
                                        </p:tgtEl>
                                        <p:attrNameLst>
                                          <p:attrName>ppt_x</p:attrName>
                                        </p:attrNameLst>
                                      </p:cBhvr>
                                      <p:tavLst>
                                        <p:tav tm="0">
                                          <p:val>
                                            <p:strVal val="1+#ppt_w/2"/>
                                          </p:val>
                                        </p:tav>
                                        <p:tav tm="100000">
                                          <p:val>
                                            <p:strVal val="#ppt_x"/>
                                          </p:val>
                                        </p:tav>
                                      </p:tavLst>
                                    </p:anim>
                                    <p:anim calcmode="lin" valueType="num">
                                      <p:cBhvr additive="base">
                                        <p:cTn id="22" dur="4000" fill="hold"/>
                                        <p:tgtEl>
                                          <p:spTgt spid="13"/>
                                        </p:tgtEl>
                                        <p:attrNameLst>
                                          <p:attrName>ppt_y</p:attrName>
                                        </p:attrNameLst>
                                      </p:cBhvr>
                                      <p:tavLst>
                                        <p:tav tm="0">
                                          <p:val>
                                            <p:strVal val="1+#ppt_h/2"/>
                                          </p:val>
                                        </p:tav>
                                        <p:tav tm="100000">
                                          <p:val>
                                            <p:strVal val="#ppt_y"/>
                                          </p:val>
                                        </p:tav>
                                      </p:tavLst>
                                    </p:anim>
                                  </p:childTnLst>
                                </p:cTn>
                              </p:par>
                              <p:par>
                                <p:cTn id="23" presetID="23" presetClass="entr" presetSubtype="16"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p:cTn id="25" dur="4000" fill="hold"/>
                                        <p:tgtEl>
                                          <p:spTgt spid="13"/>
                                        </p:tgtEl>
                                        <p:attrNameLst>
                                          <p:attrName>ppt_w</p:attrName>
                                        </p:attrNameLst>
                                      </p:cBhvr>
                                      <p:tavLst>
                                        <p:tav tm="0">
                                          <p:val>
                                            <p:fltVal val="0"/>
                                          </p:val>
                                        </p:tav>
                                        <p:tav tm="100000">
                                          <p:val>
                                            <p:strVal val="#ppt_w"/>
                                          </p:val>
                                        </p:tav>
                                      </p:tavLst>
                                    </p:anim>
                                    <p:anim calcmode="lin" valueType="num">
                                      <p:cBhvr>
                                        <p:cTn id="26" dur="4000" fill="hold"/>
                                        <p:tgtEl>
                                          <p:spTgt spid="13"/>
                                        </p:tgtEl>
                                        <p:attrNameLst>
                                          <p:attrName>ppt_h</p:attrName>
                                        </p:attrNameLst>
                                      </p:cBhvr>
                                      <p:tavLst>
                                        <p:tav tm="0">
                                          <p:val>
                                            <p:fltVal val="0"/>
                                          </p:val>
                                        </p:tav>
                                        <p:tav tm="100000">
                                          <p:val>
                                            <p:strVal val="#ppt_h"/>
                                          </p:val>
                                        </p:tav>
                                      </p:tavLst>
                                    </p:anim>
                                  </p:childTnLst>
                                </p:cTn>
                              </p:par>
                              <p:par>
                                <p:cTn id="27" presetID="19" presetClass="entr" presetSubtype="5"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p:cTn id="29" dur="4000" fill="hold"/>
                                        <p:tgtEl>
                                          <p:spTgt spid="13"/>
                                        </p:tgtEl>
                                        <p:attrNameLst>
                                          <p:attrName>ppt_w</p:attrName>
                                        </p:attrNameLst>
                                      </p:cBhvr>
                                      <p:tavLst>
                                        <p:tav tm="0">
                                          <p:val>
                                            <p:strVal val="#ppt_w"/>
                                          </p:val>
                                        </p:tav>
                                        <p:tav tm="100000">
                                          <p:val>
                                            <p:strVal val="#ppt_w"/>
                                          </p:val>
                                        </p:tav>
                                      </p:tavLst>
                                    </p:anim>
                                    <p:anim calcmode="lin" valueType="num">
                                      <p:cBhvr>
                                        <p:cTn id="30" dur="4000" fill="hold"/>
                                        <p:tgtEl>
                                          <p:spTgt spid="13"/>
                                        </p:tgtEl>
                                        <p:attrNameLst>
                                          <p:attrName>ppt_h</p:attrName>
                                        </p:attrNameLst>
                                      </p:cBhvr>
                                      <p:tavLst>
                                        <p:tav tm="0" fmla="#ppt_h*sin(2.5*pi*$)">
                                          <p:val>
                                            <p:fltVal val="0"/>
                                          </p:val>
                                        </p:tav>
                                        <p:tav tm="100000">
                                          <p:val>
                                            <p:fltVal val="1"/>
                                          </p:val>
                                        </p:tav>
                                      </p:tavLst>
                                    </p:anim>
                                  </p:childTnLst>
                                </p:cTn>
                              </p:par>
                              <p:par>
                                <p:cTn id="31" presetID="8" presetClass="emph" presetSubtype="0" fill="hold" nodeType="withEffect">
                                  <p:stCondLst>
                                    <p:cond delay="0"/>
                                  </p:stCondLst>
                                  <p:childTnLst>
                                    <p:animRot by="-21600000">
                                      <p:cBhvr>
                                        <p:cTn id="32" dur="4000" fill="hold"/>
                                        <p:tgtEl>
                                          <p:spTgt spid="13"/>
                                        </p:tgtEl>
                                        <p:attrNameLst>
                                          <p:attrName>r</p:attrName>
                                        </p:attrNameLst>
                                      </p:cBhvr>
                                    </p:animRot>
                                  </p:childTnLst>
                                </p:cTn>
                              </p:par>
                              <p:par>
                                <p:cTn id="33" presetID="2" presetClass="entr" presetSubtype="6" fill="hold" nodeType="withEffect">
                                  <p:stCondLst>
                                    <p:cond delay="0"/>
                                  </p:stCondLst>
                                  <p:childTnLst>
                                    <p:set>
                                      <p:cBhvr>
                                        <p:cTn id="34" dur="1" fill="hold">
                                          <p:stCondLst>
                                            <p:cond delay="0"/>
                                          </p:stCondLst>
                                        </p:cTn>
                                        <p:tgtEl>
                                          <p:spTgt spid="17"/>
                                        </p:tgtEl>
                                        <p:attrNameLst>
                                          <p:attrName>style.visibility</p:attrName>
                                        </p:attrNameLst>
                                      </p:cBhvr>
                                      <p:to>
                                        <p:strVal val="visible"/>
                                      </p:to>
                                    </p:set>
                                    <p:anim calcmode="lin" valueType="num">
                                      <p:cBhvr additive="base">
                                        <p:cTn id="35" dur="4000" fill="hold"/>
                                        <p:tgtEl>
                                          <p:spTgt spid="17"/>
                                        </p:tgtEl>
                                        <p:attrNameLst>
                                          <p:attrName>ppt_x</p:attrName>
                                        </p:attrNameLst>
                                      </p:cBhvr>
                                      <p:tavLst>
                                        <p:tav tm="0">
                                          <p:val>
                                            <p:strVal val="1+#ppt_w/2"/>
                                          </p:val>
                                        </p:tav>
                                        <p:tav tm="100000">
                                          <p:val>
                                            <p:strVal val="#ppt_x"/>
                                          </p:val>
                                        </p:tav>
                                      </p:tavLst>
                                    </p:anim>
                                    <p:anim calcmode="lin" valueType="num">
                                      <p:cBhvr additive="base">
                                        <p:cTn id="36" dur="4000" fill="hold"/>
                                        <p:tgtEl>
                                          <p:spTgt spid="17"/>
                                        </p:tgtEl>
                                        <p:attrNameLst>
                                          <p:attrName>ppt_y</p:attrName>
                                        </p:attrNameLst>
                                      </p:cBhvr>
                                      <p:tavLst>
                                        <p:tav tm="0">
                                          <p:val>
                                            <p:strVal val="1+#ppt_h/2"/>
                                          </p:val>
                                        </p:tav>
                                        <p:tav tm="100000">
                                          <p:val>
                                            <p:strVal val="#ppt_y"/>
                                          </p:val>
                                        </p:tav>
                                      </p:tavLst>
                                    </p:anim>
                                  </p:childTnLst>
                                </p:cTn>
                              </p:par>
                              <p:par>
                                <p:cTn id="37" presetID="23" presetClass="entr" presetSubtype="16" fill="hold" nodeType="withEffect">
                                  <p:stCondLst>
                                    <p:cond delay="0"/>
                                  </p:stCondLst>
                                  <p:childTnLst>
                                    <p:set>
                                      <p:cBhvr>
                                        <p:cTn id="38" dur="1" fill="hold">
                                          <p:stCondLst>
                                            <p:cond delay="0"/>
                                          </p:stCondLst>
                                        </p:cTn>
                                        <p:tgtEl>
                                          <p:spTgt spid="17"/>
                                        </p:tgtEl>
                                        <p:attrNameLst>
                                          <p:attrName>style.visibility</p:attrName>
                                        </p:attrNameLst>
                                      </p:cBhvr>
                                      <p:to>
                                        <p:strVal val="visible"/>
                                      </p:to>
                                    </p:set>
                                    <p:anim calcmode="lin" valueType="num">
                                      <p:cBhvr>
                                        <p:cTn id="39" dur="4000" fill="hold"/>
                                        <p:tgtEl>
                                          <p:spTgt spid="17"/>
                                        </p:tgtEl>
                                        <p:attrNameLst>
                                          <p:attrName>ppt_w</p:attrName>
                                        </p:attrNameLst>
                                      </p:cBhvr>
                                      <p:tavLst>
                                        <p:tav tm="0">
                                          <p:val>
                                            <p:fltVal val="0"/>
                                          </p:val>
                                        </p:tav>
                                        <p:tav tm="100000">
                                          <p:val>
                                            <p:strVal val="#ppt_w"/>
                                          </p:val>
                                        </p:tav>
                                      </p:tavLst>
                                    </p:anim>
                                    <p:anim calcmode="lin" valueType="num">
                                      <p:cBhvr>
                                        <p:cTn id="40" dur="4000" fill="hold"/>
                                        <p:tgtEl>
                                          <p:spTgt spid="17"/>
                                        </p:tgtEl>
                                        <p:attrNameLst>
                                          <p:attrName>ppt_h</p:attrName>
                                        </p:attrNameLst>
                                      </p:cBhvr>
                                      <p:tavLst>
                                        <p:tav tm="0">
                                          <p:val>
                                            <p:fltVal val="0"/>
                                          </p:val>
                                        </p:tav>
                                        <p:tav tm="100000">
                                          <p:val>
                                            <p:strVal val="#ppt_h"/>
                                          </p:val>
                                        </p:tav>
                                      </p:tavLst>
                                    </p:anim>
                                  </p:childTnLst>
                                </p:cTn>
                              </p:par>
                              <p:par>
                                <p:cTn id="41" presetID="19" presetClass="entr" presetSubtype="5" fill="hold" nodeType="withEffect">
                                  <p:stCondLst>
                                    <p:cond delay="0"/>
                                  </p:stCondLst>
                                  <p:childTnLst>
                                    <p:set>
                                      <p:cBhvr>
                                        <p:cTn id="42" dur="1" fill="hold">
                                          <p:stCondLst>
                                            <p:cond delay="0"/>
                                          </p:stCondLst>
                                        </p:cTn>
                                        <p:tgtEl>
                                          <p:spTgt spid="17"/>
                                        </p:tgtEl>
                                        <p:attrNameLst>
                                          <p:attrName>style.visibility</p:attrName>
                                        </p:attrNameLst>
                                      </p:cBhvr>
                                      <p:to>
                                        <p:strVal val="visible"/>
                                      </p:to>
                                    </p:set>
                                    <p:anim calcmode="lin" valueType="num">
                                      <p:cBhvr>
                                        <p:cTn id="43" dur="4000" fill="hold"/>
                                        <p:tgtEl>
                                          <p:spTgt spid="17"/>
                                        </p:tgtEl>
                                        <p:attrNameLst>
                                          <p:attrName>ppt_w</p:attrName>
                                        </p:attrNameLst>
                                      </p:cBhvr>
                                      <p:tavLst>
                                        <p:tav tm="0">
                                          <p:val>
                                            <p:strVal val="#ppt_w"/>
                                          </p:val>
                                        </p:tav>
                                        <p:tav tm="100000">
                                          <p:val>
                                            <p:strVal val="#ppt_w"/>
                                          </p:val>
                                        </p:tav>
                                      </p:tavLst>
                                    </p:anim>
                                    <p:anim calcmode="lin" valueType="num">
                                      <p:cBhvr>
                                        <p:cTn id="44" dur="4000" fill="hold"/>
                                        <p:tgtEl>
                                          <p:spTgt spid="17"/>
                                        </p:tgtEl>
                                        <p:attrNameLst>
                                          <p:attrName>ppt_h</p:attrName>
                                        </p:attrNameLst>
                                      </p:cBhvr>
                                      <p:tavLst>
                                        <p:tav tm="0" fmla="#ppt_h*sin(2.5*pi*$)">
                                          <p:val>
                                            <p:fltVal val="0"/>
                                          </p:val>
                                        </p:tav>
                                        <p:tav tm="100000">
                                          <p:val>
                                            <p:fltVal val="1"/>
                                          </p:val>
                                        </p:tav>
                                      </p:tavLst>
                                    </p:anim>
                                  </p:childTnLst>
                                </p:cTn>
                              </p:par>
                              <p:par>
                                <p:cTn id="45" presetID="8" presetClass="emph" presetSubtype="0" fill="hold" nodeType="withEffect">
                                  <p:stCondLst>
                                    <p:cond delay="0"/>
                                  </p:stCondLst>
                                  <p:childTnLst>
                                    <p:animRot by="-21600000">
                                      <p:cBhvr>
                                        <p:cTn id="46" dur="4000" fill="hold"/>
                                        <p:tgtEl>
                                          <p:spTgt spid="17"/>
                                        </p:tgtEl>
                                        <p:attrNameLst>
                                          <p:attrName>r</p:attrName>
                                        </p:attrNameLst>
                                      </p:cBhvr>
                                    </p:animRot>
                                  </p:childTnLst>
                                </p:cTn>
                              </p:par>
                              <p:par>
                                <p:cTn id="47" presetID="2" presetClass="entr" presetSubtype="9" fill="hold" nodeType="withEffect">
                                  <p:stCondLst>
                                    <p:cond delay="0"/>
                                  </p:stCondLst>
                                  <p:childTnLst>
                                    <p:set>
                                      <p:cBhvr>
                                        <p:cTn id="48" dur="1" fill="hold">
                                          <p:stCondLst>
                                            <p:cond delay="0"/>
                                          </p:stCondLst>
                                        </p:cTn>
                                        <p:tgtEl>
                                          <p:spTgt spid="29"/>
                                        </p:tgtEl>
                                        <p:attrNameLst>
                                          <p:attrName>style.visibility</p:attrName>
                                        </p:attrNameLst>
                                      </p:cBhvr>
                                      <p:to>
                                        <p:strVal val="visible"/>
                                      </p:to>
                                    </p:set>
                                    <p:anim calcmode="lin" valueType="num">
                                      <p:cBhvr additive="base">
                                        <p:cTn id="49" dur="4000" fill="hold"/>
                                        <p:tgtEl>
                                          <p:spTgt spid="29"/>
                                        </p:tgtEl>
                                        <p:attrNameLst>
                                          <p:attrName>ppt_x</p:attrName>
                                        </p:attrNameLst>
                                      </p:cBhvr>
                                      <p:tavLst>
                                        <p:tav tm="0">
                                          <p:val>
                                            <p:strVal val="0-#ppt_w/2"/>
                                          </p:val>
                                        </p:tav>
                                        <p:tav tm="100000">
                                          <p:val>
                                            <p:strVal val="#ppt_x"/>
                                          </p:val>
                                        </p:tav>
                                      </p:tavLst>
                                    </p:anim>
                                    <p:anim calcmode="lin" valueType="num">
                                      <p:cBhvr additive="base">
                                        <p:cTn id="50" dur="4000" fill="hold"/>
                                        <p:tgtEl>
                                          <p:spTgt spid="29"/>
                                        </p:tgtEl>
                                        <p:attrNameLst>
                                          <p:attrName>ppt_y</p:attrName>
                                        </p:attrNameLst>
                                      </p:cBhvr>
                                      <p:tavLst>
                                        <p:tav tm="0">
                                          <p:val>
                                            <p:strVal val="0-#ppt_h/2"/>
                                          </p:val>
                                        </p:tav>
                                        <p:tav tm="100000">
                                          <p:val>
                                            <p:strVal val="#ppt_y"/>
                                          </p:val>
                                        </p:tav>
                                      </p:tavLst>
                                    </p:anim>
                                  </p:childTnLst>
                                </p:cTn>
                              </p:par>
                              <p:par>
                                <p:cTn id="51" presetID="23" presetClass="entr" presetSubtype="16" fill="hold" nodeType="withEffect">
                                  <p:stCondLst>
                                    <p:cond delay="0"/>
                                  </p:stCondLst>
                                  <p:childTnLst>
                                    <p:set>
                                      <p:cBhvr>
                                        <p:cTn id="52" dur="1" fill="hold">
                                          <p:stCondLst>
                                            <p:cond delay="0"/>
                                          </p:stCondLst>
                                        </p:cTn>
                                        <p:tgtEl>
                                          <p:spTgt spid="29"/>
                                        </p:tgtEl>
                                        <p:attrNameLst>
                                          <p:attrName>style.visibility</p:attrName>
                                        </p:attrNameLst>
                                      </p:cBhvr>
                                      <p:to>
                                        <p:strVal val="visible"/>
                                      </p:to>
                                    </p:set>
                                    <p:anim calcmode="lin" valueType="num">
                                      <p:cBhvr>
                                        <p:cTn id="53" dur="4000" fill="hold"/>
                                        <p:tgtEl>
                                          <p:spTgt spid="29"/>
                                        </p:tgtEl>
                                        <p:attrNameLst>
                                          <p:attrName>ppt_w</p:attrName>
                                        </p:attrNameLst>
                                      </p:cBhvr>
                                      <p:tavLst>
                                        <p:tav tm="0">
                                          <p:val>
                                            <p:fltVal val="0"/>
                                          </p:val>
                                        </p:tav>
                                        <p:tav tm="100000">
                                          <p:val>
                                            <p:strVal val="#ppt_w"/>
                                          </p:val>
                                        </p:tav>
                                      </p:tavLst>
                                    </p:anim>
                                    <p:anim calcmode="lin" valueType="num">
                                      <p:cBhvr>
                                        <p:cTn id="54" dur="4000" fill="hold"/>
                                        <p:tgtEl>
                                          <p:spTgt spid="29"/>
                                        </p:tgtEl>
                                        <p:attrNameLst>
                                          <p:attrName>ppt_h</p:attrName>
                                        </p:attrNameLst>
                                      </p:cBhvr>
                                      <p:tavLst>
                                        <p:tav tm="0">
                                          <p:val>
                                            <p:fltVal val="0"/>
                                          </p:val>
                                        </p:tav>
                                        <p:tav tm="100000">
                                          <p:val>
                                            <p:strVal val="#ppt_h"/>
                                          </p:val>
                                        </p:tav>
                                      </p:tavLst>
                                    </p:anim>
                                  </p:childTnLst>
                                </p:cTn>
                              </p:par>
                              <p:par>
                                <p:cTn id="55" presetID="19" presetClass="entr" presetSubtype="10" fill="hold" nodeType="withEffect">
                                  <p:stCondLst>
                                    <p:cond delay="0"/>
                                  </p:stCondLst>
                                  <p:childTnLst>
                                    <p:set>
                                      <p:cBhvr>
                                        <p:cTn id="56" dur="1" fill="hold">
                                          <p:stCondLst>
                                            <p:cond delay="0"/>
                                          </p:stCondLst>
                                        </p:cTn>
                                        <p:tgtEl>
                                          <p:spTgt spid="29"/>
                                        </p:tgtEl>
                                        <p:attrNameLst>
                                          <p:attrName>style.visibility</p:attrName>
                                        </p:attrNameLst>
                                      </p:cBhvr>
                                      <p:to>
                                        <p:strVal val="visible"/>
                                      </p:to>
                                    </p:set>
                                    <p:anim calcmode="lin" valueType="num">
                                      <p:cBhvr>
                                        <p:cTn id="57" dur="4000" fill="hold"/>
                                        <p:tgtEl>
                                          <p:spTgt spid="29"/>
                                        </p:tgtEl>
                                        <p:attrNameLst>
                                          <p:attrName>ppt_w</p:attrName>
                                        </p:attrNameLst>
                                      </p:cBhvr>
                                      <p:tavLst>
                                        <p:tav tm="0" fmla="#ppt_w*sin(2.5*pi*$)">
                                          <p:val>
                                            <p:fltVal val="0"/>
                                          </p:val>
                                        </p:tav>
                                        <p:tav tm="100000">
                                          <p:val>
                                            <p:fltVal val="1"/>
                                          </p:val>
                                        </p:tav>
                                      </p:tavLst>
                                    </p:anim>
                                    <p:anim calcmode="lin" valueType="num">
                                      <p:cBhvr>
                                        <p:cTn id="58" dur="4000" fill="hold"/>
                                        <p:tgtEl>
                                          <p:spTgt spid="29"/>
                                        </p:tgtEl>
                                        <p:attrNameLst>
                                          <p:attrName>ppt_h</p:attrName>
                                        </p:attrNameLst>
                                      </p:cBhvr>
                                      <p:tavLst>
                                        <p:tav tm="0">
                                          <p:val>
                                            <p:strVal val="#ppt_h"/>
                                          </p:val>
                                        </p:tav>
                                        <p:tav tm="100000">
                                          <p:val>
                                            <p:strVal val="#ppt_h"/>
                                          </p:val>
                                        </p:tav>
                                      </p:tavLst>
                                    </p:anim>
                                  </p:childTnLst>
                                </p:cTn>
                              </p:par>
                              <p:par>
                                <p:cTn id="59" presetID="8" presetClass="emph" presetSubtype="0" fill="hold" nodeType="withEffect">
                                  <p:stCondLst>
                                    <p:cond delay="0"/>
                                  </p:stCondLst>
                                  <p:childTnLst>
                                    <p:animRot by="21600000">
                                      <p:cBhvr>
                                        <p:cTn id="60" dur="4000" fill="hold"/>
                                        <p:tgtEl>
                                          <p:spTgt spid="29"/>
                                        </p:tgtEl>
                                        <p:attrNameLst>
                                          <p:attrName>r</p:attrName>
                                        </p:attrNameLst>
                                      </p:cBhvr>
                                    </p:animRot>
                                  </p:childTnLst>
                                </p:cTn>
                              </p:par>
                              <p:par>
                                <p:cTn id="61" presetID="2" presetClass="entr" presetSubtype="9" fill="hold" nodeType="withEffect">
                                  <p:stCondLst>
                                    <p:cond delay="0"/>
                                  </p:stCondLst>
                                  <p:childTnLst>
                                    <p:set>
                                      <p:cBhvr>
                                        <p:cTn id="62" dur="1" fill="hold">
                                          <p:stCondLst>
                                            <p:cond delay="0"/>
                                          </p:stCondLst>
                                        </p:cTn>
                                        <p:tgtEl>
                                          <p:spTgt spid="25"/>
                                        </p:tgtEl>
                                        <p:attrNameLst>
                                          <p:attrName>style.visibility</p:attrName>
                                        </p:attrNameLst>
                                      </p:cBhvr>
                                      <p:to>
                                        <p:strVal val="visible"/>
                                      </p:to>
                                    </p:set>
                                    <p:anim calcmode="lin" valueType="num">
                                      <p:cBhvr additive="base">
                                        <p:cTn id="63" dur="4000" fill="hold"/>
                                        <p:tgtEl>
                                          <p:spTgt spid="25"/>
                                        </p:tgtEl>
                                        <p:attrNameLst>
                                          <p:attrName>ppt_x</p:attrName>
                                        </p:attrNameLst>
                                      </p:cBhvr>
                                      <p:tavLst>
                                        <p:tav tm="0">
                                          <p:val>
                                            <p:strVal val="0-#ppt_w/2"/>
                                          </p:val>
                                        </p:tav>
                                        <p:tav tm="100000">
                                          <p:val>
                                            <p:strVal val="#ppt_x"/>
                                          </p:val>
                                        </p:tav>
                                      </p:tavLst>
                                    </p:anim>
                                    <p:anim calcmode="lin" valueType="num">
                                      <p:cBhvr additive="base">
                                        <p:cTn id="64" dur="4000" fill="hold"/>
                                        <p:tgtEl>
                                          <p:spTgt spid="25"/>
                                        </p:tgtEl>
                                        <p:attrNameLst>
                                          <p:attrName>ppt_y</p:attrName>
                                        </p:attrNameLst>
                                      </p:cBhvr>
                                      <p:tavLst>
                                        <p:tav tm="0">
                                          <p:val>
                                            <p:strVal val="0-#ppt_h/2"/>
                                          </p:val>
                                        </p:tav>
                                        <p:tav tm="100000">
                                          <p:val>
                                            <p:strVal val="#ppt_y"/>
                                          </p:val>
                                        </p:tav>
                                      </p:tavLst>
                                    </p:anim>
                                  </p:childTnLst>
                                </p:cTn>
                              </p:par>
                              <p:par>
                                <p:cTn id="65" presetID="23" presetClass="entr" presetSubtype="16" fill="hold" nodeType="withEffect">
                                  <p:stCondLst>
                                    <p:cond delay="0"/>
                                  </p:stCondLst>
                                  <p:childTnLst>
                                    <p:set>
                                      <p:cBhvr>
                                        <p:cTn id="66" dur="1" fill="hold">
                                          <p:stCondLst>
                                            <p:cond delay="0"/>
                                          </p:stCondLst>
                                        </p:cTn>
                                        <p:tgtEl>
                                          <p:spTgt spid="25"/>
                                        </p:tgtEl>
                                        <p:attrNameLst>
                                          <p:attrName>style.visibility</p:attrName>
                                        </p:attrNameLst>
                                      </p:cBhvr>
                                      <p:to>
                                        <p:strVal val="visible"/>
                                      </p:to>
                                    </p:set>
                                    <p:anim calcmode="lin" valueType="num">
                                      <p:cBhvr>
                                        <p:cTn id="67" dur="4000" fill="hold"/>
                                        <p:tgtEl>
                                          <p:spTgt spid="25"/>
                                        </p:tgtEl>
                                        <p:attrNameLst>
                                          <p:attrName>ppt_w</p:attrName>
                                        </p:attrNameLst>
                                      </p:cBhvr>
                                      <p:tavLst>
                                        <p:tav tm="0">
                                          <p:val>
                                            <p:fltVal val="0"/>
                                          </p:val>
                                        </p:tav>
                                        <p:tav tm="100000">
                                          <p:val>
                                            <p:strVal val="#ppt_w"/>
                                          </p:val>
                                        </p:tav>
                                      </p:tavLst>
                                    </p:anim>
                                    <p:anim calcmode="lin" valueType="num">
                                      <p:cBhvr>
                                        <p:cTn id="68" dur="4000" fill="hold"/>
                                        <p:tgtEl>
                                          <p:spTgt spid="25"/>
                                        </p:tgtEl>
                                        <p:attrNameLst>
                                          <p:attrName>ppt_h</p:attrName>
                                        </p:attrNameLst>
                                      </p:cBhvr>
                                      <p:tavLst>
                                        <p:tav tm="0">
                                          <p:val>
                                            <p:fltVal val="0"/>
                                          </p:val>
                                        </p:tav>
                                        <p:tav tm="100000">
                                          <p:val>
                                            <p:strVal val="#ppt_h"/>
                                          </p:val>
                                        </p:tav>
                                      </p:tavLst>
                                    </p:anim>
                                  </p:childTnLst>
                                </p:cTn>
                              </p:par>
                              <p:par>
                                <p:cTn id="69" presetID="19" presetClass="entr" presetSubtype="10" fill="hold" nodeType="withEffect">
                                  <p:stCondLst>
                                    <p:cond delay="0"/>
                                  </p:stCondLst>
                                  <p:childTnLst>
                                    <p:set>
                                      <p:cBhvr>
                                        <p:cTn id="70" dur="1" fill="hold">
                                          <p:stCondLst>
                                            <p:cond delay="0"/>
                                          </p:stCondLst>
                                        </p:cTn>
                                        <p:tgtEl>
                                          <p:spTgt spid="25"/>
                                        </p:tgtEl>
                                        <p:attrNameLst>
                                          <p:attrName>style.visibility</p:attrName>
                                        </p:attrNameLst>
                                      </p:cBhvr>
                                      <p:to>
                                        <p:strVal val="visible"/>
                                      </p:to>
                                    </p:set>
                                    <p:anim calcmode="lin" valueType="num">
                                      <p:cBhvr>
                                        <p:cTn id="71" dur="4000" fill="hold"/>
                                        <p:tgtEl>
                                          <p:spTgt spid="25"/>
                                        </p:tgtEl>
                                        <p:attrNameLst>
                                          <p:attrName>ppt_w</p:attrName>
                                        </p:attrNameLst>
                                      </p:cBhvr>
                                      <p:tavLst>
                                        <p:tav tm="0" fmla="#ppt_w*sin(2.5*pi*$)">
                                          <p:val>
                                            <p:fltVal val="0"/>
                                          </p:val>
                                        </p:tav>
                                        <p:tav tm="100000">
                                          <p:val>
                                            <p:fltVal val="1"/>
                                          </p:val>
                                        </p:tav>
                                      </p:tavLst>
                                    </p:anim>
                                    <p:anim calcmode="lin" valueType="num">
                                      <p:cBhvr>
                                        <p:cTn id="72" dur="4000" fill="hold"/>
                                        <p:tgtEl>
                                          <p:spTgt spid="25"/>
                                        </p:tgtEl>
                                        <p:attrNameLst>
                                          <p:attrName>ppt_h</p:attrName>
                                        </p:attrNameLst>
                                      </p:cBhvr>
                                      <p:tavLst>
                                        <p:tav tm="0">
                                          <p:val>
                                            <p:strVal val="#ppt_h"/>
                                          </p:val>
                                        </p:tav>
                                        <p:tav tm="100000">
                                          <p:val>
                                            <p:strVal val="#ppt_h"/>
                                          </p:val>
                                        </p:tav>
                                      </p:tavLst>
                                    </p:anim>
                                  </p:childTnLst>
                                </p:cTn>
                              </p:par>
                              <p:par>
                                <p:cTn id="73" presetID="8" presetClass="emph" presetSubtype="0" fill="hold" nodeType="withEffect">
                                  <p:stCondLst>
                                    <p:cond delay="0"/>
                                  </p:stCondLst>
                                  <p:childTnLst>
                                    <p:animRot by="21600000">
                                      <p:cBhvr>
                                        <p:cTn id="74" dur="4000" fill="hold"/>
                                        <p:tgtEl>
                                          <p:spTgt spid="25"/>
                                        </p:tgtEl>
                                        <p:attrNameLst>
                                          <p:attrName>r</p:attrName>
                                        </p:attrNameLst>
                                      </p:cBhvr>
                                    </p:animRot>
                                  </p:childTnLst>
                                </p:cTn>
                              </p:par>
                              <p:par>
                                <p:cTn id="75" presetID="2" presetClass="entr" presetSubtype="9" fill="hold"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4000" fill="hold"/>
                                        <p:tgtEl>
                                          <p:spTgt spid="21"/>
                                        </p:tgtEl>
                                        <p:attrNameLst>
                                          <p:attrName>ppt_x</p:attrName>
                                        </p:attrNameLst>
                                      </p:cBhvr>
                                      <p:tavLst>
                                        <p:tav tm="0">
                                          <p:val>
                                            <p:strVal val="0-#ppt_w/2"/>
                                          </p:val>
                                        </p:tav>
                                        <p:tav tm="100000">
                                          <p:val>
                                            <p:strVal val="#ppt_x"/>
                                          </p:val>
                                        </p:tav>
                                      </p:tavLst>
                                    </p:anim>
                                    <p:anim calcmode="lin" valueType="num">
                                      <p:cBhvr additive="base">
                                        <p:cTn id="78" dur="4000" fill="hold"/>
                                        <p:tgtEl>
                                          <p:spTgt spid="21"/>
                                        </p:tgtEl>
                                        <p:attrNameLst>
                                          <p:attrName>ppt_y</p:attrName>
                                        </p:attrNameLst>
                                      </p:cBhvr>
                                      <p:tavLst>
                                        <p:tav tm="0">
                                          <p:val>
                                            <p:strVal val="0-#ppt_h/2"/>
                                          </p:val>
                                        </p:tav>
                                        <p:tav tm="100000">
                                          <p:val>
                                            <p:strVal val="#ppt_y"/>
                                          </p:val>
                                        </p:tav>
                                      </p:tavLst>
                                    </p:anim>
                                  </p:childTnLst>
                                </p:cTn>
                              </p:par>
                              <p:par>
                                <p:cTn id="79" presetID="23" presetClass="entr" presetSubtype="16" fill="hold"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p:cTn id="81" dur="4000" fill="hold"/>
                                        <p:tgtEl>
                                          <p:spTgt spid="21"/>
                                        </p:tgtEl>
                                        <p:attrNameLst>
                                          <p:attrName>ppt_w</p:attrName>
                                        </p:attrNameLst>
                                      </p:cBhvr>
                                      <p:tavLst>
                                        <p:tav tm="0">
                                          <p:val>
                                            <p:fltVal val="0"/>
                                          </p:val>
                                        </p:tav>
                                        <p:tav tm="100000">
                                          <p:val>
                                            <p:strVal val="#ppt_w"/>
                                          </p:val>
                                        </p:tav>
                                      </p:tavLst>
                                    </p:anim>
                                    <p:anim calcmode="lin" valueType="num">
                                      <p:cBhvr>
                                        <p:cTn id="82" dur="4000" fill="hold"/>
                                        <p:tgtEl>
                                          <p:spTgt spid="21"/>
                                        </p:tgtEl>
                                        <p:attrNameLst>
                                          <p:attrName>ppt_h</p:attrName>
                                        </p:attrNameLst>
                                      </p:cBhvr>
                                      <p:tavLst>
                                        <p:tav tm="0">
                                          <p:val>
                                            <p:fltVal val="0"/>
                                          </p:val>
                                        </p:tav>
                                        <p:tav tm="100000">
                                          <p:val>
                                            <p:strVal val="#ppt_h"/>
                                          </p:val>
                                        </p:tav>
                                      </p:tavLst>
                                    </p:anim>
                                  </p:childTnLst>
                                </p:cTn>
                              </p:par>
                              <p:par>
                                <p:cTn id="83" presetID="19" presetClass="entr" presetSubtype="10" fill="hold" nodeType="withEffect">
                                  <p:stCondLst>
                                    <p:cond delay="0"/>
                                  </p:stCondLst>
                                  <p:childTnLst>
                                    <p:set>
                                      <p:cBhvr>
                                        <p:cTn id="84" dur="1" fill="hold">
                                          <p:stCondLst>
                                            <p:cond delay="0"/>
                                          </p:stCondLst>
                                        </p:cTn>
                                        <p:tgtEl>
                                          <p:spTgt spid="21"/>
                                        </p:tgtEl>
                                        <p:attrNameLst>
                                          <p:attrName>style.visibility</p:attrName>
                                        </p:attrNameLst>
                                      </p:cBhvr>
                                      <p:to>
                                        <p:strVal val="visible"/>
                                      </p:to>
                                    </p:set>
                                    <p:anim calcmode="lin" valueType="num">
                                      <p:cBhvr>
                                        <p:cTn id="85" dur="4000" fill="hold"/>
                                        <p:tgtEl>
                                          <p:spTgt spid="21"/>
                                        </p:tgtEl>
                                        <p:attrNameLst>
                                          <p:attrName>ppt_w</p:attrName>
                                        </p:attrNameLst>
                                      </p:cBhvr>
                                      <p:tavLst>
                                        <p:tav tm="0" fmla="#ppt_w*sin(2.5*pi*$)">
                                          <p:val>
                                            <p:fltVal val="0"/>
                                          </p:val>
                                        </p:tav>
                                        <p:tav tm="100000">
                                          <p:val>
                                            <p:fltVal val="1"/>
                                          </p:val>
                                        </p:tav>
                                      </p:tavLst>
                                    </p:anim>
                                    <p:anim calcmode="lin" valueType="num">
                                      <p:cBhvr>
                                        <p:cTn id="86" dur="4000" fill="hold"/>
                                        <p:tgtEl>
                                          <p:spTgt spid="21"/>
                                        </p:tgtEl>
                                        <p:attrNameLst>
                                          <p:attrName>ppt_h</p:attrName>
                                        </p:attrNameLst>
                                      </p:cBhvr>
                                      <p:tavLst>
                                        <p:tav tm="0">
                                          <p:val>
                                            <p:strVal val="#ppt_h"/>
                                          </p:val>
                                        </p:tav>
                                        <p:tav tm="100000">
                                          <p:val>
                                            <p:strVal val="#ppt_h"/>
                                          </p:val>
                                        </p:tav>
                                      </p:tavLst>
                                    </p:anim>
                                  </p:childTnLst>
                                </p:cTn>
                              </p:par>
                              <p:par>
                                <p:cTn id="87" presetID="8" presetClass="emph" presetSubtype="0" fill="hold" nodeType="withEffect">
                                  <p:stCondLst>
                                    <p:cond delay="0"/>
                                  </p:stCondLst>
                                  <p:childTnLst>
                                    <p:animRot by="21600000">
                                      <p:cBhvr>
                                        <p:cTn id="88" dur="4000" fill="hold"/>
                                        <p:tgtEl>
                                          <p:spTgt spid="21"/>
                                        </p:tgtEl>
                                        <p:attrNameLst>
                                          <p:attrName>r</p:attrName>
                                        </p:attrNameLst>
                                      </p:cBhvr>
                                    </p:animRot>
                                  </p:childTnLst>
                                </p:cTn>
                              </p:par>
                              <p:par>
                                <p:cTn id="89" presetID="2" presetClass="entr" presetSubtype="12" fill="hold" nodeType="withEffect">
                                  <p:stCondLst>
                                    <p:cond delay="0"/>
                                  </p:stCondLst>
                                  <p:childTnLst>
                                    <p:set>
                                      <p:cBhvr>
                                        <p:cTn id="90" dur="1" fill="hold">
                                          <p:stCondLst>
                                            <p:cond delay="0"/>
                                          </p:stCondLst>
                                        </p:cTn>
                                        <p:tgtEl>
                                          <p:spTgt spid="31"/>
                                        </p:tgtEl>
                                        <p:attrNameLst>
                                          <p:attrName>style.visibility</p:attrName>
                                        </p:attrNameLst>
                                      </p:cBhvr>
                                      <p:to>
                                        <p:strVal val="visible"/>
                                      </p:to>
                                    </p:set>
                                    <p:anim calcmode="lin" valueType="num">
                                      <p:cBhvr additive="base">
                                        <p:cTn id="91" dur="4000" fill="hold"/>
                                        <p:tgtEl>
                                          <p:spTgt spid="31"/>
                                        </p:tgtEl>
                                        <p:attrNameLst>
                                          <p:attrName>ppt_x</p:attrName>
                                        </p:attrNameLst>
                                      </p:cBhvr>
                                      <p:tavLst>
                                        <p:tav tm="0">
                                          <p:val>
                                            <p:strVal val="0-#ppt_w/2"/>
                                          </p:val>
                                        </p:tav>
                                        <p:tav tm="100000">
                                          <p:val>
                                            <p:strVal val="#ppt_x"/>
                                          </p:val>
                                        </p:tav>
                                      </p:tavLst>
                                    </p:anim>
                                    <p:anim calcmode="lin" valueType="num">
                                      <p:cBhvr additive="base">
                                        <p:cTn id="92" dur="4000" fill="hold"/>
                                        <p:tgtEl>
                                          <p:spTgt spid="31"/>
                                        </p:tgtEl>
                                        <p:attrNameLst>
                                          <p:attrName>ppt_y</p:attrName>
                                        </p:attrNameLst>
                                      </p:cBhvr>
                                      <p:tavLst>
                                        <p:tav tm="0">
                                          <p:val>
                                            <p:strVal val="1+#ppt_h/2"/>
                                          </p:val>
                                        </p:tav>
                                        <p:tav tm="100000">
                                          <p:val>
                                            <p:strVal val="#ppt_y"/>
                                          </p:val>
                                        </p:tav>
                                      </p:tavLst>
                                    </p:anim>
                                  </p:childTnLst>
                                </p:cTn>
                              </p:par>
                              <p:par>
                                <p:cTn id="93" presetID="23" presetClass="entr" presetSubtype="16" fill="hold" nodeType="withEffect">
                                  <p:stCondLst>
                                    <p:cond delay="0"/>
                                  </p:stCondLst>
                                  <p:childTnLst>
                                    <p:set>
                                      <p:cBhvr>
                                        <p:cTn id="94" dur="1" fill="hold">
                                          <p:stCondLst>
                                            <p:cond delay="0"/>
                                          </p:stCondLst>
                                        </p:cTn>
                                        <p:tgtEl>
                                          <p:spTgt spid="31"/>
                                        </p:tgtEl>
                                        <p:attrNameLst>
                                          <p:attrName>style.visibility</p:attrName>
                                        </p:attrNameLst>
                                      </p:cBhvr>
                                      <p:to>
                                        <p:strVal val="visible"/>
                                      </p:to>
                                    </p:set>
                                    <p:anim calcmode="lin" valueType="num">
                                      <p:cBhvr>
                                        <p:cTn id="95" dur="4000" fill="hold"/>
                                        <p:tgtEl>
                                          <p:spTgt spid="31"/>
                                        </p:tgtEl>
                                        <p:attrNameLst>
                                          <p:attrName>ppt_w</p:attrName>
                                        </p:attrNameLst>
                                      </p:cBhvr>
                                      <p:tavLst>
                                        <p:tav tm="0">
                                          <p:val>
                                            <p:fltVal val="0"/>
                                          </p:val>
                                        </p:tav>
                                        <p:tav tm="100000">
                                          <p:val>
                                            <p:strVal val="#ppt_w"/>
                                          </p:val>
                                        </p:tav>
                                      </p:tavLst>
                                    </p:anim>
                                    <p:anim calcmode="lin" valueType="num">
                                      <p:cBhvr>
                                        <p:cTn id="96" dur="4000" fill="hold"/>
                                        <p:tgtEl>
                                          <p:spTgt spid="31"/>
                                        </p:tgtEl>
                                        <p:attrNameLst>
                                          <p:attrName>ppt_h</p:attrName>
                                        </p:attrNameLst>
                                      </p:cBhvr>
                                      <p:tavLst>
                                        <p:tav tm="0">
                                          <p:val>
                                            <p:fltVal val="0"/>
                                          </p:val>
                                        </p:tav>
                                        <p:tav tm="100000">
                                          <p:val>
                                            <p:strVal val="#ppt_h"/>
                                          </p:val>
                                        </p:tav>
                                      </p:tavLst>
                                    </p:anim>
                                  </p:childTnLst>
                                </p:cTn>
                              </p:par>
                              <p:par>
                                <p:cTn id="97" presetID="19" presetClass="entr" presetSubtype="10" fill="hold" nodeType="withEffect">
                                  <p:stCondLst>
                                    <p:cond delay="0"/>
                                  </p:stCondLst>
                                  <p:childTnLst>
                                    <p:set>
                                      <p:cBhvr>
                                        <p:cTn id="98" dur="1" fill="hold">
                                          <p:stCondLst>
                                            <p:cond delay="0"/>
                                          </p:stCondLst>
                                        </p:cTn>
                                        <p:tgtEl>
                                          <p:spTgt spid="31"/>
                                        </p:tgtEl>
                                        <p:attrNameLst>
                                          <p:attrName>style.visibility</p:attrName>
                                        </p:attrNameLst>
                                      </p:cBhvr>
                                      <p:to>
                                        <p:strVal val="visible"/>
                                      </p:to>
                                    </p:set>
                                    <p:anim calcmode="lin" valueType="num">
                                      <p:cBhvr>
                                        <p:cTn id="99" dur="4000" fill="hold"/>
                                        <p:tgtEl>
                                          <p:spTgt spid="31"/>
                                        </p:tgtEl>
                                        <p:attrNameLst>
                                          <p:attrName>ppt_w</p:attrName>
                                        </p:attrNameLst>
                                      </p:cBhvr>
                                      <p:tavLst>
                                        <p:tav tm="0" fmla="#ppt_w*sin(2.5*pi*$)">
                                          <p:val>
                                            <p:fltVal val="0"/>
                                          </p:val>
                                        </p:tav>
                                        <p:tav tm="100000">
                                          <p:val>
                                            <p:fltVal val="1"/>
                                          </p:val>
                                        </p:tav>
                                      </p:tavLst>
                                    </p:anim>
                                    <p:anim calcmode="lin" valueType="num">
                                      <p:cBhvr>
                                        <p:cTn id="100" dur="4000" fill="hold"/>
                                        <p:tgtEl>
                                          <p:spTgt spid="31"/>
                                        </p:tgtEl>
                                        <p:attrNameLst>
                                          <p:attrName>ppt_h</p:attrName>
                                        </p:attrNameLst>
                                      </p:cBhvr>
                                      <p:tavLst>
                                        <p:tav tm="0">
                                          <p:val>
                                            <p:strVal val="#ppt_h"/>
                                          </p:val>
                                        </p:tav>
                                        <p:tav tm="100000">
                                          <p:val>
                                            <p:strVal val="#ppt_h"/>
                                          </p:val>
                                        </p:tav>
                                      </p:tavLst>
                                    </p:anim>
                                  </p:childTnLst>
                                </p:cTn>
                              </p:par>
                              <p:par>
                                <p:cTn id="101" presetID="8" presetClass="emph" presetSubtype="0" fill="hold" nodeType="withEffect">
                                  <p:stCondLst>
                                    <p:cond delay="0"/>
                                  </p:stCondLst>
                                  <p:childTnLst>
                                    <p:animRot by="21600000">
                                      <p:cBhvr>
                                        <p:cTn id="102" dur="4000" fill="hold"/>
                                        <p:tgtEl>
                                          <p:spTgt spid="31"/>
                                        </p:tgtEl>
                                        <p:attrNameLst>
                                          <p:attrName>r</p:attrName>
                                        </p:attrNameLst>
                                      </p:cBhvr>
                                    </p:animRot>
                                  </p:childTnLst>
                                </p:cTn>
                              </p:par>
                              <p:par>
                                <p:cTn id="103" presetID="2" presetClass="entr" presetSubtype="12" fill="hold" nodeType="withEffect">
                                  <p:stCondLst>
                                    <p:cond delay="0"/>
                                  </p:stCondLst>
                                  <p:childTnLst>
                                    <p:set>
                                      <p:cBhvr>
                                        <p:cTn id="104" dur="1" fill="hold">
                                          <p:stCondLst>
                                            <p:cond delay="0"/>
                                          </p:stCondLst>
                                        </p:cTn>
                                        <p:tgtEl>
                                          <p:spTgt spid="35"/>
                                        </p:tgtEl>
                                        <p:attrNameLst>
                                          <p:attrName>style.visibility</p:attrName>
                                        </p:attrNameLst>
                                      </p:cBhvr>
                                      <p:to>
                                        <p:strVal val="visible"/>
                                      </p:to>
                                    </p:set>
                                    <p:anim calcmode="lin" valueType="num">
                                      <p:cBhvr additive="base">
                                        <p:cTn id="105" dur="4000" fill="hold"/>
                                        <p:tgtEl>
                                          <p:spTgt spid="35"/>
                                        </p:tgtEl>
                                        <p:attrNameLst>
                                          <p:attrName>ppt_x</p:attrName>
                                        </p:attrNameLst>
                                      </p:cBhvr>
                                      <p:tavLst>
                                        <p:tav tm="0">
                                          <p:val>
                                            <p:strVal val="0-#ppt_w/2"/>
                                          </p:val>
                                        </p:tav>
                                        <p:tav tm="100000">
                                          <p:val>
                                            <p:strVal val="#ppt_x"/>
                                          </p:val>
                                        </p:tav>
                                      </p:tavLst>
                                    </p:anim>
                                    <p:anim calcmode="lin" valueType="num">
                                      <p:cBhvr additive="base">
                                        <p:cTn id="106" dur="4000" fill="hold"/>
                                        <p:tgtEl>
                                          <p:spTgt spid="35"/>
                                        </p:tgtEl>
                                        <p:attrNameLst>
                                          <p:attrName>ppt_y</p:attrName>
                                        </p:attrNameLst>
                                      </p:cBhvr>
                                      <p:tavLst>
                                        <p:tav tm="0">
                                          <p:val>
                                            <p:strVal val="1+#ppt_h/2"/>
                                          </p:val>
                                        </p:tav>
                                        <p:tav tm="100000">
                                          <p:val>
                                            <p:strVal val="#ppt_y"/>
                                          </p:val>
                                        </p:tav>
                                      </p:tavLst>
                                    </p:anim>
                                  </p:childTnLst>
                                </p:cTn>
                              </p:par>
                              <p:par>
                                <p:cTn id="107" presetID="23" presetClass="entr" presetSubtype="16" fill="hold" nodeType="withEffect">
                                  <p:stCondLst>
                                    <p:cond delay="0"/>
                                  </p:stCondLst>
                                  <p:childTnLst>
                                    <p:set>
                                      <p:cBhvr>
                                        <p:cTn id="108" dur="1" fill="hold">
                                          <p:stCondLst>
                                            <p:cond delay="0"/>
                                          </p:stCondLst>
                                        </p:cTn>
                                        <p:tgtEl>
                                          <p:spTgt spid="35"/>
                                        </p:tgtEl>
                                        <p:attrNameLst>
                                          <p:attrName>style.visibility</p:attrName>
                                        </p:attrNameLst>
                                      </p:cBhvr>
                                      <p:to>
                                        <p:strVal val="visible"/>
                                      </p:to>
                                    </p:set>
                                    <p:anim calcmode="lin" valueType="num">
                                      <p:cBhvr>
                                        <p:cTn id="109" dur="4000" fill="hold"/>
                                        <p:tgtEl>
                                          <p:spTgt spid="35"/>
                                        </p:tgtEl>
                                        <p:attrNameLst>
                                          <p:attrName>ppt_w</p:attrName>
                                        </p:attrNameLst>
                                      </p:cBhvr>
                                      <p:tavLst>
                                        <p:tav tm="0">
                                          <p:val>
                                            <p:fltVal val="0"/>
                                          </p:val>
                                        </p:tav>
                                        <p:tav tm="100000">
                                          <p:val>
                                            <p:strVal val="#ppt_w"/>
                                          </p:val>
                                        </p:tav>
                                      </p:tavLst>
                                    </p:anim>
                                    <p:anim calcmode="lin" valueType="num">
                                      <p:cBhvr>
                                        <p:cTn id="110" dur="4000" fill="hold"/>
                                        <p:tgtEl>
                                          <p:spTgt spid="35"/>
                                        </p:tgtEl>
                                        <p:attrNameLst>
                                          <p:attrName>ppt_h</p:attrName>
                                        </p:attrNameLst>
                                      </p:cBhvr>
                                      <p:tavLst>
                                        <p:tav tm="0">
                                          <p:val>
                                            <p:fltVal val="0"/>
                                          </p:val>
                                        </p:tav>
                                        <p:tav tm="100000">
                                          <p:val>
                                            <p:strVal val="#ppt_h"/>
                                          </p:val>
                                        </p:tav>
                                      </p:tavLst>
                                    </p:anim>
                                  </p:childTnLst>
                                </p:cTn>
                              </p:par>
                              <p:par>
                                <p:cTn id="111" presetID="19" presetClass="entr" presetSubtype="10" fill="hold" nodeType="withEffect">
                                  <p:stCondLst>
                                    <p:cond delay="0"/>
                                  </p:stCondLst>
                                  <p:childTnLst>
                                    <p:set>
                                      <p:cBhvr>
                                        <p:cTn id="112" dur="1" fill="hold">
                                          <p:stCondLst>
                                            <p:cond delay="0"/>
                                          </p:stCondLst>
                                        </p:cTn>
                                        <p:tgtEl>
                                          <p:spTgt spid="35"/>
                                        </p:tgtEl>
                                        <p:attrNameLst>
                                          <p:attrName>style.visibility</p:attrName>
                                        </p:attrNameLst>
                                      </p:cBhvr>
                                      <p:to>
                                        <p:strVal val="visible"/>
                                      </p:to>
                                    </p:set>
                                    <p:anim calcmode="lin" valueType="num">
                                      <p:cBhvr>
                                        <p:cTn id="113" dur="4000" fill="hold"/>
                                        <p:tgtEl>
                                          <p:spTgt spid="35"/>
                                        </p:tgtEl>
                                        <p:attrNameLst>
                                          <p:attrName>ppt_w</p:attrName>
                                        </p:attrNameLst>
                                      </p:cBhvr>
                                      <p:tavLst>
                                        <p:tav tm="0" fmla="#ppt_w*sin(2.5*pi*$)">
                                          <p:val>
                                            <p:fltVal val="0"/>
                                          </p:val>
                                        </p:tav>
                                        <p:tav tm="100000">
                                          <p:val>
                                            <p:fltVal val="1"/>
                                          </p:val>
                                        </p:tav>
                                      </p:tavLst>
                                    </p:anim>
                                    <p:anim calcmode="lin" valueType="num">
                                      <p:cBhvr>
                                        <p:cTn id="114" dur="4000" fill="hold"/>
                                        <p:tgtEl>
                                          <p:spTgt spid="35"/>
                                        </p:tgtEl>
                                        <p:attrNameLst>
                                          <p:attrName>ppt_h</p:attrName>
                                        </p:attrNameLst>
                                      </p:cBhvr>
                                      <p:tavLst>
                                        <p:tav tm="0">
                                          <p:val>
                                            <p:strVal val="#ppt_h"/>
                                          </p:val>
                                        </p:tav>
                                        <p:tav tm="100000">
                                          <p:val>
                                            <p:strVal val="#ppt_h"/>
                                          </p:val>
                                        </p:tav>
                                      </p:tavLst>
                                    </p:anim>
                                  </p:childTnLst>
                                </p:cTn>
                              </p:par>
                              <p:par>
                                <p:cTn id="115" presetID="8" presetClass="emph" presetSubtype="0" fill="hold" nodeType="withEffect">
                                  <p:stCondLst>
                                    <p:cond delay="0"/>
                                  </p:stCondLst>
                                  <p:childTnLst>
                                    <p:animRot by="21600000">
                                      <p:cBhvr>
                                        <p:cTn id="116" dur="4000" fill="hold"/>
                                        <p:tgtEl>
                                          <p:spTgt spid="35"/>
                                        </p:tgtEl>
                                        <p:attrNameLst>
                                          <p:attrName>r</p:attrName>
                                        </p:attrNameLst>
                                      </p:cBhvr>
                                    </p:animRot>
                                  </p:childTnLst>
                                </p:cTn>
                              </p:par>
                              <p:par>
                                <p:cTn id="117" presetID="2" presetClass="entr" presetSubtype="12" fill="hold" nodeType="withEffect">
                                  <p:stCondLst>
                                    <p:cond delay="0"/>
                                  </p:stCondLst>
                                  <p:childTnLst>
                                    <p:set>
                                      <p:cBhvr>
                                        <p:cTn id="118" dur="1" fill="hold">
                                          <p:stCondLst>
                                            <p:cond delay="0"/>
                                          </p:stCondLst>
                                        </p:cTn>
                                        <p:tgtEl>
                                          <p:spTgt spid="39"/>
                                        </p:tgtEl>
                                        <p:attrNameLst>
                                          <p:attrName>style.visibility</p:attrName>
                                        </p:attrNameLst>
                                      </p:cBhvr>
                                      <p:to>
                                        <p:strVal val="visible"/>
                                      </p:to>
                                    </p:set>
                                    <p:anim calcmode="lin" valueType="num">
                                      <p:cBhvr additive="base">
                                        <p:cTn id="119" dur="4000" fill="hold"/>
                                        <p:tgtEl>
                                          <p:spTgt spid="39"/>
                                        </p:tgtEl>
                                        <p:attrNameLst>
                                          <p:attrName>ppt_x</p:attrName>
                                        </p:attrNameLst>
                                      </p:cBhvr>
                                      <p:tavLst>
                                        <p:tav tm="0">
                                          <p:val>
                                            <p:strVal val="0-#ppt_w/2"/>
                                          </p:val>
                                        </p:tav>
                                        <p:tav tm="100000">
                                          <p:val>
                                            <p:strVal val="#ppt_x"/>
                                          </p:val>
                                        </p:tav>
                                      </p:tavLst>
                                    </p:anim>
                                    <p:anim calcmode="lin" valueType="num">
                                      <p:cBhvr additive="base">
                                        <p:cTn id="120" dur="4000" fill="hold"/>
                                        <p:tgtEl>
                                          <p:spTgt spid="39"/>
                                        </p:tgtEl>
                                        <p:attrNameLst>
                                          <p:attrName>ppt_y</p:attrName>
                                        </p:attrNameLst>
                                      </p:cBhvr>
                                      <p:tavLst>
                                        <p:tav tm="0">
                                          <p:val>
                                            <p:strVal val="1+#ppt_h/2"/>
                                          </p:val>
                                        </p:tav>
                                        <p:tav tm="100000">
                                          <p:val>
                                            <p:strVal val="#ppt_y"/>
                                          </p:val>
                                        </p:tav>
                                      </p:tavLst>
                                    </p:anim>
                                  </p:childTnLst>
                                </p:cTn>
                              </p:par>
                              <p:par>
                                <p:cTn id="121" presetID="23" presetClass="entr" presetSubtype="16" fill="hold" nodeType="withEffect">
                                  <p:stCondLst>
                                    <p:cond delay="0"/>
                                  </p:stCondLst>
                                  <p:childTnLst>
                                    <p:set>
                                      <p:cBhvr>
                                        <p:cTn id="122" dur="1" fill="hold">
                                          <p:stCondLst>
                                            <p:cond delay="0"/>
                                          </p:stCondLst>
                                        </p:cTn>
                                        <p:tgtEl>
                                          <p:spTgt spid="39"/>
                                        </p:tgtEl>
                                        <p:attrNameLst>
                                          <p:attrName>style.visibility</p:attrName>
                                        </p:attrNameLst>
                                      </p:cBhvr>
                                      <p:to>
                                        <p:strVal val="visible"/>
                                      </p:to>
                                    </p:set>
                                    <p:anim calcmode="lin" valueType="num">
                                      <p:cBhvr>
                                        <p:cTn id="123" dur="4000" fill="hold"/>
                                        <p:tgtEl>
                                          <p:spTgt spid="39"/>
                                        </p:tgtEl>
                                        <p:attrNameLst>
                                          <p:attrName>ppt_w</p:attrName>
                                        </p:attrNameLst>
                                      </p:cBhvr>
                                      <p:tavLst>
                                        <p:tav tm="0">
                                          <p:val>
                                            <p:fltVal val="0"/>
                                          </p:val>
                                        </p:tav>
                                        <p:tav tm="100000">
                                          <p:val>
                                            <p:strVal val="#ppt_w"/>
                                          </p:val>
                                        </p:tav>
                                      </p:tavLst>
                                    </p:anim>
                                    <p:anim calcmode="lin" valueType="num">
                                      <p:cBhvr>
                                        <p:cTn id="124" dur="4000" fill="hold"/>
                                        <p:tgtEl>
                                          <p:spTgt spid="39"/>
                                        </p:tgtEl>
                                        <p:attrNameLst>
                                          <p:attrName>ppt_h</p:attrName>
                                        </p:attrNameLst>
                                      </p:cBhvr>
                                      <p:tavLst>
                                        <p:tav tm="0">
                                          <p:val>
                                            <p:fltVal val="0"/>
                                          </p:val>
                                        </p:tav>
                                        <p:tav tm="100000">
                                          <p:val>
                                            <p:strVal val="#ppt_h"/>
                                          </p:val>
                                        </p:tav>
                                      </p:tavLst>
                                    </p:anim>
                                  </p:childTnLst>
                                </p:cTn>
                              </p:par>
                              <p:par>
                                <p:cTn id="125" presetID="19" presetClass="entr" presetSubtype="10" fill="hold" nodeType="withEffect">
                                  <p:stCondLst>
                                    <p:cond delay="0"/>
                                  </p:stCondLst>
                                  <p:childTnLst>
                                    <p:set>
                                      <p:cBhvr>
                                        <p:cTn id="126" dur="1" fill="hold">
                                          <p:stCondLst>
                                            <p:cond delay="0"/>
                                          </p:stCondLst>
                                        </p:cTn>
                                        <p:tgtEl>
                                          <p:spTgt spid="39"/>
                                        </p:tgtEl>
                                        <p:attrNameLst>
                                          <p:attrName>style.visibility</p:attrName>
                                        </p:attrNameLst>
                                      </p:cBhvr>
                                      <p:to>
                                        <p:strVal val="visible"/>
                                      </p:to>
                                    </p:set>
                                    <p:anim calcmode="lin" valueType="num">
                                      <p:cBhvr>
                                        <p:cTn id="127" dur="4000" fill="hold"/>
                                        <p:tgtEl>
                                          <p:spTgt spid="39"/>
                                        </p:tgtEl>
                                        <p:attrNameLst>
                                          <p:attrName>ppt_w</p:attrName>
                                        </p:attrNameLst>
                                      </p:cBhvr>
                                      <p:tavLst>
                                        <p:tav tm="0" fmla="#ppt_w*sin(2.5*pi*$)">
                                          <p:val>
                                            <p:fltVal val="0"/>
                                          </p:val>
                                        </p:tav>
                                        <p:tav tm="100000">
                                          <p:val>
                                            <p:fltVal val="1"/>
                                          </p:val>
                                        </p:tav>
                                      </p:tavLst>
                                    </p:anim>
                                    <p:anim calcmode="lin" valueType="num">
                                      <p:cBhvr>
                                        <p:cTn id="128" dur="4000" fill="hold"/>
                                        <p:tgtEl>
                                          <p:spTgt spid="39"/>
                                        </p:tgtEl>
                                        <p:attrNameLst>
                                          <p:attrName>ppt_h</p:attrName>
                                        </p:attrNameLst>
                                      </p:cBhvr>
                                      <p:tavLst>
                                        <p:tav tm="0">
                                          <p:val>
                                            <p:strVal val="#ppt_h"/>
                                          </p:val>
                                        </p:tav>
                                        <p:tav tm="100000">
                                          <p:val>
                                            <p:strVal val="#ppt_h"/>
                                          </p:val>
                                        </p:tav>
                                      </p:tavLst>
                                    </p:anim>
                                  </p:childTnLst>
                                </p:cTn>
                              </p:par>
                              <p:par>
                                <p:cTn id="129" presetID="8" presetClass="emph" presetSubtype="0" fill="hold" nodeType="withEffect">
                                  <p:stCondLst>
                                    <p:cond delay="0"/>
                                  </p:stCondLst>
                                  <p:childTnLst>
                                    <p:animRot by="21600000">
                                      <p:cBhvr>
                                        <p:cTn id="130" dur="4000" fill="hold"/>
                                        <p:tgtEl>
                                          <p:spTgt spid="39"/>
                                        </p:tgtEl>
                                        <p:attrNameLst>
                                          <p:attrName>r</p:attrName>
                                        </p:attrNameLst>
                                      </p:cBhvr>
                                    </p:animRot>
                                  </p:childTnLst>
                                </p:cTn>
                              </p:par>
                              <p:par>
                                <p:cTn id="131" presetID="2" presetClass="entr" presetSubtype="3" fill="hold" nodeType="withEffect">
                                  <p:stCondLst>
                                    <p:cond delay="0"/>
                                  </p:stCondLst>
                                  <p:childTnLst>
                                    <p:set>
                                      <p:cBhvr>
                                        <p:cTn id="132" dur="1" fill="hold">
                                          <p:stCondLst>
                                            <p:cond delay="0"/>
                                          </p:stCondLst>
                                        </p:cTn>
                                        <p:tgtEl>
                                          <p:spTgt spid="45"/>
                                        </p:tgtEl>
                                        <p:attrNameLst>
                                          <p:attrName>style.visibility</p:attrName>
                                        </p:attrNameLst>
                                      </p:cBhvr>
                                      <p:to>
                                        <p:strVal val="visible"/>
                                      </p:to>
                                    </p:set>
                                    <p:anim calcmode="lin" valueType="num">
                                      <p:cBhvr additive="base">
                                        <p:cTn id="133" dur="4000" fill="hold"/>
                                        <p:tgtEl>
                                          <p:spTgt spid="45"/>
                                        </p:tgtEl>
                                        <p:attrNameLst>
                                          <p:attrName>ppt_x</p:attrName>
                                        </p:attrNameLst>
                                      </p:cBhvr>
                                      <p:tavLst>
                                        <p:tav tm="0">
                                          <p:val>
                                            <p:strVal val="1+#ppt_w/2"/>
                                          </p:val>
                                        </p:tav>
                                        <p:tav tm="100000">
                                          <p:val>
                                            <p:strVal val="#ppt_x"/>
                                          </p:val>
                                        </p:tav>
                                      </p:tavLst>
                                    </p:anim>
                                    <p:anim calcmode="lin" valueType="num">
                                      <p:cBhvr additive="base">
                                        <p:cTn id="134" dur="4000" fill="hold"/>
                                        <p:tgtEl>
                                          <p:spTgt spid="45"/>
                                        </p:tgtEl>
                                        <p:attrNameLst>
                                          <p:attrName>ppt_y</p:attrName>
                                        </p:attrNameLst>
                                      </p:cBhvr>
                                      <p:tavLst>
                                        <p:tav tm="0">
                                          <p:val>
                                            <p:strVal val="0-#ppt_h/2"/>
                                          </p:val>
                                        </p:tav>
                                        <p:tav tm="100000">
                                          <p:val>
                                            <p:strVal val="#ppt_y"/>
                                          </p:val>
                                        </p:tav>
                                      </p:tavLst>
                                    </p:anim>
                                  </p:childTnLst>
                                </p:cTn>
                              </p:par>
                              <p:par>
                                <p:cTn id="135" presetID="23" presetClass="entr" presetSubtype="16" fill="hold" nodeType="withEffect">
                                  <p:stCondLst>
                                    <p:cond delay="0"/>
                                  </p:stCondLst>
                                  <p:childTnLst>
                                    <p:set>
                                      <p:cBhvr>
                                        <p:cTn id="136" dur="1" fill="hold">
                                          <p:stCondLst>
                                            <p:cond delay="0"/>
                                          </p:stCondLst>
                                        </p:cTn>
                                        <p:tgtEl>
                                          <p:spTgt spid="45"/>
                                        </p:tgtEl>
                                        <p:attrNameLst>
                                          <p:attrName>style.visibility</p:attrName>
                                        </p:attrNameLst>
                                      </p:cBhvr>
                                      <p:to>
                                        <p:strVal val="visible"/>
                                      </p:to>
                                    </p:set>
                                    <p:anim calcmode="lin" valueType="num">
                                      <p:cBhvr>
                                        <p:cTn id="137" dur="4000" fill="hold"/>
                                        <p:tgtEl>
                                          <p:spTgt spid="45"/>
                                        </p:tgtEl>
                                        <p:attrNameLst>
                                          <p:attrName>ppt_w</p:attrName>
                                        </p:attrNameLst>
                                      </p:cBhvr>
                                      <p:tavLst>
                                        <p:tav tm="0">
                                          <p:val>
                                            <p:fltVal val="0"/>
                                          </p:val>
                                        </p:tav>
                                        <p:tav tm="100000">
                                          <p:val>
                                            <p:strVal val="#ppt_w"/>
                                          </p:val>
                                        </p:tav>
                                      </p:tavLst>
                                    </p:anim>
                                    <p:anim calcmode="lin" valueType="num">
                                      <p:cBhvr>
                                        <p:cTn id="138" dur="4000" fill="hold"/>
                                        <p:tgtEl>
                                          <p:spTgt spid="45"/>
                                        </p:tgtEl>
                                        <p:attrNameLst>
                                          <p:attrName>ppt_h</p:attrName>
                                        </p:attrNameLst>
                                      </p:cBhvr>
                                      <p:tavLst>
                                        <p:tav tm="0">
                                          <p:val>
                                            <p:fltVal val="0"/>
                                          </p:val>
                                        </p:tav>
                                        <p:tav tm="100000">
                                          <p:val>
                                            <p:strVal val="#ppt_h"/>
                                          </p:val>
                                        </p:tav>
                                      </p:tavLst>
                                    </p:anim>
                                  </p:childTnLst>
                                </p:cTn>
                              </p:par>
                              <p:par>
                                <p:cTn id="139" presetID="19" presetClass="entr" presetSubtype="5" fill="hold" nodeType="withEffect">
                                  <p:stCondLst>
                                    <p:cond delay="0"/>
                                  </p:stCondLst>
                                  <p:childTnLst>
                                    <p:set>
                                      <p:cBhvr>
                                        <p:cTn id="140" dur="1" fill="hold">
                                          <p:stCondLst>
                                            <p:cond delay="0"/>
                                          </p:stCondLst>
                                        </p:cTn>
                                        <p:tgtEl>
                                          <p:spTgt spid="45"/>
                                        </p:tgtEl>
                                        <p:attrNameLst>
                                          <p:attrName>style.visibility</p:attrName>
                                        </p:attrNameLst>
                                      </p:cBhvr>
                                      <p:to>
                                        <p:strVal val="visible"/>
                                      </p:to>
                                    </p:set>
                                    <p:anim calcmode="lin" valueType="num">
                                      <p:cBhvr>
                                        <p:cTn id="141" dur="4000" fill="hold"/>
                                        <p:tgtEl>
                                          <p:spTgt spid="45"/>
                                        </p:tgtEl>
                                        <p:attrNameLst>
                                          <p:attrName>ppt_w</p:attrName>
                                        </p:attrNameLst>
                                      </p:cBhvr>
                                      <p:tavLst>
                                        <p:tav tm="0">
                                          <p:val>
                                            <p:strVal val="#ppt_w"/>
                                          </p:val>
                                        </p:tav>
                                        <p:tav tm="100000">
                                          <p:val>
                                            <p:strVal val="#ppt_w"/>
                                          </p:val>
                                        </p:tav>
                                      </p:tavLst>
                                    </p:anim>
                                    <p:anim calcmode="lin" valueType="num">
                                      <p:cBhvr>
                                        <p:cTn id="142" dur="4000" fill="hold"/>
                                        <p:tgtEl>
                                          <p:spTgt spid="45"/>
                                        </p:tgtEl>
                                        <p:attrNameLst>
                                          <p:attrName>ppt_h</p:attrName>
                                        </p:attrNameLst>
                                      </p:cBhvr>
                                      <p:tavLst>
                                        <p:tav tm="0" fmla="#ppt_h*sin(2.5*pi*$)">
                                          <p:val>
                                            <p:fltVal val="0"/>
                                          </p:val>
                                        </p:tav>
                                        <p:tav tm="100000">
                                          <p:val>
                                            <p:fltVal val="1"/>
                                          </p:val>
                                        </p:tav>
                                      </p:tavLst>
                                    </p:anim>
                                  </p:childTnLst>
                                </p:cTn>
                              </p:par>
                              <p:par>
                                <p:cTn id="143" presetID="8" presetClass="emph" presetSubtype="0" fill="hold" nodeType="withEffect">
                                  <p:stCondLst>
                                    <p:cond delay="0"/>
                                  </p:stCondLst>
                                  <p:childTnLst>
                                    <p:animRot by="-21600000">
                                      <p:cBhvr>
                                        <p:cTn id="144" dur="4000" fill="hold"/>
                                        <p:tgtEl>
                                          <p:spTgt spid="45"/>
                                        </p:tgtEl>
                                        <p:attrNameLst>
                                          <p:attrName>r</p:attrName>
                                        </p:attrNameLst>
                                      </p:cBhvr>
                                    </p:animRot>
                                  </p:childTnLst>
                                </p:cTn>
                              </p:par>
                              <p:par>
                                <p:cTn id="145" presetID="2" presetClass="entr" presetSubtype="3" fill="hold" nodeType="withEffect">
                                  <p:stCondLst>
                                    <p:cond delay="0"/>
                                  </p:stCondLst>
                                  <p:childTnLst>
                                    <p:set>
                                      <p:cBhvr>
                                        <p:cTn id="146" dur="1" fill="hold">
                                          <p:stCondLst>
                                            <p:cond delay="0"/>
                                          </p:stCondLst>
                                        </p:cTn>
                                        <p:tgtEl>
                                          <p:spTgt spid="49"/>
                                        </p:tgtEl>
                                        <p:attrNameLst>
                                          <p:attrName>style.visibility</p:attrName>
                                        </p:attrNameLst>
                                      </p:cBhvr>
                                      <p:to>
                                        <p:strVal val="visible"/>
                                      </p:to>
                                    </p:set>
                                    <p:anim calcmode="lin" valueType="num">
                                      <p:cBhvr additive="base">
                                        <p:cTn id="147" dur="4000" fill="hold"/>
                                        <p:tgtEl>
                                          <p:spTgt spid="49"/>
                                        </p:tgtEl>
                                        <p:attrNameLst>
                                          <p:attrName>ppt_x</p:attrName>
                                        </p:attrNameLst>
                                      </p:cBhvr>
                                      <p:tavLst>
                                        <p:tav tm="0">
                                          <p:val>
                                            <p:strVal val="1+#ppt_w/2"/>
                                          </p:val>
                                        </p:tav>
                                        <p:tav tm="100000">
                                          <p:val>
                                            <p:strVal val="#ppt_x"/>
                                          </p:val>
                                        </p:tav>
                                      </p:tavLst>
                                    </p:anim>
                                    <p:anim calcmode="lin" valueType="num">
                                      <p:cBhvr additive="base">
                                        <p:cTn id="148" dur="4000" fill="hold"/>
                                        <p:tgtEl>
                                          <p:spTgt spid="49"/>
                                        </p:tgtEl>
                                        <p:attrNameLst>
                                          <p:attrName>ppt_y</p:attrName>
                                        </p:attrNameLst>
                                      </p:cBhvr>
                                      <p:tavLst>
                                        <p:tav tm="0">
                                          <p:val>
                                            <p:strVal val="0-#ppt_h/2"/>
                                          </p:val>
                                        </p:tav>
                                        <p:tav tm="100000">
                                          <p:val>
                                            <p:strVal val="#ppt_y"/>
                                          </p:val>
                                        </p:tav>
                                      </p:tavLst>
                                    </p:anim>
                                  </p:childTnLst>
                                </p:cTn>
                              </p:par>
                              <p:par>
                                <p:cTn id="149" presetID="23" presetClass="entr" presetSubtype="16" fill="hold" nodeType="withEffect">
                                  <p:stCondLst>
                                    <p:cond delay="0"/>
                                  </p:stCondLst>
                                  <p:childTnLst>
                                    <p:set>
                                      <p:cBhvr>
                                        <p:cTn id="150" dur="1" fill="hold">
                                          <p:stCondLst>
                                            <p:cond delay="0"/>
                                          </p:stCondLst>
                                        </p:cTn>
                                        <p:tgtEl>
                                          <p:spTgt spid="49"/>
                                        </p:tgtEl>
                                        <p:attrNameLst>
                                          <p:attrName>style.visibility</p:attrName>
                                        </p:attrNameLst>
                                      </p:cBhvr>
                                      <p:to>
                                        <p:strVal val="visible"/>
                                      </p:to>
                                    </p:set>
                                    <p:anim calcmode="lin" valueType="num">
                                      <p:cBhvr>
                                        <p:cTn id="151" dur="4000" fill="hold"/>
                                        <p:tgtEl>
                                          <p:spTgt spid="49"/>
                                        </p:tgtEl>
                                        <p:attrNameLst>
                                          <p:attrName>ppt_w</p:attrName>
                                        </p:attrNameLst>
                                      </p:cBhvr>
                                      <p:tavLst>
                                        <p:tav tm="0">
                                          <p:val>
                                            <p:fltVal val="0"/>
                                          </p:val>
                                        </p:tav>
                                        <p:tav tm="100000">
                                          <p:val>
                                            <p:strVal val="#ppt_w"/>
                                          </p:val>
                                        </p:tav>
                                      </p:tavLst>
                                    </p:anim>
                                    <p:anim calcmode="lin" valueType="num">
                                      <p:cBhvr>
                                        <p:cTn id="152" dur="4000" fill="hold"/>
                                        <p:tgtEl>
                                          <p:spTgt spid="49"/>
                                        </p:tgtEl>
                                        <p:attrNameLst>
                                          <p:attrName>ppt_h</p:attrName>
                                        </p:attrNameLst>
                                      </p:cBhvr>
                                      <p:tavLst>
                                        <p:tav tm="0">
                                          <p:val>
                                            <p:fltVal val="0"/>
                                          </p:val>
                                        </p:tav>
                                        <p:tav tm="100000">
                                          <p:val>
                                            <p:strVal val="#ppt_h"/>
                                          </p:val>
                                        </p:tav>
                                      </p:tavLst>
                                    </p:anim>
                                  </p:childTnLst>
                                </p:cTn>
                              </p:par>
                              <p:par>
                                <p:cTn id="153" presetID="19" presetClass="entr" presetSubtype="5" fill="hold" nodeType="withEffect">
                                  <p:stCondLst>
                                    <p:cond delay="0"/>
                                  </p:stCondLst>
                                  <p:childTnLst>
                                    <p:set>
                                      <p:cBhvr>
                                        <p:cTn id="154" dur="1" fill="hold">
                                          <p:stCondLst>
                                            <p:cond delay="0"/>
                                          </p:stCondLst>
                                        </p:cTn>
                                        <p:tgtEl>
                                          <p:spTgt spid="49"/>
                                        </p:tgtEl>
                                        <p:attrNameLst>
                                          <p:attrName>style.visibility</p:attrName>
                                        </p:attrNameLst>
                                      </p:cBhvr>
                                      <p:to>
                                        <p:strVal val="visible"/>
                                      </p:to>
                                    </p:set>
                                    <p:anim calcmode="lin" valueType="num">
                                      <p:cBhvr>
                                        <p:cTn id="155" dur="4000" fill="hold"/>
                                        <p:tgtEl>
                                          <p:spTgt spid="49"/>
                                        </p:tgtEl>
                                        <p:attrNameLst>
                                          <p:attrName>ppt_w</p:attrName>
                                        </p:attrNameLst>
                                      </p:cBhvr>
                                      <p:tavLst>
                                        <p:tav tm="0">
                                          <p:val>
                                            <p:strVal val="#ppt_w"/>
                                          </p:val>
                                        </p:tav>
                                        <p:tav tm="100000">
                                          <p:val>
                                            <p:strVal val="#ppt_w"/>
                                          </p:val>
                                        </p:tav>
                                      </p:tavLst>
                                    </p:anim>
                                    <p:anim calcmode="lin" valueType="num">
                                      <p:cBhvr>
                                        <p:cTn id="156" dur="4000" fill="hold"/>
                                        <p:tgtEl>
                                          <p:spTgt spid="49"/>
                                        </p:tgtEl>
                                        <p:attrNameLst>
                                          <p:attrName>ppt_h</p:attrName>
                                        </p:attrNameLst>
                                      </p:cBhvr>
                                      <p:tavLst>
                                        <p:tav tm="0" fmla="#ppt_h*sin(2.5*pi*$)">
                                          <p:val>
                                            <p:fltVal val="0"/>
                                          </p:val>
                                        </p:tav>
                                        <p:tav tm="100000">
                                          <p:val>
                                            <p:fltVal val="1"/>
                                          </p:val>
                                        </p:tav>
                                      </p:tavLst>
                                    </p:anim>
                                  </p:childTnLst>
                                </p:cTn>
                              </p:par>
                              <p:par>
                                <p:cTn id="157" presetID="8" presetClass="emph" presetSubtype="0" fill="hold" nodeType="withEffect">
                                  <p:stCondLst>
                                    <p:cond delay="0"/>
                                  </p:stCondLst>
                                  <p:childTnLst>
                                    <p:animRot by="-21600000">
                                      <p:cBhvr>
                                        <p:cTn id="158" dur="4000" fill="hold"/>
                                        <p:tgtEl>
                                          <p:spTgt spid="49"/>
                                        </p:tgtEl>
                                        <p:attrNameLst>
                                          <p:attrName>r</p:attrName>
                                        </p:attrNameLst>
                                      </p:cBhvr>
                                    </p:animRot>
                                  </p:childTnLst>
                                </p:cTn>
                              </p:par>
                              <p:par>
                                <p:cTn id="159" presetID="2" presetClass="entr" presetSubtype="3" fill="hold" nodeType="withEffect">
                                  <p:stCondLst>
                                    <p:cond delay="0"/>
                                  </p:stCondLst>
                                  <p:childTnLst>
                                    <p:set>
                                      <p:cBhvr>
                                        <p:cTn id="160" dur="1" fill="hold">
                                          <p:stCondLst>
                                            <p:cond delay="0"/>
                                          </p:stCondLst>
                                        </p:cTn>
                                        <p:tgtEl>
                                          <p:spTgt spid="53"/>
                                        </p:tgtEl>
                                        <p:attrNameLst>
                                          <p:attrName>style.visibility</p:attrName>
                                        </p:attrNameLst>
                                      </p:cBhvr>
                                      <p:to>
                                        <p:strVal val="visible"/>
                                      </p:to>
                                    </p:set>
                                    <p:anim calcmode="lin" valueType="num">
                                      <p:cBhvr additive="base">
                                        <p:cTn id="161" dur="4000" fill="hold"/>
                                        <p:tgtEl>
                                          <p:spTgt spid="53"/>
                                        </p:tgtEl>
                                        <p:attrNameLst>
                                          <p:attrName>ppt_x</p:attrName>
                                        </p:attrNameLst>
                                      </p:cBhvr>
                                      <p:tavLst>
                                        <p:tav tm="0">
                                          <p:val>
                                            <p:strVal val="1+#ppt_w/2"/>
                                          </p:val>
                                        </p:tav>
                                        <p:tav tm="100000">
                                          <p:val>
                                            <p:strVal val="#ppt_x"/>
                                          </p:val>
                                        </p:tav>
                                      </p:tavLst>
                                    </p:anim>
                                    <p:anim calcmode="lin" valueType="num">
                                      <p:cBhvr additive="base">
                                        <p:cTn id="162" dur="4000" fill="hold"/>
                                        <p:tgtEl>
                                          <p:spTgt spid="53"/>
                                        </p:tgtEl>
                                        <p:attrNameLst>
                                          <p:attrName>ppt_y</p:attrName>
                                        </p:attrNameLst>
                                      </p:cBhvr>
                                      <p:tavLst>
                                        <p:tav tm="0">
                                          <p:val>
                                            <p:strVal val="0-#ppt_h/2"/>
                                          </p:val>
                                        </p:tav>
                                        <p:tav tm="100000">
                                          <p:val>
                                            <p:strVal val="#ppt_y"/>
                                          </p:val>
                                        </p:tav>
                                      </p:tavLst>
                                    </p:anim>
                                  </p:childTnLst>
                                </p:cTn>
                              </p:par>
                              <p:par>
                                <p:cTn id="163" presetID="23" presetClass="entr" presetSubtype="16" fill="hold" nodeType="withEffect">
                                  <p:stCondLst>
                                    <p:cond delay="0"/>
                                  </p:stCondLst>
                                  <p:childTnLst>
                                    <p:set>
                                      <p:cBhvr>
                                        <p:cTn id="164" dur="1" fill="hold">
                                          <p:stCondLst>
                                            <p:cond delay="0"/>
                                          </p:stCondLst>
                                        </p:cTn>
                                        <p:tgtEl>
                                          <p:spTgt spid="53"/>
                                        </p:tgtEl>
                                        <p:attrNameLst>
                                          <p:attrName>style.visibility</p:attrName>
                                        </p:attrNameLst>
                                      </p:cBhvr>
                                      <p:to>
                                        <p:strVal val="visible"/>
                                      </p:to>
                                    </p:set>
                                    <p:anim calcmode="lin" valueType="num">
                                      <p:cBhvr>
                                        <p:cTn id="165" dur="4000" fill="hold"/>
                                        <p:tgtEl>
                                          <p:spTgt spid="53"/>
                                        </p:tgtEl>
                                        <p:attrNameLst>
                                          <p:attrName>ppt_w</p:attrName>
                                        </p:attrNameLst>
                                      </p:cBhvr>
                                      <p:tavLst>
                                        <p:tav tm="0">
                                          <p:val>
                                            <p:fltVal val="0"/>
                                          </p:val>
                                        </p:tav>
                                        <p:tav tm="100000">
                                          <p:val>
                                            <p:strVal val="#ppt_w"/>
                                          </p:val>
                                        </p:tav>
                                      </p:tavLst>
                                    </p:anim>
                                    <p:anim calcmode="lin" valueType="num">
                                      <p:cBhvr>
                                        <p:cTn id="166" dur="4000" fill="hold"/>
                                        <p:tgtEl>
                                          <p:spTgt spid="53"/>
                                        </p:tgtEl>
                                        <p:attrNameLst>
                                          <p:attrName>ppt_h</p:attrName>
                                        </p:attrNameLst>
                                      </p:cBhvr>
                                      <p:tavLst>
                                        <p:tav tm="0">
                                          <p:val>
                                            <p:fltVal val="0"/>
                                          </p:val>
                                        </p:tav>
                                        <p:tav tm="100000">
                                          <p:val>
                                            <p:strVal val="#ppt_h"/>
                                          </p:val>
                                        </p:tav>
                                      </p:tavLst>
                                    </p:anim>
                                  </p:childTnLst>
                                </p:cTn>
                              </p:par>
                              <p:par>
                                <p:cTn id="167" presetID="19" presetClass="entr" presetSubtype="5" fill="hold" nodeType="withEffect">
                                  <p:stCondLst>
                                    <p:cond delay="0"/>
                                  </p:stCondLst>
                                  <p:childTnLst>
                                    <p:set>
                                      <p:cBhvr>
                                        <p:cTn id="168" dur="1" fill="hold">
                                          <p:stCondLst>
                                            <p:cond delay="0"/>
                                          </p:stCondLst>
                                        </p:cTn>
                                        <p:tgtEl>
                                          <p:spTgt spid="53"/>
                                        </p:tgtEl>
                                        <p:attrNameLst>
                                          <p:attrName>style.visibility</p:attrName>
                                        </p:attrNameLst>
                                      </p:cBhvr>
                                      <p:to>
                                        <p:strVal val="visible"/>
                                      </p:to>
                                    </p:set>
                                    <p:anim calcmode="lin" valueType="num">
                                      <p:cBhvr>
                                        <p:cTn id="169" dur="4000" fill="hold"/>
                                        <p:tgtEl>
                                          <p:spTgt spid="53"/>
                                        </p:tgtEl>
                                        <p:attrNameLst>
                                          <p:attrName>ppt_w</p:attrName>
                                        </p:attrNameLst>
                                      </p:cBhvr>
                                      <p:tavLst>
                                        <p:tav tm="0">
                                          <p:val>
                                            <p:strVal val="#ppt_w"/>
                                          </p:val>
                                        </p:tav>
                                        <p:tav tm="100000">
                                          <p:val>
                                            <p:strVal val="#ppt_w"/>
                                          </p:val>
                                        </p:tav>
                                      </p:tavLst>
                                    </p:anim>
                                    <p:anim calcmode="lin" valueType="num">
                                      <p:cBhvr>
                                        <p:cTn id="170" dur="4000" fill="hold"/>
                                        <p:tgtEl>
                                          <p:spTgt spid="53"/>
                                        </p:tgtEl>
                                        <p:attrNameLst>
                                          <p:attrName>ppt_h</p:attrName>
                                        </p:attrNameLst>
                                      </p:cBhvr>
                                      <p:tavLst>
                                        <p:tav tm="0" fmla="#ppt_h*sin(2.5*pi*$)">
                                          <p:val>
                                            <p:fltVal val="0"/>
                                          </p:val>
                                        </p:tav>
                                        <p:tav tm="100000">
                                          <p:val>
                                            <p:fltVal val="1"/>
                                          </p:val>
                                        </p:tav>
                                      </p:tavLst>
                                    </p:anim>
                                  </p:childTnLst>
                                </p:cTn>
                              </p:par>
                              <p:par>
                                <p:cTn id="171" presetID="8" presetClass="emph" presetSubtype="0" fill="hold" nodeType="withEffect">
                                  <p:stCondLst>
                                    <p:cond delay="0"/>
                                  </p:stCondLst>
                                  <p:childTnLst>
                                    <p:animRot by="-21600000">
                                      <p:cBhvr>
                                        <p:cTn id="172" dur="4000" fill="hold"/>
                                        <p:tgtEl>
                                          <p:spTgt spid="53"/>
                                        </p:tgtEl>
                                        <p:attrNameLst>
                                          <p:attrName>r</p:attrName>
                                        </p:attrNameLst>
                                      </p:cBhvr>
                                    </p:animRot>
                                  </p:childTnLst>
                                </p:cTn>
                              </p:par>
                            </p:childTnLst>
                          </p:cTn>
                        </p:par>
                        <p:par>
                          <p:cTn id="173" fill="hold">
                            <p:stCondLst>
                              <p:cond delay="4000"/>
                            </p:stCondLst>
                            <p:childTnLst>
                              <p:par>
                                <p:cTn id="174" presetID="40" presetClass="entr" presetSubtype="0" fill="hold" grpId="0" nodeType="afterEffect">
                                  <p:stCondLst>
                                    <p:cond delay="0"/>
                                  </p:stCondLst>
                                  <p:iterate type="lt">
                                    <p:tmPct val="10000"/>
                                  </p:iterate>
                                  <p:childTnLst>
                                    <p:set>
                                      <p:cBhvr>
                                        <p:cTn id="175" dur="1" fill="hold">
                                          <p:stCondLst>
                                            <p:cond delay="0"/>
                                          </p:stCondLst>
                                        </p:cTn>
                                        <p:tgtEl>
                                          <p:spTgt spid="14"/>
                                        </p:tgtEl>
                                        <p:attrNameLst>
                                          <p:attrName>style.visibility</p:attrName>
                                        </p:attrNameLst>
                                      </p:cBhvr>
                                      <p:to>
                                        <p:strVal val="visible"/>
                                      </p:to>
                                    </p:set>
                                    <p:animEffect transition="in" filter="fade">
                                      <p:cBhvr>
                                        <p:cTn id="176" dur="1000"/>
                                        <p:tgtEl>
                                          <p:spTgt spid="14"/>
                                        </p:tgtEl>
                                      </p:cBhvr>
                                    </p:animEffect>
                                    <p:anim calcmode="lin" valueType="num">
                                      <p:cBhvr>
                                        <p:cTn id="177" dur="1000" fill="hold"/>
                                        <p:tgtEl>
                                          <p:spTgt spid="14"/>
                                        </p:tgtEl>
                                        <p:attrNameLst>
                                          <p:attrName>ppt_x</p:attrName>
                                        </p:attrNameLst>
                                      </p:cBhvr>
                                      <p:tavLst>
                                        <p:tav tm="0">
                                          <p:val>
                                            <p:strVal val="#ppt_x-.1"/>
                                          </p:val>
                                        </p:tav>
                                        <p:tav tm="100000">
                                          <p:val>
                                            <p:strVal val="#ppt_x"/>
                                          </p:val>
                                        </p:tav>
                                      </p:tavLst>
                                    </p:anim>
                                    <p:anim calcmode="lin" valueType="num">
                                      <p:cBhvr>
                                        <p:cTn id="178"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70913G.jpg"/>
          <p:cNvPicPr>
            <a:picLocks noChangeAspect="1"/>
          </p:cNvPicPr>
          <p:nvPr/>
        </p:nvPicPr>
        <p:blipFill>
          <a:blip r:embed="rId2" cstate="print"/>
          <a:stretch>
            <a:fillRect/>
          </a:stretch>
        </p:blipFill>
        <p:spPr bwMode="auto">
          <a:xfrm>
            <a:off x="0" y="1"/>
            <a:ext cx="9143999" cy="5714999"/>
          </a:xfrm>
          <a:prstGeom prst="rect">
            <a:avLst/>
          </a:prstGeom>
          <a:noFill/>
          <a:ln w="9525">
            <a:noFill/>
            <a:miter lim="800000"/>
            <a:headEnd/>
            <a:tailEnd/>
          </a:ln>
        </p:spPr>
      </p:pic>
      <p:pic>
        <p:nvPicPr>
          <p:cNvPr id="6" name="5 Imagen" descr="270913G.jpg"/>
          <p:cNvPicPr>
            <a:picLocks noChangeAspect="1"/>
          </p:cNvPicPr>
          <p:nvPr/>
        </p:nvPicPr>
        <p:blipFill>
          <a:blip r:embed="rId2" cstate="print"/>
          <a:stretch>
            <a:fillRect/>
          </a:stretch>
        </p:blipFill>
        <p:spPr bwMode="auto">
          <a:xfrm flipH="1">
            <a:off x="0" y="1"/>
            <a:ext cx="9143999" cy="5714999"/>
          </a:xfrm>
          <a:prstGeom prst="rect">
            <a:avLst/>
          </a:prstGeom>
          <a:noFill/>
          <a:ln w="9525">
            <a:noFill/>
            <a:miter lim="800000"/>
            <a:headEnd/>
            <a:tailEnd/>
          </a:ln>
        </p:spPr>
      </p:pic>
      <p:sp>
        <p:nvSpPr>
          <p:cNvPr id="5" name="4 CuadroTexto"/>
          <p:cNvSpPr txBox="1"/>
          <p:nvPr/>
        </p:nvSpPr>
        <p:spPr>
          <a:xfrm>
            <a:off x="539552" y="4585692"/>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Pero para llegar al castillo, los sufridos concursantes debían pasar por pruebas como las </a:t>
            </a:r>
            <a:r>
              <a:rPr lang="es-ES" i="1" dirty="0" err="1" smtClean="0">
                <a:effectLst>
                  <a:glow rad="101600">
                    <a:srgbClr val="C00000">
                      <a:alpha val="60000"/>
                    </a:srgbClr>
                  </a:glow>
                  <a:outerShdw blurRad="38100" dist="38100" dir="2700000" algn="tl">
                    <a:srgbClr val="000000">
                      <a:alpha val="43137"/>
                    </a:srgbClr>
                  </a:outerShdw>
                </a:effectLst>
              </a:rPr>
              <a:t>zamburguesas</a:t>
            </a:r>
            <a:r>
              <a:rPr lang="es-ES" i="1" dirty="0" smtClean="0">
                <a:effectLst>
                  <a:glow rad="101600">
                    <a:srgbClr val="C00000">
                      <a:alpha val="60000"/>
                    </a:srgbClr>
                  </a:glow>
                  <a:outerShdw blurRad="38100" dist="38100" dir="2700000" algn="tl">
                    <a:srgbClr val="000000">
                      <a:alpha val="43137"/>
                    </a:srgbClr>
                  </a:outerShdw>
                </a:effectLst>
              </a:rPr>
              <a:t>, el laberinto o el muro, ahora tú también podrás disfrutar de la emoción de Humor Amarillo en Madrid.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5000">
        <p14:flythrough/>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2/3*ppt_w"/>
                                          </p:val>
                                        </p:tav>
                                      </p:tavLst>
                                    </p:anim>
                                    <p:anim calcmode="lin" valueType="num">
                                      <p:cBhvr>
                                        <p:cTn id="7" dur="4000"/>
                                        <p:tgtEl>
                                          <p:spTgt spid="6"/>
                                        </p:tgtEl>
                                        <p:attrNameLst>
                                          <p:attrName>ppt_h</p:attrName>
                                        </p:attrNameLst>
                                      </p:cBhvr>
                                      <p:tavLst>
                                        <p:tav tm="0">
                                          <p:val>
                                            <p:strVal val="ppt_h"/>
                                          </p:val>
                                        </p:tav>
                                        <p:tav tm="100000">
                                          <p:val>
                                            <p:strVal val="2/3*ppt_h"/>
                                          </p:val>
                                        </p:tav>
                                      </p:tavLst>
                                    </p:anim>
                                    <p:set>
                                      <p:cBhvr>
                                        <p:cTn id="8" dur="1" fill="hold">
                                          <p:stCondLst>
                                            <p:cond delay="3999"/>
                                          </p:stCondLst>
                                        </p:cTn>
                                        <p:tgtEl>
                                          <p:spTgt spid="6"/>
                                        </p:tgtEl>
                                        <p:attrNameLst>
                                          <p:attrName>style.visibility</p:attrName>
                                        </p:attrNameLst>
                                      </p:cBhvr>
                                      <p:to>
                                        <p:strVal val="hidden"/>
                                      </p:to>
                                    </p:set>
                                  </p:childTnLst>
                                </p:cTn>
                              </p:par>
                              <p:par>
                                <p:cTn id="9" presetID="16" presetClass="exit" presetSubtype="21" fill="hold" nodeType="withEffect">
                                  <p:stCondLst>
                                    <p:cond delay="0"/>
                                  </p:stCondLst>
                                  <p:childTnLst>
                                    <p:animEffect transition="out" filter="barn(inVertical)">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95778437.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95778437.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sp>
        <p:nvSpPr>
          <p:cNvPr id="5" name="4 CuadroTexto"/>
          <p:cNvSpPr txBox="1"/>
          <p:nvPr/>
        </p:nvSpPr>
        <p:spPr>
          <a:xfrm>
            <a:off x="539552" y="4585692"/>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Todas las pruebas de Humor Amarillo en </a:t>
            </a:r>
            <a:r>
              <a:rPr lang="es-ES" i="1" dirty="0" err="1" smtClean="0">
                <a:effectLst>
                  <a:glow rad="101600">
                    <a:srgbClr val="C00000">
                      <a:alpha val="60000"/>
                    </a:srgbClr>
                  </a:glow>
                  <a:outerShdw blurRad="38100" dist="38100" dir="2700000" algn="tl">
                    <a:srgbClr val="000000">
                      <a:alpha val="43137"/>
                    </a:srgbClr>
                  </a:outerShdw>
                </a:effectLst>
              </a:rPr>
              <a:t>Ocius</a:t>
            </a:r>
            <a:r>
              <a:rPr lang="es-ES" i="1" dirty="0" smtClean="0">
                <a:effectLst>
                  <a:glow rad="101600">
                    <a:srgbClr val="C00000">
                      <a:alpha val="60000"/>
                    </a:srgbClr>
                  </a:glow>
                  <a:outerShdw blurRad="38100" dist="38100" dir="2700000" algn="tl">
                    <a:srgbClr val="000000">
                      <a:alpha val="43137"/>
                    </a:srgbClr>
                  </a:outerShdw>
                </a:effectLst>
              </a:rPr>
              <a:t> Park están basadas en las aventuras del programa original, si quieres disfrutar como nunca en un circuito de pruebas de destreza, ven a </a:t>
            </a:r>
            <a:r>
              <a:rPr lang="es-ES" i="1" dirty="0" err="1" smtClean="0">
                <a:effectLst>
                  <a:glow rad="101600">
                    <a:srgbClr val="C00000">
                      <a:alpha val="60000"/>
                    </a:srgbClr>
                  </a:glow>
                  <a:outerShdw blurRad="38100" dist="38100" dir="2700000" algn="tl">
                    <a:srgbClr val="000000">
                      <a:alpha val="43137"/>
                    </a:srgbClr>
                  </a:outerShdw>
                </a:effectLst>
              </a:rPr>
              <a:t>Ocius</a:t>
            </a:r>
            <a:r>
              <a:rPr lang="es-ES" i="1" dirty="0" smtClean="0">
                <a:effectLst>
                  <a:glow rad="101600">
                    <a:srgbClr val="C00000">
                      <a:alpha val="60000"/>
                    </a:srgbClr>
                  </a:glow>
                  <a:outerShdw blurRad="38100" dist="38100" dir="2700000" algn="tl">
                    <a:srgbClr val="000000">
                      <a:alpha val="43137"/>
                    </a:srgbClr>
                  </a:outerShdw>
                </a:effectLst>
              </a:rPr>
              <a:t> Park y desafía a tus amigos.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6000">
        <p14:flythrough/>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16"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ppt_w"/>
                                          </p:val>
                                        </p:tav>
                                      </p:tavLst>
                                    </p:anim>
                                    <p:anim calcmode="lin" valueType="num">
                                      <p:cBhvr>
                                        <p:cTn id="7" dur="4000"/>
                                        <p:tgtEl>
                                          <p:spTgt spid="6"/>
                                        </p:tgtEl>
                                        <p:attrNameLst>
                                          <p:attrName>ppt_h</p:attrName>
                                        </p:attrNameLst>
                                      </p:cBhvr>
                                      <p:tavLst>
                                        <p:tav tm="0">
                                          <p:val>
                                            <p:strVal val="ppt_h"/>
                                          </p:val>
                                        </p:tav>
                                        <p:tav tm="100000">
                                          <p:val>
                                            <p:strVal val="4*ppt_h"/>
                                          </p:val>
                                        </p:tav>
                                      </p:tavLst>
                                    </p:anim>
                                    <p:set>
                                      <p:cBhvr>
                                        <p:cTn id="8" dur="1" fill="hold">
                                          <p:stCondLst>
                                            <p:cond delay="3999"/>
                                          </p:stCondLst>
                                        </p:cTn>
                                        <p:tgtEl>
                                          <p:spTgt spid="6"/>
                                        </p:tgtEl>
                                        <p:attrNameLst>
                                          <p:attrName>style.visibility</p:attrName>
                                        </p:attrNameLst>
                                      </p:cBhvr>
                                      <p:to>
                                        <p:strVal val="hidden"/>
                                      </p:to>
                                    </p:set>
                                  </p:childTnLst>
                                </p:cTn>
                              </p:par>
                              <p:par>
                                <p:cTn id="9" presetID="13" presetClass="exit" presetSubtype="32" fill="hold" nodeType="withEffect">
                                  <p:stCondLst>
                                    <p:cond delay="0"/>
                                  </p:stCondLst>
                                  <p:childTnLst>
                                    <p:animEffect transition="out" filter="plus(out)">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8" presetClass="entr" presetSubtype="1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in)">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0157972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501579721.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sp>
        <p:nvSpPr>
          <p:cNvPr id="5" name="4 CuadroTexto"/>
          <p:cNvSpPr txBox="1"/>
          <p:nvPr/>
        </p:nvSpPr>
        <p:spPr>
          <a:xfrm>
            <a:off x="395536" y="436966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recorrido por todas las pruebas de Humor Amarillo en los centros de Madrid está planteado para hacerlo en unas dos horas. Incluye pruebas físicas con hinchables, obstáculos de gran tamaño, versiones de los juegos más míticos a gran escala y juegos de agua para los meses de más calor.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4000">
        <p14:vortex dir="r"/>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544"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fltVal val="0"/>
                                          </p:val>
                                        </p:tav>
                                      </p:tavLst>
                                    </p:anim>
                                    <p:anim calcmode="lin" valueType="num">
                                      <p:cBhvr>
                                        <p:cTn id="7" dur="4000"/>
                                        <p:tgtEl>
                                          <p:spTgt spid="6"/>
                                        </p:tgtEl>
                                        <p:attrNameLst>
                                          <p:attrName>ppt_h</p:attrName>
                                        </p:attrNameLst>
                                      </p:cBhvr>
                                      <p:tavLst>
                                        <p:tav tm="0">
                                          <p:val>
                                            <p:strVal val="ppt_h"/>
                                          </p:val>
                                        </p:tav>
                                        <p:tav tm="100000">
                                          <p:val>
                                            <p:fltVal val="0"/>
                                          </p:val>
                                        </p:tav>
                                      </p:tavLst>
                                    </p:anim>
                                    <p:anim calcmode="lin" valueType="num">
                                      <p:cBhvr>
                                        <p:cTn id="8" dur="4000"/>
                                        <p:tgtEl>
                                          <p:spTgt spid="6"/>
                                        </p:tgtEl>
                                        <p:attrNameLst>
                                          <p:attrName>ppt_x</p:attrName>
                                        </p:attrNameLst>
                                      </p:cBhvr>
                                      <p:tavLst>
                                        <p:tav tm="0">
                                          <p:val>
                                            <p:strVal val="ppt_x"/>
                                          </p:val>
                                        </p:tav>
                                        <p:tav tm="100000">
                                          <p:val>
                                            <p:fltVal val="0.5"/>
                                          </p:val>
                                        </p:tav>
                                      </p:tavLst>
                                    </p:anim>
                                    <p:anim calcmode="lin" valueType="num">
                                      <p:cBhvr>
                                        <p:cTn id="9" dur="4000"/>
                                        <p:tgtEl>
                                          <p:spTgt spid="6"/>
                                        </p:tgtEl>
                                        <p:attrNameLst>
                                          <p:attrName>ppt_y</p:attrName>
                                        </p:attrNameLst>
                                      </p:cBhvr>
                                      <p:tavLst>
                                        <p:tav tm="0">
                                          <p:val>
                                            <p:strVal val="ppt_y"/>
                                          </p:val>
                                        </p:tav>
                                        <p:tav tm="100000">
                                          <p:val>
                                            <p:fltVal val="0.5"/>
                                          </p:val>
                                        </p:tav>
                                      </p:tavLst>
                                    </p:anim>
                                    <p:set>
                                      <p:cBhvr>
                                        <p:cTn id="10" dur="1" fill="hold">
                                          <p:stCondLst>
                                            <p:cond delay="3999"/>
                                          </p:stCondLst>
                                        </p:cTn>
                                        <p:tgtEl>
                                          <p:spTgt spid="6"/>
                                        </p:tgtEl>
                                        <p:attrNameLst>
                                          <p:attrName>style.visibility</p:attrName>
                                        </p:attrNameLst>
                                      </p:cBhvr>
                                      <p:to>
                                        <p:strVal val="hidden"/>
                                      </p:to>
                                    </p:set>
                                  </p:childTnLst>
                                </p:cTn>
                              </p:par>
                              <p:par>
                                <p:cTn id="11" presetID="6" presetClass="exit" presetSubtype="32" fill="hold" nodeType="withEffect">
                                  <p:stCondLst>
                                    <p:cond delay="0"/>
                                  </p:stCondLst>
                                  <p:childTnLst>
                                    <p:animEffect transition="out" filter="circle(out)">
                                      <p:cBhvr>
                                        <p:cTn id="12" dur="4000"/>
                                        <p:tgtEl>
                                          <p:spTgt spid="6"/>
                                        </p:tgtEl>
                                      </p:cBhvr>
                                    </p:animEffect>
                                    <p:set>
                                      <p:cBhvr>
                                        <p:cTn id="13" dur="1" fill="hold">
                                          <p:stCondLst>
                                            <p:cond delay="3999"/>
                                          </p:stCondLst>
                                        </p:cTn>
                                        <p:tgtEl>
                                          <p:spTgt spid="6"/>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4000" fill="hold"/>
                                        <p:tgtEl>
                                          <p:spTgt spid="4"/>
                                        </p:tgtEl>
                                        <p:attrNameLst>
                                          <p:attrName>ppt_w</p:attrName>
                                        </p:attrNameLst>
                                      </p:cBhvr>
                                      <p:tavLst>
                                        <p:tav tm="0">
                                          <p:val>
                                            <p:strVal val="4/3*#ppt_w"/>
                                          </p:val>
                                        </p:tav>
                                        <p:tav tm="100000">
                                          <p:val>
                                            <p:strVal val="#ppt_w"/>
                                          </p:val>
                                        </p:tav>
                                      </p:tavLst>
                                    </p:anim>
                                    <p:anim calcmode="lin" valueType="num">
                                      <p:cBhvr>
                                        <p:cTn id="17" dur="4000" fill="hold"/>
                                        <p:tgtEl>
                                          <p:spTgt spid="4"/>
                                        </p:tgtEl>
                                        <p:attrNameLst>
                                          <p:attrName>ppt_h</p:attrName>
                                        </p:attrNameLst>
                                      </p:cBhvr>
                                      <p:tavLst>
                                        <p:tav tm="0">
                                          <p:val>
                                            <p:strVal val="4/3*#ppt_h"/>
                                          </p:val>
                                        </p:tav>
                                        <p:tav tm="100000">
                                          <p:val>
                                            <p:strVal val="#ppt_h"/>
                                          </p:val>
                                        </p:tav>
                                      </p:tavLst>
                                    </p:anim>
                                  </p:childTnLst>
                                </p:cTn>
                              </p:par>
                              <p:par>
                                <p:cTn id="18" presetID="4" presetClass="entr" presetSubtype="32"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ox(out)">
                                      <p:cBhvr>
                                        <p:cTn id="20" dur="4000"/>
                                        <p:tgtEl>
                                          <p:spTgt spid="4"/>
                                        </p:tgtEl>
                                      </p:cBhvr>
                                    </p:animEffect>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WordArt 2"/>
          <p:cNvSpPr>
            <a:spLocks noChangeArrowheads="1" noChangeShapeType="1" noTextEdit="1"/>
          </p:cNvSpPr>
          <p:nvPr/>
        </p:nvSpPr>
        <p:spPr bwMode="auto">
          <a:xfrm>
            <a:off x="1619250" y="0"/>
            <a:ext cx="5976938" cy="889000"/>
          </a:xfrm>
          <a:prstGeom prst="rect">
            <a:avLst/>
          </a:prstGeom>
        </p:spPr>
        <p:txBody>
          <a:bodyPr wrap="none" fromWordArt="1">
            <a:prstTxWarp prst="textCanUp">
              <a:avLst>
                <a:gd name="adj" fmla="val 66667"/>
              </a:avLst>
            </a:prstTxWarp>
            <a:scene3d>
              <a:camera prst="perspectiveAbove"/>
              <a:lightRig rig="legacyHarsh3" dir="t"/>
            </a:scene3d>
            <a:sp3d extrusionH="4302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p>
        </p:txBody>
      </p:sp>
      <p:sp>
        <p:nvSpPr>
          <p:cNvPr id="89091" name="WordArt 3"/>
          <p:cNvSpPr>
            <a:spLocks noChangeArrowheads="1" noChangeShapeType="1" noTextEdit="1"/>
          </p:cNvSpPr>
          <p:nvPr/>
        </p:nvSpPr>
        <p:spPr bwMode="auto">
          <a:xfrm>
            <a:off x="2411760" y="985292"/>
            <a:ext cx="4105275" cy="573087"/>
          </a:xfrm>
          <a:prstGeom prst="rect">
            <a:avLst/>
          </a:prstGeom>
        </p:spPr>
        <p:txBody>
          <a:bodyPr wrap="none" fromWordArt="1">
            <a:prstTxWarp prst="textDeflateBottom">
              <a:avLst>
                <a:gd name="adj" fmla="val 76472"/>
              </a:avLst>
            </a:prstTxWarp>
            <a:scene3d>
              <a:camera prst="perspectiveAbove"/>
              <a:lightRig rig="legacyNormal3" dir="t"/>
            </a:scene3d>
            <a:sp3d extrusionH="887400" prstMaterial="legacyMatte">
              <a:bevelT w="38100" h="38100" prst="angle"/>
              <a:extrusionClr>
                <a:srgbClr val="939676"/>
              </a:extrusionClr>
            </a:sp3d>
          </a:bodyPr>
          <a:lstStyle/>
          <a:p>
            <a:pPr algn="ctr">
              <a:defRPr/>
            </a:pP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2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89092" name="WordArt 4"/>
          <p:cNvSpPr>
            <a:spLocks noChangeArrowheads="1" noChangeShapeType="1" noTextEdit="1"/>
          </p:cNvSpPr>
          <p:nvPr/>
        </p:nvSpPr>
        <p:spPr bwMode="auto">
          <a:xfrm>
            <a:off x="1331640" y="1561356"/>
            <a:ext cx="6768752" cy="719137"/>
          </a:xfrm>
          <a:prstGeom prst="rect">
            <a:avLst/>
          </a:prstGeom>
        </p:spPr>
        <p:txBody>
          <a:bodyPr wrap="none" fromWordArt="1">
            <a:prstTxWarp prst="textCanDown">
              <a:avLst>
                <a:gd name="adj" fmla="val 2556"/>
              </a:avLst>
            </a:prstTxWarp>
            <a:scene3d>
              <a:camera prst="perspectiveRelaxedModerately"/>
              <a:lightRig rig="threePt" dir="t"/>
            </a:scene3d>
            <a:sp3d extrusionH="57150">
              <a:bevelT w="38100" h="38100" prst="angle"/>
            </a:sp3d>
          </a:bodyPr>
          <a:lstStyle/>
          <a:p>
            <a:pPr algn="ctr">
              <a:defRPr/>
            </a:pPr>
            <a:r>
              <a:rPr lang="es-ES" sz="32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a:t>
            </a:r>
            <a:r>
              <a:rPr lang="es-ES" sz="32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a:t>
            </a:r>
            <a:r>
              <a:rPr lang="es-ES" sz="32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a:t>
            </a:r>
            <a:r>
              <a:rPr lang="es-ES" sz="32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Have</a:t>
            </a:r>
            <a:r>
              <a:rPr lang="es-ES" sz="32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a:t>
            </a:r>
            <a:r>
              <a:rPr lang="es-ES" sz="32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You</a:t>
            </a:r>
            <a:r>
              <a:rPr lang="es-ES" sz="32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a:t>
            </a:r>
            <a:r>
              <a:rPr lang="es-ES" sz="32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Ever</a:t>
            </a:r>
            <a:r>
              <a:rPr lang="es-ES" sz="32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a:t>
            </a:r>
            <a:r>
              <a:rPr lang="es-ES" sz="32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See</a:t>
            </a:r>
            <a:r>
              <a:rPr lang="es-ES" sz="32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a:t>
            </a:r>
            <a:r>
              <a:rPr lang="es-ES" sz="32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The</a:t>
            </a:r>
            <a:r>
              <a:rPr lang="es-ES" sz="32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Rain ( </a:t>
            </a:r>
            <a:r>
              <a:rPr lang="es-ES" sz="32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Creedence</a:t>
            </a:r>
            <a:r>
              <a:rPr lang="es-ES" sz="32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Clearwater )   </a:t>
            </a:r>
            <a:endParaRPr lang="es-ES" sz="32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endParaRPr>
          </a:p>
        </p:txBody>
      </p:sp>
      <p:sp>
        <p:nvSpPr>
          <p:cNvPr id="89094" name="WordArt 6"/>
          <p:cNvSpPr>
            <a:spLocks noChangeArrowheads="1" noChangeShapeType="1" noTextEdit="1"/>
          </p:cNvSpPr>
          <p:nvPr/>
        </p:nvSpPr>
        <p:spPr bwMode="auto">
          <a:xfrm>
            <a:off x="1187624" y="3145532"/>
            <a:ext cx="6911975" cy="720726"/>
          </a:xfrm>
          <a:prstGeom prst="rect">
            <a:avLst/>
          </a:prstGeom>
        </p:spPr>
        <p:txBody>
          <a:bodyPr wrap="none" fromWordArt="1">
            <a:prstTxWarp prst="textDoubleWave1">
              <a:avLst>
                <a:gd name="adj1" fmla="val 0"/>
                <a:gd name="adj2" fmla="val 0"/>
              </a:avLst>
            </a:prstTxWarp>
            <a:scene3d>
              <a:camera prst="perspectiveRelaxedModerately"/>
              <a:lightRig rig="threePt" dir="t"/>
            </a:scene3d>
            <a:sp3d extrusionH="57150">
              <a:bevelT w="38100" h="38100" prst="angle"/>
            </a:sp3d>
          </a:bodyPr>
          <a:lstStyle/>
          <a:p>
            <a:pPr algn="ctr">
              <a:defRPr/>
            </a:pPr>
            <a:r>
              <a:rPr lang="es-ES" sz="3600" kern="10" spc="-360" dirty="0">
                <a:ln w="12700">
                  <a:solidFill>
                    <a:srgbClr val="000099"/>
                  </a:solidFill>
                  <a:round/>
                  <a:headEnd/>
                  <a:tailEnd/>
                </a:ln>
                <a:solidFill>
                  <a:srgbClr val="33CCFF"/>
                </a:solidFill>
                <a:effectLst>
                  <a:outerShdw dist="125724" dir="18900000" algn="ctr" rotWithShape="0">
                    <a:srgbClr val="000099"/>
                  </a:outerShdw>
                </a:effectLst>
                <a:latin typeface="High Tower Text"/>
              </a:rPr>
              <a:t>  </a:t>
            </a:r>
            <a:r>
              <a:rPr lang="es-ES" sz="3600" kern="10" spc="-360" dirty="0">
                <a:ln w="12700">
                  <a:solidFill>
                    <a:srgbClr val="000099"/>
                  </a:solidFill>
                  <a:round/>
                  <a:headEnd/>
                  <a:tailEnd/>
                </a:ln>
                <a:solidFill>
                  <a:srgbClr val="33CCFF"/>
                </a:solidFill>
                <a:effectLst>
                  <a:outerShdw blurRad="38100" dist="38100" dir="2700000" algn="tl">
                    <a:srgbClr val="000000">
                      <a:alpha val="43137"/>
                    </a:srgbClr>
                  </a:outerShdw>
                  <a:reflection blurRad="6350" stA="60000" endA="900" endPos="58000" dir="5400000" sy="-100000" algn="bl" rotWithShape="0"/>
                </a:effectLst>
                <a:latin typeface="High Tower Text"/>
              </a:rPr>
              <a:t>-  </a:t>
            </a:r>
            <a:r>
              <a:rPr lang="es-ES" sz="3600" kern="10" spc="-360" dirty="0" err="1" smtClean="0">
                <a:ln w="12700">
                  <a:solidFill>
                    <a:srgbClr val="000099"/>
                  </a:solidFill>
                  <a:round/>
                  <a:headEnd/>
                  <a:tailEnd/>
                </a:ln>
                <a:solidFill>
                  <a:srgbClr val="33CCFF"/>
                </a:solidFill>
                <a:effectLst>
                  <a:outerShdw blurRad="38100" dist="38100" dir="2700000" algn="tl">
                    <a:srgbClr val="000000">
                      <a:alpha val="43137"/>
                    </a:srgbClr>
                  </a:outerShdw>
                  <a:reflection blurRad="6350" stA="60000" endA="900" endPos="58000" dir="5400000" sy="-100000" algn="bl" rotWithShape="0"/>
                </a:effectLst>
                <a:latin typeface="High Tower Text"/>
              </a:rPr>
              <a:t>I´m</a:t>
            </a:r>
            <a:r>
              <a:rPr lang="es-ES" sz="3600" kern="10" spc="-360" dirty="0" smtClean="0">
                <a:ln w="12700">
                  <a:solidFill>
                    <a:srgbClr val="000099"/>
                  </a:solidFill>
                  <a:round/>
                  <a:headEnd/>
                  <a:tailEnd/>
                </a:ln>
                <a:solidFill>
                  <a:srgbClr val="33CCFF"/>
                </a:solidFill>
                <a:effectLst>
                  <a:outerShdw blurRad="38100" dist="38100" dir="2700000" algn="tl">
                    <a:srgbClr val="000000">
                      <a:alpha val="43137"/>
                    </a:srgbClr>
                  </a:outerShdw>
                  <a:reflection blurRad="6350" stA="60000" endA="900" endPos="58000" dir="5400000" sy="-100000" algn="bl" rotWithShape="0"/>
                </a:effectLst>
                <a:latin typeface="High Tower Text"/>
              </a:rPr>
              <a:t> a </a:t>
            </a:r>
            <a:r>
              <a:rPr lang="es-ES" sz="3600" kern="10" spc="-360" dirty="0" err="1" smtClean="0">
                <a:ln w="12700">
                  <a:solidFill>
                    <a:srgbClr val="000099"/>
                  </a:solidFill>
                  <a:round/>
                  <a:headEnd/>
                  <a:tailEnd/>
                </a:ln>
                <a:solidFill>
                  <a:srgbClr val="33CCFF"/>
                </a:solidFill>
                <a:effectLst>
                  <a:outerShdw blurRad="38100" dist="38100" dir="2700000" algn="tl">
                    <a:srgbClr val="000000">
                      <a:alpha val="43137"/>
                    </a:srgbClr>
                  </a:outerShdw>
                  <a:reflection blurRad="6350" stA="60000" endA="900" endPos="58000" dir="5400000" sy="-100000" algn="bl" rotWithShape="0"/>
                </a:effectLst>
                <a:latin typeface="High Tower Text"/>
              </a:rPr>
              <a:t>Believer</a:t>
            </a:r>
            <a:r>
              <a:rPr lang="es-ES" sz="3600" kern="10" spc="-360" dirty="0" smtClean="0">
                <a:ln w="12700">
                  <a:solidFill>
                    <a:srgbClr val="000099"/>
                  </a:solidFill>
                  <a:round/>
                  <a:headEnd/>
                  <a:tailEnd/>
                </a:ln>
                <a:solidFill>
                  <a:srgbClr val="33CCFF"/>
                </a:solidFill>
                <a:effectLst>
                  <a:outerShdw blurRad="38100" dist="38100" dir="2700000" algn="tl">
                    <a:srgbClr val="000000">
                      <a:alpha val="43137"/>
                    </a:srgbClr>
                  </a:outerShdw>
                  <a:reflection blurRad="6350" stA="60000" endA="900" endPos="58000" dir="5400000" sy="-100000" algn="bl" rotWithShape="0"/>
                </a:effectLst>
                <a:latin typeface="High Tower Text"/>
              </a:rPr>
              <a:t>  (  </a:t>
            </a:r>
            <a:r>
              <a:rPr lang="es-ES" sz="3600" kern="10" spc="-360" dirty="0" err="1" smtClean="0">
                <a:ln w="12700">
                  <a:solidFill>
                    <a:srgbClr val="000099"/>
                  </a:solidFill>
                  <a:round/>
                  <a:headEnd/>
                  <a:tailEnd/>
                </a:ln>
                <a:solidFill>
                  <a:srgbClr val="33CCFF"/>
                </a:solidFill>
                <a:effectLst>
                  <a:outerShdw blurRad="38100" dist="38100" dir="2700000" algn="tl">
                    <a:srgbClr val="000000">
                      <a:alpha val="43137"/>
                    </a:srgbClr>
                  </a:outerShdw>
                  <a:reflection blurRad="6350" stA="60000" endA="900" endPos="58000" dir="5400000" sy="-100000" algn="bl" rotWithShape="0"/>
                </a:effectLst>
                <a:latin typeface="High Tower Text"/>
              </a:rPr>
              <a:t>The</a:t>
            </a:r>
            <a:r>
              <a:rPr lang="es-ES" sz="3600" kern="10" spc="-360" dirty="0" smtClean="0">
                <a:ln w="12700">
                  <a:solidFill>
                    <a:srgbClr val="000099"/>
                  </a:solidFill>
                  <a:round/>
                  <a:headEnd/>
                  <a:tailEnd/>
                </a:ln>
                <a:solidFill>
                  <a:srgbClr val="33CCFF"/>
                </a:solidFill>
                <a:effectLst>
                  <a:outerShdw blurRad="38100" dist="38100" dir="2700000" algn="tl">
                    <a:srgbClr val="000000">
                      <a:alpha val="43137"/>
                    </a:srgbClr>
                  </a:outerShdw>
                  <a:reflection blurRad="6350" stA="60000" endA="900" endPos="58000" dir="5400000" sy="-100000" algn="bl" rotWithShape="0"/>
                </a:effectLst>
                <a:latin typeface="High Tower Text"/>
              </a:rPr>
              <a:t> </a:t>
            </a:r>
            <a:r>
              <a:rPr lang="es-ES" sz="3600" kern="10" spc="-360" dirty="0" err="1" smtClean="0">
                <a:ln w="12700">
                  <a:solidFill>
                    <a:srgbClr val="000099"/>
                  </a:solidFill>
                  <a:round/>
                  <a:headEnd/>
                  <a:tailEnd/>
                </a:ln>
                <a:solidFill>
                  <a:srgbClr val="33CCFF"/>
                </a:solidFill>
                <a:effectLst>
                  <a:outerShdw blurRad="38100" dist="38100" dir="2700000" algn="tl">
                    <a:srgbClr val="000000">
                      <a:alpha val="43137"/>
                    </a:srgbClr>
                  </a:outerShdw>
                  <a:reflection blurRad="6350" stA="60000" endA="900" endPos="58000" dir="5400000" sy="-100000" algn="bl" rotWithShape="0"/>
                </a:effectLst>
                <a:latin typeface="High Tower Text"/>
              </a:rPr>
              <a:t>Monkees</a:t>
            </a:r>
            <a:r>
              <a:rPr lang="es-ES" sz="3600" kern="10" spc="-360" dirty="0" smtClean="0">
                <a:ln w="12700">
                  <a:solidFill>
                    <a:srgbClr val="000099"/>
                  </a:solidFill>
                  <a:round/>
                  <a:headEnd/>
                  <a:tailEnd/>
                </a:ln>
                <a:solidFill>
                  <a:srgbClr val="33CCFF"/>
                </a:solidFill>
                <a:effectLst>
                  <a:outerShdw blurRad="38100" dist="38100" dir="2700000" algn="tl">
                    <a:srgbClr val="000000">
                      <a:alpha val="43137"/>
                    </a:srgbClr>
                  </a:outerShdw>
                  <a:reflection blurRad="6350" stA="60000" endA="900" endPos="58000" dir="5400000" sy="-100000" algn="bl" rotWithShape="0"/>
                </a:effectLst>
                <a:latin typeface="High Tower Text"/>
              </a:rPr>
              <a:t> )    </a:t>
            </a:r>
            <a:endParaRPr lang="es-ES" sz="3600" kern="10" spc="-360" dirty="0">
              <a:ln w="12700">
                <a:solidFill>
                  <a:srgbClr val="000099"/>
                </a:solidFill>
                <a:round/>
                <a:headEnd/>
                <a:tailEnd/>
              </a:ln>
              <a:solidFill>
                <a:srgbClr val="33CCFF"/>
              </a:solidFill>
              <a:effectLst>
                <a:outerShdw blurRad="38100" dist="38100" dir="2700000" algn="tl">
                  <a:srgbClr val="000000">
                    <a:alpha val="43137"/>
                  </a:srgbClr>
                </a:outerShdw>
                <a:reflection blurRad="6350" stA="60000" endA="900" endPos="58000" dir="5400000" sy="-100000" algn="bl" rotWithShape="0"/>
              </a:effectLst>
              <a:latin typeface="High Tower Text"/>
            </a:endParaRPr>
          </a:p>
        </p:txBody>
      </p:sp>
      <p:sp>
        <p:nvSpPr>
          <p:cNvPr id="75787" name="WordArt 11"/>
          <p:cNvSpPr>
            <a:spLocks noChangeArrowheads="1" noChangeShapeType="1" noTextEdit="1"/>
          </p:cNvSpPr>
          <p:nvPr/>
        </p:nvSpPr>
        <p:spPr bwMode="auto">
          <a:xfrm>
            <a:off x="1403648" y="2497460"/>
            <a:ext cx="6192391" cy="593726"/>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Hello</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Mary Lou (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Rockin</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58 )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endParaRPr>
          </a:p>
        </p:txBody>
      </p:sp>
      <p:sp>
        <p:nvSpPr>
          <p:cNvPr id="7" name="WordArt 4"/>
          <p:cNvSpPr>
            <a:spLocks noChangeArrowheads="1" noChangeShapeType="1" noTextEdit="1"/>
          </p:cNvSpPr>
          <p:nvPr/>
        </p:nvSpPr>
        <p:spPr bwMode="auto">
          <a:xfrm>
            <a:off x="1331640" y="3865612"/>
            <a:ext cx="6265416" cy="719137"/>
          </a:xfrm>
          <a:prstGeom prst="rect">
            <a:avLst/>
          </a:prstGeom>
        </p:spPr>
        <p:txBody>
          <a:bodyPr wrap="none" fromWordArt="1">
            <a:prstTxWarp prst="textCanDown">
              <a:avLst>
                <a:gd name="adj" fmla="val 13152"/>
              </a:avLst>
            </a:prstTxWarp>
            <a:scene3d>
              <a:camera prst="perspectiveRelaxedModerately"/>
              <a:lightRig rig="threePt" dir="t"/>
            </a:scene3d>
            <a:sp3d extrusionH="57150">
              <a:bevelT w="38100" h="38100" prst="angle"/>
            </a:sp3d>
          </a:bodyPr>
          <a:lstStyle/>
          <a:p>
            <a:pPr algn="ctr">
              <a:defRPr/>
            </a:pPr>
            <a:r>
              <a:rPr lang="es-ES" sz="32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a:t>
            </a:r>
            <a:r>
              <a:rPr lang="es-ES" sz="32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Little </a:t>
            </a:r>
            <a:r>
              <a:rPr lang="es-ES" sz="32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Darlin</a:t>
            </a:r>
            <a:r>
              <a:rPr lang="es-ES" sz="32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 </a:t>
            </a:r>
            <a:r>
              <a:rPr lang="es-ES" sz="32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The</a:t>
            </a:r>
            <a:r>
              <a:rPr lang="es-ES" sz="32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a:t>
            </a:r>
            <a:r>
              <a:rPr lang="es-ES" sz="32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Diamonds</a:t>
            </a:r>
            <a:r>
              <a:rPr lang="es-ES" sz="32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 </a:t>
            </a:r>
            <a:r>
              <a:rPr lang="es-ES" sz="32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a:t>
            </a:r>
            <a:endParaRPr lang="es-ES" sz="32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endParaRPr>
          </a:p>
        </p:txBody>
      </p:sp>
      <p:sp>
        <p:nvSpPr>
          <p:cNvPr id="8" name="WordArt 6"/>
          <p:cNvSpPr>
            <a:spLocks noChangeArrowheads="1" noChangeShapeType="1" noTextEdit="1"/>
          </p:cNvSpPr>
          <p:nvPr/>
        </p:nvSpPr>
        <p:spPr bwMode="auto">
          <a:xfrm>
            <a:off x="1331640" y="4657700"/>
            <a:ext cx="5976663" cy="720726"/>
          </a:xfrm>
          <a:prstGeom prst="rect">
            <a:avLst/>
          </a:prstGeom>
        </p:spPr>
        <p:txBody>
          <a:bodyPr wrap="none" fromWordArt="1">
            <a:prstTxWarp prst="textDoubleWave1">
              <a:avLst>
                <a:gd name="adj1" fmla="val 0"/>
                <a:gd name="adj2" fmla="val 0"/>
              </a:avLst>
            </a:prstTxWarp>
            <a:scene3d>
              <a:camera prst="perspectiveRelaxedModerately"/>
              <a:lightRig rig="threePt" dir="t"/>
            </a:scene3d>
            <a:sp3d extrusionH="57150">
              <a:bevelT w="38100" h="38100" prst="angle"/>
            </a:sp3d>
          </a:bodyPr>
          <a:lstStyle/>
          <a:p>
            <a:pPr algn="ctr">
              <a:defRPr/>
            </a:pPr>
            <a:r>
              <a:rPr lang="es-ES" sz="3600" kern="10" spc="-360" dirty="0">
                <a:ln w="12700">
                  <a:solidFill>
                    <a:srgbClr val="000099"/>
                  </a:solidFill>
                  <a:round/>
                  <a:headEnd/>
                  <a:tailEnd/>
                </a:ln>
                <a:solidFill>
                  <a:srgbClr val="33CCFF"/>
                </a:solidFill>
                <a:effectLst>
                  <a:outerShdw dist="125724" dir="18900000" algn="ctr" rotWithShape="0">
                    <a:srgbClr val="000099"/>
                  </a:outerShdw>
                </a:effectLst>
                <a:latin typeface="High Tower Text"/>
              </a:rPr>
              <a:t>  </a:t>
            </a:r>
            <a:r>
              <a:rPr lang="es-ES" sz="3600" b="1" kern="10" spc="-360" dirty="0">
                <a:ln w="12700">
                  <a:solidFill>
                    <a:srgbClr val="000099"/>
                  </a:solidFill>
                  <a:round/>
                  <a:headEnd/>
                  <a:tailEnd/>
                </a:ln>
                <a:solidFill>
                  <a:srgbClr val="FFFF00"/>
                </a:solidFill>
                <a:effectLst>
                  <a:outerShdw blurRad="38100" dist="38100" dir="2700000" algn="tl">
                    <a:srgbClr val="000000">
                      <a:alpha val="43137"/>
                    </a:srgbClr>
                  </a:outerShdw>
                  <a:reflection blurRad="6350" stA="60000" endA="900" endPos="58000" dir="5400000" sy="-100000" algn="bl" rotWithShape="0"/>
                </a:effectLst>
                <a:latin typeface="High Tower Text"/>
              </a:rPr>
              <a:t>- </a:t>
            </a:r>
            <a:r>
              <a:rPr lang="es-ES" sz="3600" b="1" kern="10" spc="-360" dirty="0" smtClean="0">
                <a:ln w="12700">
                  <a:solidFill>
                    <a:srgbClr val="000099"/>
                  </a:solidFill>
                  <a:round/>
                  <a:headEnd/>
                  <a:tailEnd/>
                </a:ln>
                <a:solidFill>
                  <a:srgbClr val="FFFF00"/>
                </a:solidFill>
                <a:effectLst>
                  <a:outerShdw blurRad="38100" dist="38100" dir="2700000" algn="tl">
                    <a:srgbClr val="000000">
                      <a:alpha val="43137"/>
                    </a:srgbClr>
                  </a:outerShdw>
                  <a:reflection blurRad="6350" stA="60000" endA="900" endPos="58000" dir="5400000" sy="-100000" algn="bl" rotWithShape="0"/>
                </a:effectLst>
                <a:latin typeface="High Tower Text"/>
              </a:rPr>
              <a:t> </a:t>
            </a:r>
            <a:r>
              <a:rPr lang="es-ES" sz="3600" b="1" kern="10" spc="-360" dirty="0" err="1" smtClean="0">
                <a:ln w="12700">
                  <a:solidFill>
                    <a:srgbClr val="000099"/>
                  </a:solidFill>
                  <a:round/>
                  <a:headEnd/>
                  <a:tailEnd/>
                </a:ln>
                <a:solidFill>
                  <a:srgbClr val="FFFF00"/>
                </a:solidFill>
                <a:effectLst>
                  <a:outerShdw blurRad="38100" dist="38100" dir="2700000" algn="tl">
                    <a:srgbClr val="000000">
                      <a:alpha val="43137"/>
                    </a:srgbClr>
                  </a:outerShdw>
                  <a:reflection blurRad="6350" stA="60000" endA="900" endPos="58000" dir="5400000" sy="-100000" algn="bl" rotWithShape="0"/>
                </a:effectLst>
                <a:latin typeface="High Tower Text"/>
              </a:rPr>
              <a:t>Rockabilly</a:t>
            </a:r>
            <a:r>
              <a:rPr lang="es-ES" sz="3600" b="1" kern="10" spc="-360" dirty="0" smtClean="0">
                <a:ln w="12700">
                  <a:solidFill>
                    <a:srgbClr val="000099"/>
                  </a:solidFill>
                  <a:round/>
                  <a:headEnd/>
                  <a:tailEnd/>
                </a:ln>
                <a:solidFill>
                  <a:srgbClr val="FFFF00"/>
                </a:solidFill>
                <a:effectLst>
                  <a:outerShdw blurRad="38100" dist="38100" dir="2700000" algn="tl">
                    <a:srgbClr val="000000">
                      <a:alpha val="43137"/>
                    </a:srgbClr>
                  </a:outerShdw>
                  <a:reflection blurRad="6350" stA="60000" endA="900" endPos="58000" dir="5400000" sy="-100000" algn="bl" rotWithShape="0"/>
                </a:effectLst>
                <a:latin typeface="High Tower Text"/>
              </a:rPr>
              <a:t> </a:t>
            </a:r>
            <a:r>
              <a:rPr lang="es-ES" sz="3600" b="1" kern="10" spc="-360" dirty="0" err="1" smtClean="0">
                <a:ln w="12700">
                  <a:solidFill>
                    <a:srgbClr val="000099"/>
                  </a:solidFill>
                  <a:round/>
                  <a:headEnd/>
                  <a:tailEnd/>
                </a:ln>
                <a:solidFill>
                  <a:srgbClr val="FFFF00"/>
                </a:solidFill>
                <a:effectLst>
                  <a:outerShdw blurRad="38100" dist="38100" dir="2700000" algn="tl">
                    <a:srgbClr val="000000">
                      <a:alpha val="43137"/>
                    </a:srgbClr>
                  </a:outerShdw>
                  <a:reflection blurRad="6350" stA="60000" endA="900" endPos="58000" dir="5400000" sy="-100000" algn="bl" rotWithShape="0"/>
                </a:effectLst>
                <a:latin typeface="High Tower Text"/>
              </a:rPr>
              <a:t>Give</a:t>
            </a:r>
            <a:r>
              <a:rPr lang="es-ES" sz="3600" b="1" kern="10" spc="-360" dirty="0" smtClean="0">
                <a:ln w="12700">
                  <a:solidFill>
                    <a:srgbClr val="000099"/>
                  </a:solidFill>
                  <a:round/>
                  <a:headEnd/>
                  <a:tailEnd/>
                </a:ln>
                <a:solidFill>
                  <a:srgbClr val="FFFF00"/>
                </a:solidFill>
                <a:effectLst>
                  <a:outerShdw blurRad="38100" dist="38100" dir="2700000" algn="tl">
                    <a:srgbClr val="000000">
                      <a:alpha val="43137"/>
                    </a:srgbClr>
                  </a:outerShdw>
                  <a:reflection blurRad="6350" stA="60000" endA="900" endPos="58000" dir="5400000" sy="-100000" algn="bl" rotWithShape="0"/>
                </a:effectLst>
                <a:latin typeface="High Tower Text"/>
              </a:rPr>
              <a:t> París  ( </a:t>
            </a:r>
            <a:r>
              <a:rPr lang="es-ES" sz="3600" b="1" kern="10" spc="-360" dirty="0" err="1" smtClean="0">
                <a:ln w="12700">
                  <a:solidFill>
                    <a:srgbClr val="000099"/>
                  </a:solidFill>
                  <a:round/>
                  <a:headEnd/>
                  <a:tailEnd/>
                </a:ln>
                <a:solidFill>
                  <a:srgbClr val="FFFF00"/>
                </a:solidFill>
                <a:effectLst>
                  <a:outerShdw blurRad="38100" dist="38100" dir="2700000" algn="tl">
                    <a:srgbClr val="000000">
                      <a:alpha val="43137"/>
                    </a:srgbClr>
                  </a:outerShdw>
                  <a:reflection blurRad="6350" stA="60000" endA="900" endPos="58000" dir="5400000" sy="-100000" algn="bl" rotWithShape="0"/>
                </a:effectLst>
                <a:latin typeface="High Tower Text"/>
              </a:rPr>
              <a:t>Marty</a:t>
            </a:r>
            <a:r>
              <a:rPr lang="es-ES" sz="3600" b="1" kern="10" spc="-360" dirty="0" smtClean="0">
                <a:ln w="12700">
                  <a:solidFill>
                    <a:srgbClr val="000099"/>
                  </a:solidFill>
                  <a:round/>
                  <a:headEnd/>
                  <a:tailEnd/>
                </a:ln>
                <a:solidFill>
                  <a:srgbClr val="FFFF00"/>
                </a:solidFill>
                <a:effectLst>
                  <a:outerShdw blurRad="38100" dist="38100" dir="2700000" algn="tl">
                    <a:srgbClr val="000000">
                      <a:alpha val="43137"/>
                    </a:srgbClr>
                  </a:outerShdw>
                  <a:reflection blurRad="6350" stA="60000" endA="900" endPos="58000" dir="5400000" sy="-100000" algn="bl" rotWithShape="0"/>
                </a:effectLst>
                <a:latin typeface="High Tower Text"/>
              </a:rPr>
              <a:t> &amp; Miss  </a:t>
            </a:r>
            <a:r>
              <a:rPr lang="es-ES" sz="3600" b="1" kern="10" spc="-360" dirty="0" err="1" smtClean="0">
                <a:ln w="12700">
                  <a:solidFill>
                    <a:srgbClr val="000099"/>
                  </a:solidFill>
                  <a:round/>
                  <a:headEnd/>
                  <a:tailEnd/>
                </a:ln>
                <a:solidFill>
                  <a:srgbClr val="FFFF00"/>
                </a:solidFill>
                <a:effectLst>
                  <a:outerShdw blurRad="38100" dist="38100" dir="2700000" algn="tl">
                    <a:srgbClr val="000000">
                      <a:alpha val="43137"/>
                    </a:srgbClr>
                  </a:outerShdw>
                  <a:reflection blurRad="6350" stA="60000" endA="900" endPos="58000" dir="5400000" sy="-100000" algn="bl" rotWithShape="0"/>
                </a:effectLst>
                <a:latin typeface="High Tower Text"/>
              </a:rPr>
              <a:t>Dee</a:t>
            </a:r>
            <a:r>
              <a:rPr lang="es-ES" sz="3600" b="1" kern="10" spc="-360" dirty="0" smtClean="0">
                <a:ln w="12700">
                  <a:solidFill>
                    <a:srgbClr val="000099"/>
                  </a:solidFill>
                  <a:round/>
                  <a:headEnd/>
                  <a:tailEnd/>
                </a:ln>
                <a:solidFill>
                  <a:srgbClr val="FFFF00"/>
                </a:solidFill>
                <a:effectLst>
                  <a:outerShdw blurRad="38100" dist="38100" dir="2700000" algn="tl">
                    <a:srgbClr val="000000">
                      <a:alpha val="43137"/>
                    </a:srgbClr>
                  </a:outerShdw>
                  <a:reflection blurRad="6350" stA="60000" endA="900" endPos="58000" dir="5400000" sy="-100000" algn="bl" rotWithShape="0"/>
                </a:effectLst>
                <a:latin typeface="High Tower Text"/>
              </a:rPr>
              <a:t> )    </a:t>
            </a:r>
            <a:endParaRPr lang="es-ES" sz="3600" b="1" kern="10" spc="-360" dirty="0">
              <a:ln w="12700">
                <a:solidFill>
                  <a:srgbClr val="000099"/>
                </a:solidFill>
                <a:round/>
                <a:headEnd/>
                <a:tailEnd/>
              </a:ln>
              <a:solidFill>
                <a:srgbClr val="FFFF00"/>
              </a:solidFill>
              <a:effectLst>
                <a:outerShdw blurRad="38100" dist="38100" dir="2700000" algn="tl">
                  <a:srgbClr val="000000">
                    <a:alpha val="43137"/>
                  </a:srgbClr>
                </a:outerShdw>
                <a:reflection blurRad="6350" stA="60000" endA="900" endPos="58000" dir="5400000" sy="-100000" algn="bl" rotWithShape="0"/>
              </a:effectLst>
              <a:latin typeface="High Tower Text"/>
            </a:endParaRPr>
          </a:p>
        </p:txBody>
      </p:sp>
    </p:spTree>
  </p:cSld>
  <p:clrMapOvr>
    <a:masterClrMapping/>
  </p:clrMapOvr>
  <mc:AlternateContent xmlns:mc="http://schemas.openxmlformats.org/markup-compatibility/2006">
    <mc:Choice xmlns:p14="http://schemas.microsoft.com/office/powerpoint/2010/main" Requires="p14">
      <p:transition spd="slow" p14:dur="3500" advTm="22000">
        <p14:vortex dir="r"/>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89090"/>
                                        </p:tgtEl>
                                        <p:attrNameLst>
                                          <p:attrName>style.visibility</p:attrName>
                                        </p:attrNameLst>
                                      </p:cBhvr>
                                      <p:to>
                                        <p:strVal val="visible"/>
                                      </p:to>
                                    </p:set>
                                    <p:animEffect transition="in" filter="fade">
                                      <p:cBhvr>
                                        <p:cTn id="7" dur="2000"/>
                                        <p:tgtEl>
                                          <p:spTgt spid="89090"/>
                                        </p:tgtEl>
                                      </p:cBhvr>
                                    </p:animEffect>
                                    <p:anim calcmode="lin" valueType="num">
                                      <p:cBhvr>
                                        <p:cTn id="8" dur="2000" fill="hold"/>
                                        <p:tgtEl>
                                          <p:spTgt spid="89090"/>
                                        </p:tgtEl>
                                        <p:attrNameLst>
                                          <p:attrName>ppt_x</p:attrName>
                                        </p:attrNameLst>
                                      </p:cBhvr>
                                      <p:tavLst>
                                        <p:tav tm="0">
                                          <p:val>
                                            <p:strVal val="#ppt_x"/>
                                          </p:val>
                                        </p:tav>
                                        <p:tav tm="100000">
                                          <p:val>
                                            <p:strVal val="#ppt_x"/>
                                          </p:val>
                                        </p:tav>
                                      </p:tavLst>
                                    </p:anim>
                                    <p:anim calcmode="lin" valueType="num">
                                      <p:cBhvr>
                                        <p:cTn id="9" dur="2000" fill="hold"/>
                                        <p:tgtEl>
                                          <p:spTgt spid="89090"/>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 presetClass="entr" presetSubtype="4" fill="hold" nodeType="afterEffect">
                                  <p:stCondLst>
                                    <p:cond delay="500"/>
                                  </p:stCondLst>
                                  <p:childTnLst>
                                    <p:set>
                                      <p:cBhvr>
                                        <p:cTn id="12" dur="1" fill="hold">
                                          <p:stCondLst>
                                            <p:cond delay="0"/>
                                          </p:stCondLst>
                                        </p:cTn>
                                        <p:tgtEl>
                                          <p:spTgt spid="89091"/>
                                        </p:tgtEl>
                                        <p:attrNameLst>
                                          <p:attrName>style.visibility</p:attrName>
                                        </p:attrNameLst>
                                      </p:cBhvr>
                                      <p:to>
                                        <p:strVal val="visible"/>
                                      </p:to>
                                    </p:set>
                                    <p:anim calcmode="lin" valueType="num">
                                      <p:cBhvr additive="base">
                                        <p:cTn id="13" dur="2000" fill="hold"/>
                                        <p:tgtEl>
                                          <p:spTgt spid="89091"/>
                                        </p:tgtEl>
                                        <p:attrNameLst>
                                          <p:attrName>ppt_x</p:attrName>
                                        </p:attrNameLst>
                                      </p:cBhvr>
                                      <p:tavLst>
                                        <p:tav tm="0">
                                          <p:val>
                                            <p:strVal val="#ppt_x"/>
                                          </p:val>
                                        </p:tav>
                                        <p:tav tm="100000">
                                          <p:val>
                                            <p:strVal val="#ppt_x"/>
                                          </p:val>
                                        </p:tav>
                                      </p:tavLst>
                                    </p:anim>
                                    <p:anim calcmode="lin" valueType="num">
                                      <p:cBhvr additive="base">
                                        <p:cTn id="14" dur="2000" fill="hold"/>
                                        <p:tgtEl>
                                          <p:spTgt spid="89091"/>
                                        </p:tgtEl>
                                        <p:attrNameLst>
                                          <p:attrName>ppt_y</p:attrName>
                                        </p:attrNameLst>
                                      </p:cBhvr>
                                      <p:tavLst>
                                        <p:tav tm="0">
                                          <p:val>
                                            <p:strVal val="1+#ppt_h/2"/>
                                          </p:val>
                                        </p:tav>
                                        <p:tav tm="100000">
                                          <p:val>
                                            <p:strVal val="#ppt_y"/>
                                          </p:val>
                                        </p:tav>
                                      </p:tavLst>
                                    </p:anim>
                                  </p:childTnLst>
                                </p:cTn>
                              </p:par>
                              <p:par>
                                <p:cTn id="15" presetID="19" presetClass="entr" presetSubtype="10" fill="hold" nodeType="withEffect">
                                  <p:stCondLst>
                                    <p:cond delay="500"/>
                                  </p:stCondLst>
                                  <p:childTnLst>
                                    <p:set>
                                      <p:cBhvr>
                                        <p:cTn id="16" dur="1" fill="hold">
                                          <p:stCondLst>
                                            <p:cond delay="0"/>
                                          </p:stCondLst>
                                        </p:cTn>
                                        <p:tgtEl>
                                          <p:spTgt spid="89091"/>
                                        </p:tgtEl>
                                        <p:attrNameLst>
                                          <p:attrName>style.visibility</p:attrName>
                                        </p:attrNameLst>
                                      </p:cBhvr>
                                      <p:to>
                                        <p:strVal val="visible"/>
                                      </p:to>
                                    </p:set>
                                    <p:anim calcmode="lin" valueType="num">
                                      <p:cBhvr>
                                        <p:cTn id="17" dur="2000" fill="hold"/>
                                        <p:tgtEl>
                                          <p:spTgt spid="89091"/>
                                        </p:tgtEl>
                                        <p:attrNameLst>
                                          <p:attrName>ppt_w</p:attrName>
                                        </p:attrNameLst>
                                      </p:cBhvr>
                                      <p:tavLst>
                                        <p:tav tm="0" fmla="#ppt_w*sin(2.5*pi*$)">
                                          <p:val>
                                            <p:fltVal val="0"/>
                                          </p:val>
                                        </p:tav>
                                        <p:tav tm="100000">
                                          <p:val>
                                            <p:fltVal val="1"/>
                                          </p:val>
                                        </p:tav>
                                      </p:tavLst>
                                    </p:anim>
                                    <p:anim calcmode="lin" valueType="num">
                                      <p:cBhvr>
                                        <p:cTn id="18" dur="2000" fill="hold"/>
                                        <p:tgtEl>
                                          <p:spTgt spid="89091"/>
                                        </p:tgtEl>
                                        <p:attrNameLst>
                                          <p:attrName>ppt_h</p:attrName>
                                        </p:attrNameLst>
                                      </p:cBhvr>
                                      <p:tavLst>
                                        <p:tav tm="0">
                                          <p:val>
                                            <p:strVal val="#ppt_h"/>
                                          </p:val>
                                        </p:tav>
                                        <p:tav tm="100000">
                                          <p:val>
                                            <p:strVal val="#ppt_h"/>
                                          </p:val>
                                        </p:tav>
                                      </p:tavLst>
                                    </p:anim>
                                  </p:childTnLst>
                                </p:cTn>
                              </p:par>
                            </p:childTnLst>
                          </p:cTn>
                        </p:par>
                        <p:par>
                          <p:cTn id="19" fill="hold">
                            <p:stCondLst>
                              <p:cond delay="4500"/>
                            </p:stCondLst>
                            <p:childTnLst>
                              <p:par>
                                <p:cTn id="20" presetID="42" presetClass="entr" presetSubtype="0" fill="hold" nodeType="afterEffect">
                                  <p:stCondLst>
                                    <p:cond delay="500"/>
                                  </p:stCondLst>
                                  <p:childTnLst>
                                    <p:set>
                                      <p:cBhvr>
                                        <p:cTn id="21" dur="1" fill="hold">
                                          <p:stCondLst>
                                            <p:cond delay="0"/>
                                          </p:stCondLst>
                                        </p:cTn>
                                        <p:tgtEl>
                                          <p:spTgt spid="89092"/>
                                        </p:tgtEl>
                                        <p:attrNameLst>
                                          <p:attrName>style.visibility</p:attrName>
                                        </p:attrNameLst>
                                      </p:cBhvr>
                                      <p:to>
                                        <p:strVal val="visible"/>
                                      </p:to>
                                    </p:set>
                                    <p:animEffect transition="in" filter="fade">
                                      <p:cBhvr>
                                        <p:cTn id="22" dur="2000"/>
                                        <p:tgtEl>
                                          <p:spTgt spid="89092"/>
                                        </p:tgtEl>
                                      </p:cBhvr>
                                    </p:animEffect>
                                    <p:anim calcmode="lin" valueType="num">
                                      <p:cBhvr>
                                        <p:cTn id="23" dur="2000" fill="hold"/>
                                        <p:tgtEl>
                                          <p:spTgt spid="89092"/>
                                        </p:tgtEl>
                                        <p:attrNameLst>
                                          <p:attrName>ppt_x</p:attrName>
                                        </p:attrNameLst>
                                      </p:cBhvr>
                                      <p:tavLst>
                                        <p:tav tm="0">
                                          <p:val>
                                            <p:strVal val="#ppt_x"/>
                                          </p:val>
                                        </p:tav>
                                        <p:tav tm="100000">
                                          <p:val>
                                            <p:strVal val="#ppt_x"/>
                                          </p:val>
                                        </p:tav>
                                      </p:tavLst>
                                    </p:anim>
                                    <p:anim calcmode="lin" valueType="num">
                                      <p:cBhvr>
                                        <p:cTn id="24" dur="2000" fill="hold"/>
                                        <p:tgtEl>
                                          <p:spTgt spid="89092"/>
                                        </p:tgtEl>
                                        <p:attrNameLst>
                                          <p:attrName>ppt_y</p:attrName>
                                        </p:attrNameLst>
                                      </p:cBhvr>
                                      <p:tavLst>
                                        <p:tav tm="0">
                                          <p:val>
                                            <p:strVal val="#ppt_y+.1"/>
                                          </p:val>
                                        </p:tav>
                                        <p:tav tm="100000">
                                          <p:val>
                                            <p:strVal val="#ppt_y"/>
                                          </p:val>
                                        </p:tav>
                                      </p:tavLst>
                                    </p:anim>
                                  </p:childTnLst>
                                </p:cTn>
                              </p:par>
                            </p:childTnLst>
                          </p:cTn>
                        </p:par>
                        <p:par>
                          <p:cTn id="25" fill="hold">
                            <p:stCondLst>
                              <p:cond delay="7000"/>
                            </p:stCondLst>
                            <p:childTnLst>
                              <p:par>
                                <p:cTn id="26" presetID="17" presetClass="entr" presetSubtype="10" fill="hold" nodeType="afterEffect">
                                  <p:stCondLst>
                                    <p:cond delay="500"/>
                                  </p:stCondLst>
                                  <p:childTnLst>
                                    <p:set>
                                      <p:cBhvr>
                                        <p:cTn id="27" dur="1" fill="hold">
                                          <p:stCondLst>
                                            <p:cond delay="0"/>
                                          </p:stCondLst>
                                        </p:cTn>
                                        <p:tgtEl>
                                          <p:spTgt spid="75787"/>
                                        </p:tgtEl>
                                        <p:attrNameLst>
                                          <p:attrName>style.visibility</p:attrName>
                                        </p:attrNameLst>
                                      </p:cBhvr>
                                      <p:to>
                                        <p:strVal val="visible"/>
                                      </p:to>
                                    </p:set>
                                    <p:anim calcmode="lin" valueType="num">
                                      <p:cBhvr>
                                        <p:cTn id="28" dur="2000" fill="hold"/>
                                        <p:tgtEl>
                                          <p:spTgt spid="75787"/>
                                        </p:tgtEl>
                                        <p:attrNameLst>
                                          <p:attrName>ppt_w</p:attrName>
                                        </p:attrNameLst>
                                      </p:cBhvr>
                                      <p:tavLst>
                                        <p:tav tm="0">
                                          <p:val>
                                            <p:fltVal val="0"/>
                                          </p:val>
                                        </p:tav>
                                        <p:tav tm="100000">
                                          <p:val>
                                            <p:strVal val="#ppt_w"/>
                                          </p:val>
                                        </p:tav>
                                      </p:tavLst>
                                    </p:anim>
                                    <p:anim calcmode="lin" valueType="num">
                                      <p:cBhvr>
                                        <p:cTn id="29" dur="2000" fill="hold"/>
                                        <p:tgtEl>
                                          <p:spTgt spid="75787"/>
                                        </p:tgtEl>
                                        <p:attrNameLst>
                                          <p:attrName>ppt_h</p:attrName>
                                        </p:attrNameLst>
                                      </p:cBhvr>
                                      <p:tavLst>
                                        <p:tav tm="0">
                                          <p:val>
                                            <p:strVal val="#ppt_h"/>
                                          </p:val>
                                        </p:tav>
                                        <p:tav tm="100000">
                                          <p:val>
                                            <p:strVal val="#ppt_h"/>
                                          </p:val>
                                        </p:tav>
                                      </p:tavLst>
                                    </p:anim>
                                  </p:childTnLst>
                                </p:cTn>
                              </p:par>
                            </p:childTnLst>
                          </p:cTn>
                        </p:par>
                        <p:par>
                          <p:cTn id="30" fill="hold">
                            <p:stCondLst>
                              <p:cond delay="9500"/>
                            </p:stCondLst>
                            <p:childTnLst>
                              <p:par>
                                <p:cTn id="31" presetID="23" presetClass="entr" presetSubtype="16" fill="hold" nodeType="afterEffect">
                                  <p:stCondLst>
                                    <p:cond delay="500"/>
                                  </p:stCondLst>
                                  <p:childTnLst>
                                    <p:set>
                                      <p:cBhvr>
                                        <p:cTn id="32" dur="1" fill="hold">
                                          <p:stCondLst>
                                            <p:cond delay="0"/>
                                          </p:stCondLst>
                                        </p:cTn>
                                        <p:tgtEl>
                                          <p:spTgt spid="89094"/>
                                        </p:tgtEl>
                                        <p:attrNameLst>
                                          <p:attrName>style.visibility</p:attrName>
                                        </p:attrNameLst>
                                      </p:cBhvr>
                                      <p:to>
                                        <p:strVal val="visible"/>
                                      </p:to>
                                    </p:set>
                                    <p:anim calcmode="lin" valueType="num">
                                      <p:cBhvr>
                                        <p:cTn id="33" dur="2000" fill="hold"/>
                                        <p:tgtEl>
                                          <p:spTgt spid="89094"/>
                                        </p:tgtEl>
                                        <p:attrNameLst>
                                          <p:attrName>ppt_w</p:attrName>
                                        </p:attrNameLst>
                                      </p:cBhvr>
                                      <p:tavLst>
                                        <p:tav tm="0">
                                          <p:val>
                                            <p:fltVal val="0"/>
                                          </p:val>
                                        </p:tav>
                                        <p:tav tm="100000">
                                          <p:val>
                                            <p:strVal val="#ppt_w"/>
                                          </p:val>
                                        </p:tav>
                                      </p:tavLst>
                                    </p:anim>
                                    <p:anim calcmode="lin" valueType="num">
                                      <p:cBhvr>
                                        <p:cTn id="34" dur="2000" fill="hold"/>
                                        <p:tgtEl>
                                          <p:spTgt spid="89094"/>
                                        </p:tgtEl>
                                        <p:attrNameLst>
                                          <p:attrName>ppt_h</p:attrName>
                                        </p:attrNameLst>
                                      </p:cBhvr>
                                      <p:tavLst>
                                        <p:tav tm="0">
                                          <p:val>
                                            <p:fltVal val="0"/>
                                          </p:val>
                                        </p:tav>
                                        <p:tav tm="100000">
                                          <p:val>
                                            <p:strVal val="#ppt_h"/>
                                          </p:val>
                                        </p:tav>
                                      </p:tavLst>
                                    </p:anim>
                                  </p:childTnLst>
                                </p:cTn>
                              </p:par>
                            </p:childTnLst>
                          </p:cTn>
                        </p:par>
                        <p:par>
                          <p:cTn id="35" fill="hold">
                            <p:stCondLst>
                              <p:cond delay="12000"/>
                            </p:stCondLst>
                            <p:childTnLst>
                              <p:par>
                                <p:cTn id="36" presetID="42" presetClass="entr" presetSubtype="0" fill="hold" nodeType="afterEffect">
                                  <p:stCondLst>
                                    <p:cond delay="500"/>
                                  </p:stCondLst>
                                  <p:childTnLst>
                                    <p:set>
                                      <p:cBhvr>
                                        <p:cTn id="37" dur="1" fill="hold">
                                          <p:stCondLst>
                                            <p:cond delay="0"/>
                                          </p:stCondLst>
                                        </p:cTn>
                                        <p:tgtEl>
                                          <p:spTgt spid="7"/>
                                        </p:tgtEl>
                                        <p:attrNameLst>
                                          <p:attrName>style.visibility</p:attrName>
                                        </p:attrNameLst>
                                      </p:cBhvr>
                                      <p:to>
                                        <p:strVal val="visible"/>
                                      </p:to>
                                    </p:set>
                                    <p:animEffect transition="in" filter="fade">
                                      <p:cBhvr>
                                        <p:cTn id="38" dur="2000"/>
                                        <p:tgtEl>
                                          <p:spTgt spid="7"/>
                                        </p:tgtEl>
                                      </p:cBhvr>
                                    </p:animEffect>
                                    <p:anim calcmode="lin" valueType="num">
                                      <p:cBhvr>
                                        <p:cTn id="39" dur="2000" fill="hold"/>
                                        <p:tgtEl>
                                          <p:spTgt spid="7"/>
                                        </p:tgtEl>
                                        <p:attrNameLst>
                                          <p:attrName>ppt_x</p:attrName>
                                        </p:attrNameLst>
                                      </p:cBhvr>
                                      <p:tavLst>
                                        <p:tav tm="0">
                                          <p:val>
                                            <p:strVal val="#ppt_x"/>
                                          </p:val>
                                        </p:tav>
                                        <p:tav tm="100000">
                                          <p:val>
                                            <p:strVal val="#ppt_x"/>
                                          </p:val>
                                        </p:tav>
                                      </p:tavLst>
                                    </p:anim>
                                    <p:anim calcmode="lin" valueType="num">
                                      <p:cBhvr>
                                        <p:cTn id="40" dur="2000" fill="hold"/>
                                        <p:tgtEl>
                                          <p:spTgt spid="7"/>
                                        </p:tgtEl>
                                        <p:attrNameLst>
                                          <p:attrName>ppt_y</p:attrName>
                                        </p:attrNameLst>
                                      </p:cBhvr>
                                      <p:tavLst>
                                        <p:tav tm="0">
                                          <p:val>
                                            <p:strVal val="#ppt_y+.1"/>
                                          </p:val>
                                        </p:tav>
                                        <p:tav tm="100000">
                                          <p:val>
                                            <p:strVal val="#ppt_y"/>
                                          </p:val>
                                        </p:tav>
                                      </p:tavLst>
                                    </p:anim>
                                  </p:childTnLst>
                                </p:cTn>
                              </p:par>
                            </p:childTnLst>
                          </p:cTn>
                        </p:par>
                        <p:par>
                          <p:cTn id="41" fill="hold">
                            <p:stCondLst>
                              <p:cond delay="14500"/>
                            </p:stCondLst>
                            <p:childTnLst>
                              <p:par>
                                <p:cTn id="42" presetID="23" presetClass="entr" presetSubtype="16" fill="hold" nodeType="afterEffect">
                                  <p:stCondLst>
                                    <p:cond delay="500"/>
                                  </p:stCondLst>
                                  <p:childTnLst>
                                    <p:set>
                                      <p:cBhvr>
                                        <p:cTn id="43" dur="1" fill="hold">
                                          <p:stCondLst>
                                            <p:cond delay="0"/>
                                          </p:stCondLst>
                                        </p:cTn>
                                        <p:tgtEl>
                                          <p:spTgt spid="8"/>
                                        </p:tgtEl>
                                        <p:attrNameLst>
                                          <p:attrName>style.visibility</p:attrName>
                                        </p:attrNameLst>
                                      </p:cBhvr>
                                      <p:to>
                                        <p:strVal val="visible"/>
                                      </p:to>
                                    </p:set>
                                    <p:anim calcmode="lin" valueType="num">
                                      <p:cBhvr>
                                        <p:cTn id="44" dur="2000" fill="hold"/>
                                        <p:tgtEl>
                                          <p:spTgt spid="8"/>
                                        </p:tgtEl>
                                        <p:attrNameLst>
                                          <p:attrName>ppt_w</p:attrName>
                                        </p:attrNameLst>
                                      </p:cBhvr>
                                      <p:tavLst>
                                        <p:tav tm="0">
                                          <p:val>
                                            <p:fltVal val="0"/>
                                          </p:val>
                                        </p:tav>
                                        <p:tav tm="100000">
                                          <p:val>
                                            <p:strVal val="#ppt_w"/>
                                          </p:val>
                                        </p:tav>
                                      </p:tavLst>
                                    </p:anim>
                                    <p:anim calcmode="lin" valueType="num">
                                      <p:cBhvr>
                                        <p:cTn id="45" dur="200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2051" name="Rectangle 5"/>
          <p:cNvSpPr>
            <a:spLocks noChangeArrowheads="1"/>
          </p:cNvSpPr>
          <p:nvPr/>
        </p:nvSpPr>
        <p:spPr bwMode="auto">
          <a:xfrm>
            <a:off x="0" y="1524000"/>
            <a:ext cx="9144000" cy="4191000"/>
          </a:xfrm>
          <a:prstGeom prst="rect">
            <a:avLst/>
          </a:prstGeom>
          <a:solidFill>
            <a:srgbClr val="B6E8FC"/>
          </a:solidFill>
          <a:ln w="9525">
            <a:noFill/>
            <a:miter lim="800000"/>
            <a:headEnd/>
            <a:tailEnd/>
          </a:ln>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pic>
        <p:nvPicPr>
          <p:cNvPr id="2052"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301750"/>
          </a:xfrm>
          <a:prstGeom prst="rect">
            <a:avLst/>
          </a:prstGeom>
          <a:noFill/>
          <a:ln w="9525">
            <a:noFill/>
            <a:miter lim="800000"/>
            <a:headEnd/>
            <a:tailEnd/>
          </a:ln>
        </p:spPr>
      </p:pic>
      <p:sp>
        <p:nvSpPr>
          <p:cNvPr id="2053" name="Text Box 8"/>
          <p:cNvSpPr txBox="1">
            <a:spLocks noChangeArrowheads="1"/>
          </p:cNvSpPr>
          <p:nvPr/>
        </p:nvSpPr>
        <p:spPr bwMode="auto">
          <a:xfrm>
            <a:off x="0" y="1587500"/>
            <a:ext cx="9144000" cy="2370138"/>
          </a:xfrm>
          <a:prstGeom prst="rect">
            <a:avLst/>
          </a:prstGeom>
          <a:noFill/>
          <a:ln w="9525">
            <a:noFill/>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sz="6000" b="1" i="0" u="none" strike="noStrike" kern="1200" cap="none" spc="0" normalizeH="0" baseline="0" noProof="0">
                <a:ln>
                  <a:noFill/>
                </a:ln>
                <a:solidFill>
                  <a:srgbClr val="000000"/>
                </a:solidFill>
                <a:effectLst/>
                <a:uLnTx/>
                <a:uFillTx/>
                <a:latin typeface="Kristen ITC" pitchFamily="66" charset="0"/>
                <a:ea typeface="+mn-ea"/>
                <a:cs typeface="Arial" charset="0"/>
              </a:rPr>
              <a:t>¿Te ha gustado?</a:t>
            </a:r>
            <a: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t> </a:t>
            </a:r>
            <a:b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t>Puedes ver más entrando </a:t>
            </a:r>
            <a:b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hlinkClick r:id="rId2"/>
              </a:rPr>
              <a:t>Aquí</a:t>
            </a:r>
            <a:endPar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endParaRPr>
          </a:p>
        </p:txBody>
      </p:sp>
      <p:sp>
        <p:nvSpPr>
          <p:cNvPr id="2054" name="Text Box 11"/>
          <p:cNvSpPr txBox="1">
            <a:spLocks noChangeArrowheads="1"/>
          </p:cNvSpPr>
          <p:nvPr/>
        </p:nvSpPr>
        <p:spPr bwMode="auto">
          <a:xfrm>
            <a:off x="1143000" y="3937000"/>
            <a:ext cx="2667000" cy="1892300"/>
          </a:xfrm>
          <a:prstGeom prst="rect">
            <a:avLst/>
          </a:prstGeom>
          <a:noFill/>
          <a:ln w="19050">
            <a:noFill/>
            <a:prstDash val="sysDot"/>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sz="1800" b="1" i="0" u="none" strike="noStrike" kern="1200" cap="none" spc="0" normalizeH="0" baseline="0" noProof="0">
                <a:ln>
                  <a:noFill/>
                </a:ln>
                <a:solidFill>
                  <a:srgbClr val="000000"/>
                </a:solidFill>
                <a:effectLst/>
                <a:uLnTx/>
                <a:uFillTx/>
                <a:latin typeface="Kristen ITC" pitchFamily="66" charset="0"/>
                <a:ea typeface="+mn-ea"/>
                <a:cs typeface="Arial" charset="0"/>
              </a:rPr>
              <a:t>Además puedes recibir powerpoints en tu correo electrónico suscribiéndote aquí:</a:t>
            </a:r>
            <a:r>
              <a:rPr kumimoji="0" lang="es-ES_tradnl" sz="1800" b="1" i="0" u="none" strike="noStrike" kern="1200" cap="none" spc="0" normalizeH="0" baseline="0" noProof="0">
                <a:ln>
                  <a:noFill/>
                </a:ln>
                <a:solidFill>
                  <a:srgbClr val="0066FF"/>
                </a:solidFill>
                <a:effectLst/>
                <a:uLnTx/>
                <a:uFillTx/>
                <a:latin typeface="Arial" charset="0"/>
                <a:ea typeface="+mn-ea"/>
                <a:cs typeface="Arial"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sz="1800" b="1" i="0" u="none" strike="noStrike" kern="1200" cap="none" spc="0" normalizeH="0" baseline="0" noProof="0">
              <a:ln>
                <a:noFill/>
              </a:ln>
              <a:solidFill>
                <a:srgbClr val="0066FF"/>
              </a:solidFill>
              <a:effectLst/>
              <a:uLnTx/>
              <a:uFillTx/>
              <a:latin typeface="Arial" charset="0"/>
              <a:ea typeface="+mn-ea"/>
              <a:cs typeface="Arial" charset="0"/>
            </a:endParaRPr>
          </a:p>
        </p:txBody>
      </p:sp>
      <p:pic>
        <p:nvPicPr>
          <p:cNvPr id="2055" name="Picture 10" descr="email">
            <a:hlinkClick r:id="rId4"/>
          </p:cNvPr>
          <p:cNvPicPr>
            <a:picLocks noChangeAspect="1" noChangeArrowheads="1"/>
          </p:cNvPicPr>
          <p:nvPr/>
        </p:nvPicPr>
        <p:blipFill>
          <a:blip r:embed="rId5" cstate="print"/>
          <a:srcRect/>
          <a:stretch>
            <a:fillRect/>
          </a:stretch>
        </p:blipFill>
        <p:spPr bwMode="auto">
          <a:xfrm>
            <a:off x="5638800" y="3492500"/>
            <a:ext cx="2362200" cy="1968500"/>
          </a:xfrm>
          <a:prstGeom prst="rect">
            <a:avLst/>
          </a:prstGeom>
          <a:noFill/>
          <a:ln w="9525">
            <a:noFill/>
            <a:miter lim="800000"/>
            <a:headEnd/>
            <a:tailEnd/>
          </a:ln>
        </p:spPr>
      </p:pic>
      <p:pic>
        <p:nvPicPr>
          <p:cNvPr id="2056" name="Picture 17" descr="flechas-8"/>
          <p:cNvPicPr>
            <a:picLocks noChangeAspect="1" noChangeArrowheads="1"/>
          </p:cNvPicPr>
          <p:nvPr/>
        </p:nvPicPr>
        <p:blipFill>
          <a:blip r:embed="rId6" cstate="print"/>
          <a:srcRect/>
          <a:stretch>
            <a:fillRect/>
          </a:stretch>
        </p:blipFill>
        <p:spPr bwMode="auto">
          <a:xfrm>
            <a:off x="4038600" y="4064000"/>
            <a:ext cx="1219200" cy="825500"/>
          </a:xfrm>
          <a:prstGeom prst="rect">
            <a:avLst/>
          </a:prstGeom>
          <a:noFill/>
          <a:ln w="9525">
            <a:noFill/>
            <a:miter lim="800000"/>
            <a:headEnd/>
            <a:tailEnd/>
          </a:ln>
        </p:spPr>
      </p:pic>
      <p:pic>
        <p:nvPicPr>
          <p:cNvPr id="2057" name="Picture 21" descr="facebook-icon">
            <a:hlinkClick r:id="rId7"/>
          </p:cNvPr>
          <p:cNvPicPr>
            <a:picLocks noChangeAspect="1" noChangeArrowheads="1"/>
          </p:cNvPicPr>
          <p:nvPr/>
        </p:nvPicPr>
        <p:blipFill>
          <a:blip r:embed="rId8" cstate="print"/>
          <a:srcRect/>
          <a:stretch>
            <a:fillRect/>
          </a:stretch>
        </p:blipFill>
        <p:spPr bwMode="auto">
          <a:xfrm>
            <a:off x="0" y="2476500"/>
            <a:ext cx="533400" cy="444500"/>
          </a:xfrm>
          <a:prstGeom prst="rect">
            <a:avLst/>
          </a:prstGeom>
          <a:noFill/>
          <a:ln w="9525">
            <a:noFill/>
            <a:miter lim="800000"/>
            <a:headEnd/>
            <a:tailEnd/>
          </a:ln>
        </p:spPr>
      </p:pic>
      <p:pic>
        <p:nvPicPr>
          <p:cNvPr id="2058" name="Picture 22" descr="twitter-icon">
            <a:hlinkClick r:id="rId9"/>
          </p:cNvPr>
          <p:cNvPicPr>
            <a:picLocks noChangeAspect="1" noChangeArrowheads="1"/>
          </p:cNvPicPr>
          <p:nvPr/>
        </p:nvPicPr>
        <p:blipFill>
          <a:blip r:embed="rId10" cstate="print"/>
          <a:srcRect/>
          <a:stretch>
            <a:fillRect/>
          </a:stretch>
        </p:blipFill>
        <p:spPr bwMode="auto">
          <a:xfrm>
            <a:off x="0" y="2921000"/>
            <a:ext cx="533400" cy="444500"/>
          </a:xfrm>
          <a:prstGeom prst="rect">
            <a:avLst/>
          </a:prstGeom>
          <a:noFill/>
          <a:ln w="9525">
            <a:noFill/>
            <a:miter lim="800000"/>
            <a:headEnd/>
            <a:tailEnd/>
          </a:ln>
        </p:spPr>
      </p:pic>
      <p:pic>
        <p:nvPicPr>
          <p:cNvPr id="2059" name="Picture 23" descr="Web-Google-plus-Metro-icon">
            <a:hlinkClick r:id="rId11"/>
          </p:cNvPr>
          <p:cNvPicPr>
            <a:picLocks noChangeAspect="1" noChangeArrowheads="1"/>
          </p:cNvPicPr>
          <p:nvPr/>
        </p:nvPicPr>
        <p:blipFill>
          <a:blip r:embed="rId12" cstate="print"/>
          <a:srcRect/>
          <a:stretch>
            <a:fillRect/>
          </a:stretch>
        </p:blipFill>
        <p:spPr bwMode="auto">
          <a:xfrm>
            <a:off x="0" y="3365500"/>
            <a:ext cx="533400" cy="444500"/>
          </a:xfrm>
          <a:prstGeom prst="rect">
            <a:avLst/>
          </a:prstGeom>
          <a:noFill/>
          <a:ln w="9525">
            <a:noFill/>
            <a:miter lim="800000"/>
            <a:headEnd/>
            <a:tailEnd/>
          </a:ln>
        </p:spPr>
      </p:pic>
      <p:pic>
        <p:nvPicPr>
          <p:cNvPr id="2060" name="Picture 24" descr="vkontakte-256">
            <a:hlinkClick r:id="rId13"/>
          </p:cNvPr>
          <p:cNvPicPr>
            <a:picLocks noChangeAspect="1" noChangeArrowheads="1"/>
          </p:cNvPicPr>
          <p:nvPr/>
        </p:nvPicPr>
        <p:blipFill>
          <a:blip r:embed="rId14" cstate="print"/>
          <a:srcRect/>
          <a:stretch>
            <a:fillRect/>
          </a:stretch>
        </p:blipFill>
        <p:spPr bwMode="auto">
          <a:xfrm>
            <a:off x="0" y="3810000"/>
            <a:ext cx="533400" cy="444500"/>
          </a:xfrm>
          <a:prstGeom prst="rect">
            <a:avLst/>
          </a:prstGeom>
          <a:noFill/>
          <a:ln w="9525">
            <a:noFill/>
            <a:miter lim="800000"/>
            <a:headEnd/>
            <a:tailEnd/>
          </a:ln>
        </p:spPr>
      </p:pic>
    </p:spTree>
    <p:extLst>
      <p:ext uri="{BB962C8B-B14F-4D97-AF65-F5344CB8AC3E}">
        <p14:creationId xmlns:p14="http://schemas.microsoft.com/office/powerpoint/2010/main" val="449977339"/>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NATURALEZA CAUTIVADOR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-NATURALEZA CAUTIVADORA-</Template>
  <TotalTime>0</TotalTime>
  <Words>2350</Words>
  <Application>Microsoft Office PowerPoint</Application>
  <PresentationFormat>Presentación en pantalla (16:10)</PresentationFormat>
  <Paragraphs>68</Paragraphs>
  <Slides>54</Slides>
  <Notes>1</Notes>
  <HiddenSlides>0</HiddenSlides>
  <MMClips>0</MMClips>
  <ScaleCrop>false</ScaleCrop>
  <HeadingPairs>
    <vt:vector size="6" baseType="variant">
      <vt:variant>
        <vt:lpstr>Fuentes usadas</vt:lpstr>
      </vt:variant>
      <vt:variant>
        <vt:i4>7</vt:i4>
      </vt:variant>
      <vt:variant>
        <vt:lpstr>Tema</vt:lpstr>
      </vt:variant>
      <vt:variant>
        <vt:i4>2</vt:i4>
      </vt:variant>
      <vt:variant>
        <vt:lpstr>Títulos de diapositiva</vt:lpstr>
      </vt:variant>
      <vt:variant>
        <vt:i4>54</vt:i4>
      </vt:variant>
    </vt:vector>
  </HeadingPairs>
  <TitlesOfParts>
    <vt:vector size="63" baseType="lpstr">
      <vt:lpstr>Arial</vt:lpstr>
      <vt:lpstr>Arial Black</vt:lpstr>
      <vt:lpstr>Calibri</vt:lpstr>
      <vt:lpstr>High Tower Text</vt:lpstr>
      <vt:lpstr>Kristen ITC</vt:lpstr>
      <vt:lpstr>Lucida Bright</vt:lpstr>
      <vt:lpstr>Times New Roman</vt:lpstr>
      <vt:lpstr>-NATURALEZA CAUTIVADORA-</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6</cp:revision>
  <dcterms:created xsi:type="dcterms:W3CDTF">2015-02-16T23:15:39Z</dcterms:created>
  <dcterms:modified xsi:type="dcterms:W3CDTF">2025-07-01T22:32:04Z</dcterms:modified>
</cp:coreProperties>
</file>