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27" r:id="rId54"/>
    <p:sldId id="328" r:id="rId5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068C628-DAFA-4E45-8A43-2B5C14C600C4}"/>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85FBC8E-F85F-4136-B528-E8243EE5CA5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DA4E463-C711-4A3C-9644-5CF2B2E93CE7}" type="datetime1">
              <a:rPr lang="es-ES"/>
              <a:pPr lvl="0"/>
              <a:t>06/07/2020</a:t>
            </a:fld>
            <a:endParaRPr lang="es-ES"/>
          </a:p>
        </p:txBody>
      </p:sp>
      <p:sp>
        <p:nvSpPr>
          <p:cNvPr id="4" name="Marcador de imagen de diapositiva 3">
            <a:extLst>
              <a:ext uri="{FF2B5EF4-FFF2-40B4-BE49-F238E27FC236}">
                <a16:creationId xmlns:a16="http://schemas.microsoft.com/office/drawing/2014/main" id="{C395B44E-2487-4F21-9B62-F30605EE059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ED00019-4123-4C90-87AC-4708BE7F71A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2A58690-3219-462A-8F69-5BD07C55932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0EC2108-52BA-4777-AEA8-1F6C0BE7847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9FF8EB6-988F-415E-B7DE-3C7E31CB57BB}" type="slidenum">
              <a:t>‹Nº›</a:t>
            </a:fld>
            <a:endParaRPr lang="es-ES"/>
          </a:p>
        </p:txBody>
      </p:sp>
    </p:spTree>
    <p:extLst>
      <p:ext uri="{BB962C8B-B14F-4D97-AF65-F5344CB8AC3E}">
        <p14:creationId xmlns:p14="http://schemas.microsoft.com/office/powerpoint/2010/main" val="393973521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0C6EA2E-6880-4773-8A68-005F712051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35A4BA9-9596-4DE6-BF23-25C5084BACE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90A394-C409-4FBD-9F66-93514DC35A7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0178DF7-C494-47F7-A779-7BCC7408DFC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8A2713-74F9-4BD2-AE3F-23A7B4F9FBA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8747CB6-D830-46B9-9803-3A87914AF59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8300198-2D3D-499D-813E-4D971B0988B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65A5AD-C2B4-4B1F-AB4A-22B2BECFEF5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91F1E0A-12B8-4EFF-B911-8F724E0B03E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F452B19-0CA9-4D85-B7C7-B99F52AEA9E8}"/>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1FBE8DD-439E-4C81-9BA1-14B4B4C6605E}"/>
              </a:ext>
            </a:extLst>
          </p:cNvPr>
          <p:cNvSpPr txBox="1">
            <a:spLocks noGrp="1"/>
          </p:cNvSpPr>
          <p:nvPr>
            <p:ph type="dt" sz="half" idx="7"/>
          </p:nvPr>
        </p:nvSpPr>
        <p:spPr/>
        <p:txBody>
          <a:bodyPr/>
          <a:lstStyle>
            <a:lvl1pPr>
              <a:defRPr/>
            </a:lvl1pPr>
          </a:lstStyle>
          <a:p>
            <a:pPr lvl="0"/>
            <a:fld id="{9345A24C-0466-441F-82DB-9303AA6FB1B9}" type="datetime1">
              <a:rPr lang="es-ES"/>
              <a:pPr lvl="0"/>
              <a:t>06/07/2020</a:t>
            </a:fld>
            <a:endParaRPr lang="es-ES"/>
          </a:p>
        </p:txBody>
      </p:sp>
      <p:sp>
        <p:nvSpPr>
          <p:cNvPr id="5" name="Marcador de pie de página 4">
            <a:extLst>
              <a:ext uri="{FF2B5EF4-FFF2-40B4-BE49-F238E27FC236}">
                <a16:creationId xmlns:a16="http://schemas.microsoft.com/office/drawing/2014/main" id="{824E8800-F82A-4024-BE6F-BCCC2EDF1F6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54409C-DAE2-4D65-BAB5-F51B4D13092A}"/>
              </a:ext>
            </a:extLst>
          </p:cNvPr>
          <p:cNvSpPr txBox="1">
            <a:spLocks noGrp="1"/>
          </p:cNvSpPr>
          <p:nvPr>
            <p:ph type="sldNum" sz="quarter" idx="8"/>
          </p:nvPr>
        </p:nvSpPr>
        <p:spPr/>
        <p:txBody>
          <a:bodyPr/>
          <a:lstStyle>
            <a:lvl1pPr>
              <a:defRPr/>
            </a:lvl1pPr>
          </a:lstStyle>
          <a:p>
            <a:pPr lvl="0"/>
            <a:fld id="{7874CED2-B768-4888-B0E8-B219F001C335}" type="slidenum">
              <a:t>‹Nº›</a:t>
            </a:fld>
            <a:endParaRPr lang="es-ES"/>
          </a:p>
        </p:txBody>
      </p:sp>
    </p:spTree>
    <p:extLst>
      <p:ext uri="{BB962C8B-B14F-4D97-AF65-F5344CB8AC3E}">
        <p14:creationId xmlns:p14="http://schemas.microsoft.com/office/powerpoint/2010/main" val="168951750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EDEBE3-DD95-4808-A802-F0F1D59E35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B84B57-5998-4626-9E6D-D99019395C9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6845329-CDB6-4BEA-8AB2-19959C2E658A}"/>
              </a:ext>
            </a:extLst>
          </p:cNvPr>
          <p:cNvSpPr txBox="1">
            <a:spLocks noGrp="1"/>
          </p:cNvSpPr>
          <p:nvPr>
            <p:ph type="dt" sz="half" idx="7"/>
          </p:nvPr>
        </p:nvSpPr>
        <p:spPr/>
        <p:txBody>
          <a:bodyPr/>
          <a:lstStyle>
            <a:lvl1pPr>
              <a:defRPr/>
            </a:lvl1pPr>
          </a:lstStyle>
          <a:p>
            <a:pPr lvl="0"/>
            <a:fld id="{93EE4B30-1D11-4BDC-9381-9E7B44AA5E63}" type="datetime1">
              <a:rPr lang="es-ES"/>
              <a:pPr lvl="0"/>
              <a:t>06/07/2020</a:t>
            </a:fld>
            <a:endParaRPr lang="es-ES"/>
          </a:p>
        </p:txBody>
      </p:sp>
      <p:sp>
        <p:nvSpPr>
          <p:cNvPr id="5" name="Marcador de pie de página 4">
            <a:extLst>
              <a:ext uri="{FF2B5EF4-FFF2-40B4-BE49-F238E27FC236}">
                <a16:creationId xmlns:a16="http://schemas.microsoft.com/office/drawing/2014/main" id="{B5DD32D5-D145-400B-9006-F3A92AE0D3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A8DEF2B-892D-4F7A-8E3F-485E4D191394}"/>
              </a:ext>
            </a:extLst>
          </p:cNvPr>
          <p:cNvSpPr txBox="1">
            <a:spLocks noGrp="1"/>
          </p:cNvSpPr>
          <p:nvPr>
            <p:ph type="sldNum" sz="quarter" idx="8"/>
          </p:nvPr>
        </p:nvSpPr>
        <p:spPr/>
        <p:txBody>
          <a:bodyPr/>
          <a:lstStyle>
            <a:lvl1pPr>
              <a:defRPr/>
            </a:lvl1pPr>
          </a:lstStyle>
          <a:p>
            <a:pPr lvl="0"/>
            <a:fld id="{E1EB126A-CC22-4A0F-BD95-CE0717FE47A5}" type="slidenum">
              <a:t>‹Nº›</a:t>
            </a:fld>
            <a:endParaRPr lang="es-ES"/>
          </a:p>
        </p:txBody>
      </p:sp>
    </p:spTree>
    <p:extLst>
      <p:ext uri="{BB962C8B-B14F-4D97-AF65-F5344CB8AC3E}">
        <p14:creationId xmlns:p14="http://schemas.microsoft.com/office/powerpoint/2010/main" val="518369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E39EC9-68A7-4AE0-B896-7A17AD7375E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F143BB1-0675-4E42-9423-DD8FE071CCD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EF8798C-C2C3-4A2C-AB42-0761DDE772AE}"/>
              </a:ext>
            </a:extLst>
          </p:cNvPr>
          <p:cNvSpPr txBox="1">
            <a:spLocks noGrp="1"/>
          </p:cNvSpPr>
          <p:nvPr>
            <p:ph type="dt" sz="half" idx="7"/>
          </p:nvPr>
        </p:nvSpPr>
        <p:spPr/>
        <p:txBody>
          <a:bodyPr/>
          <a:lstStyle>
            <a:lvl1pPr>
              <a:defRPr/>
            </a:lvl1pPr>
          </a:lstStyle>
          <a:p>
            <a:pPr lvl="0"/>
            <a:fld id="{61A467A5-9011-4BA8-8152-AA8D70D54373}" type="datetime1">
              <a:rPr lang="es-ES"/>
              <a:pPr lvl="0"/>
              <a:t>06/07/2020</a:t>
            </a:fld>
            <a:endParaRPr lang="es-ES"/>
          </a:p>
        </p:txBody>
      </p:sp>
      <p:sp>
        <p:nvSpPr>
          <p:cNvPr id="5" name="Marcador de pie de página 4">
            <a:extLst>
              <a:ext uri="{FF2B5EF4-FFF2-40B4-BE49-F238E27FC236}">
                <a16:creationId xmlns:a16="http://schemas.microsoft.com/office/drawing/2014/main" id="{AE75EDDD-5EC3-4551-9192-E9EDD2123F7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4CFAC4-A461-4410-9B71-E86FFC3E3027}"/>
              </a:ext>
            </a:extLst>
          </p:cNvPr>
          <p:cNvSpPr txBox="1">
            <a:spLocks noGrp="1"/>
          </p:cNvSpPr>
          <p:nvPr>
            <p:ph type="sldNum" sz="quarter" idx="8"/>
          </p:nvPr>
        </p:nvSpPr>
        <p:spPr/>
        <p:txBody>
          <a:bodyPr/>
          <a:lstStyle>
            <a:lvl1pPr>
              <a:defRPr/>
            </a:lvl1pPr>
          </a:lstStyle>
          <a:p>
            <a:pPr lvl="0"/>
            <a:fld id="{A33B1FC8-F03D-487A-A2D2-7461836630E7}" type="slidenum">
              <a:t>‹Nº›</a:t>
            </a:fld>
            <a:endParaRPr lang="es-ES"/>
          </a:p>
        </p:txBody>
      </p:sp>
    </p:spTree>
    <p:extLst>
      <p:ext uri="{BB962C8B-B14F-4D97-AF65-F5344CB8AC3E}">
        <p14:creationId xmlns:p14="http://schemas.microsoft.com/office/powerpoint/2010/main" val="545018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705DCF-6934-4C9D-9A0D-5F4528B25CF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6E98E7E-5FC0-4AF3-AEB6-FB4B5D76863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83DF9C1-4069-4857-8BF4-0B6ABDA3A0F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A337474-E169-4CAD-8F5E-860E9D4EC8B4}"/>
              </a:ext>
            </a:extLst>
          </p:cNvPr>
          <p:cNvSpPr txBox="1">
            <a:spLocks noGrp="1"/>
          </p:cNvSpPr>
          <p:nvPr>
            <p:ph type="dt" sz="half" idx="7"/>
          </p:nvPr>
        </p:nvSpPr>
        <p:spPr/>
        <p:txBody>
          <a:bodyPr/>
          <a:lstStyle>
            <a:lvl1pPr>
              <a:defRPr/>
            </a:lvl1pPr>
          </a:lstStyle>
          <a:p>
            <a:pPr lvl="0"/>
            <a:fld id="{CCFEC16B-0C42-4A66-9202-ABA7185634C8}" type="datetime1">
              <a:rPr lang="es-ES"/>
              <a:pPr lvl="0"/>
              <a:t>06/07/2020</a:t>
            </a:fld>
            <a:endParaRPr lang="es-ES"/>
          </a:p>
        </p:txBody>
      </p:sp>
      <p:sp>
        <p:nvSpPr>
          <p:cNvPr id="6" name="Marcador de pie de página 5">
            <a:extLst>
              <a:ext uri="{FF2B5EF4-FFF2-40B4-BE49-F238E27FC236}">
                <a16:creationId xmlns:a16="http://schemas.microsoft.com/office/drawing/2014/main" id="{69F6AE35-C152-4DBE-B287-C660F69E1B9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CDC017-6C64-49E6-BA61-D1956F49CBAA}"/>
              </a:ext>
            </a:extLst>
          </p:cNvPr>
          <p:cNvSpPr txBox="1">
            <a:spLocks noGrp="1"/>
          </p:cNvSpPr>
          <p:nvPr>
            <p:ph type="sldNum" sz="quarter" idx="8"/>
          </p:nvPr>
        </p:nvSpPr>
        <p:spPr/>
        <p:txBody>
          <a:bodyPr/>
          <a:lstStyle>
            <a:lvl1pPr>
              <a:defRPr/>
            </a:lvl1pPr>
          </a:lstStyle>
          <a:p>
            <a:pPr lvl="0"/>
            <a:fld id="{4E277B90-E822-4D6A-AD73-1FDAD2EDA11D}" type="slidenum">
              <a:t>‹Nº›</a:t>
            </a:fld>
            <a:endParaRPr lang="es-ES"/>
          </a:p>
        </p:txBody>
      </p:sp>
    </p:spTree>
    <p:extLst>
      <p:ext uri="{BB962C8B-B14F-4D97-AF65-F5344CB8AC3E}">
        <p14:creationId xmlns:p14="http://schemas.microsoft.com/office/powerpoint/2010/main" val="2209234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4411F1-8181-4EFA-82F2-EE632BD3F56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0CFF4B5-4166-4416-97D1-4908B17B3DD6}"/>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5D11E8D-0416-4B36-BA7A-D648334AFF6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0A34406-1134-47B1-80A2-DD742F882EE7}"/>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A04C165-CC7C-49CA-80E1-0DB5654FF82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781359B-41FE-465E-A11F-F63D0AE03CED}"/>
              </a:ext>
            </a:extLst>
          </p:cNvPr>
          <p:cNvSpPr txBox="1">
            <a:spLocks noGrp="1"/>
          </p:cNvSpPr>
          <p:nvPr>
            <p:ph type="dt" sz="half" idx="7"/>
          </p:nvPr>
        </p:nvSpPr>
        <p:spPr/>
        <p:txBody>
          <a:bodyPr/>
          <a:lstStyle>
            <a:lvl1pPr>
              <a:defRPr/>
            </a:lvl1pPr>
          </a:lstStyle>
          <a:p>
            <a:pPr lvl="0"/>
            <a:fld id="{F454E66D-3189-4D60-BB29-D9DAA7B7E066}" type="datetime1">
              <a:rPr lang="es-ES"/>
              <a:pPr lvl="0"/>
              <a:t>06/07/2020</a:t>
            </a:fld>
            <a:endParaRPr lang="es-ES"/>
          </a:p>
        </p:txBody>
      </p:sp>
      <p:sp>
        <p:nvSpPr>
          <p:cNvPr id="8" name="Marcador de pie de página 7">
            <a:extLst>
              <a:ext uri="{FF2B5EF4-FFF2-40B4-BE49-F238E27FC236}">
                <a16:creationId xmlns:a16="http://schemas.microsoft.com/office/drawing/2014/main" id="{0C9A8298-BC15-4351-BD60-D34007F14AA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F284F13-B26B-4F31-ADC8-05322C2BC3BF}"/>
              </a:ext>
            </a:extLst>
          </p:cNvPr>
          <p:cNvSpPr txBox="1">
            <a:spLocks noGrp="1"/>
          </p:cNvSpPr>
          <p:nvPr>
            <p:ph type="sldNum" sz="quarter" idx="8"/>
          </p:nvPr>
        </p:nvSpPr>
        <p:spPr/>
        <p:txBody>
          <a:bodyPr/>
          <a:lstStyle>
            <a:lvl1pPr>
              <a:defRPr/>
            </a:lvl1pPr>
          </a:lstStyle>
          <a:p>
            <a:pPr lvl="0"/>
            <a:fld id="{EE96FD2D-30F2-4188-B6A6-085E5A8A0250}" type="slidenum">
              <a:t>‹Nº›</a:t>
            </a:fld>
            <a:endParaRPr lang="es-ES"/>
          </a:p>
        </p:txBody>
      </p:sp>
    </p:spTree>
    <p:extLst>
      <p:ext uri="{BB962C8B-B14F-4D97-AF65-F5344CB8AC3E}">
        <p14:creationId xmlns:p14="http://schemas.microsoft.com/office/powerpoint/2010/main" val="3309294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C4D927-7D40-4DCD-8C8B-18DC8FE7B98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337631C-FAD4-4D45-9AB1-CCC071FB7296}"/>
              </a:ext>
            </a:extLst>
          </p:cNvPr>
          <p:cNvSpPr txBox="1">
            <a:spLocks noGrp="1"/>
          </p:cNvSpPr>
          <p:nvPr>
            <p:ph type="dt" sz="half" idx="7"/>
          </p:nvPr>
        </p:nvSpPr>
        <p:spPr/>
        <p:txBody>
          <a:bodyPr/>
          <a:lstStyle>
            <a:lvl1pPr>
              <a:defRPr/>
            </a:lvl1pPr>
          </a:lstStyle>
          <a:p>
            <a:pPr lvl="0"/>
            <a:fld id="{240746B8-F9D2-4CBC-ACD3-CB96ABAB5D73}" type="datetime1">
              <a:rPr lang="es-ES"/>
              <a:pPr lvl="0"/>
              <a:t>06/07/2020</a:t>
            </a:fld>
            <a:endParaRPr lang="es-ES"/>
          </a:p>
        </p:txBody>
      </p:sp>
      <p:sp>
        <p:nvSpPr>
          <p:cNvPr id="4" name="Marcador de pie de página 3">
            <a:extLst>
              <a:ext uri="{FF2B5EF4-FFF2-40B4-BE49-F238E27FC236}">
                <a16:creationId xmlns:a16="http://schemas.microsoft.com/office/drawing/2014/main" id="{5E5EEE1B-249B-480C-B452-2D51B856BE6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E57A6DC-1CC5-4DAD-8142-7A40D4AB13FC}"/>
              </a:ext>
            </a:extLst>
          </p:cNvPr>
          <p:cNvSpPr txBox="1">
            <a:spLocks noGrp="1"/>
          </p:cNvSpPr>
          <p:nvPr>
            <p:ph type="sldNum" sz="quarter" idx="8"/>
          </p:nvPr>
        </p:nvSpPr>
        <p:spPr/>
        <p:txBody>
          <a:bodyPr/>
          <a:lstStyle>
            <a:lvl1pPr>
              <a:defRPr/>
            </a:lvl1pPr>
          </a:lstStyle>
          <a:p>
            <a:pPr lvl="0"/>
            <a:fld id="{2C2BE39C-9E56-4E08-88C7-DCC8177AEDAE}" type="slidenum">
              <a:t>‹Nº›</a:t>
            </a:fld>
            <a:endParaRPr lang="es-ES"/>
          </a:p>
        </p:txBody>
      </p:sp>
    </p:spTree>
    <p:extLst>
      <p:ext uri="{BB962C8B-B14F-4D97-AF65-F5344CB8AC3E}">
        <p14:creationId xmlns:p14="http://schemas.microsoft.com/office/powerpoint/2010/main" val="3155922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566C4F4-7808-4314-8023-AC1424AF79A9}"/>
              </a:ext>
            </a:extLst>
          </p:cNvPr>
          <p:cNvSpPr txBox="1">
            <a:spLocks noGrp="1"/>
          </p:cNvSpPr>
          <p:nvPr>
            <p:ph type="dt" sz="half" idx="7"/>
          </p:nvPr>
        </p:nvSpPr>
        <p:spPr/>
        <p:txBody>
          <a:bodyPr/>
          <a:lstStyle>
            <a:lvl1pPr>
              <a:defRPr/>
            </a:lvl1pPr>
          </a:lstStyle>
          <a:p>
            <a:pPr lvl="0"/>
            <a:fld id="{163A4525-9CB0-48E9-AA86-EA065641A6DA}" type="datetime1">
              <a:rPr lang="es-ES"/>
              <a:pPr lvl="0"/>
              <a:t>06/07/2020</a:t>
            </a:fld>
            <a:endParaRPr lang="es-ES"/>
          </a:p>
        </p:txBody>
      </p:sp>
      <p:sp>
        <p:nvSpPr>
          <p:cNvPr id="3" name="Marcador de pie de página 2">
            <a:extLst>
              <a:ext uri="{FF2B5EF4-FFF2-40B4-BE49-F238E27FC236}">
                <a16:creationId xmlns:a16="http://schemas.microsoft.com/office/drawing/2014/main" id="{6DBAA55C-CF93-40F4-A85E-A95AF39B820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5F90107-B926-41AF-873C-4448267EC6D4}"/>
              </a:ext>
            </a:extLst>
          </p:cNvPr>
          <p:cNvSpPr txBox="1">
            <a:spLocks noGrp="1"/>
          </p:cNvSpPr>
          <p:nvPr>
            <p:ph type="sldNum" sz="quarter" idx="8"/>
          </p:nvPr>
        </p:nvSpPr>
        <p:spPr/>
        <p:txBody>
          <a:bodyPr/>
          <a:lstStyle>
            <a:lvl1pPr>
              <a:defRPr/>
            </a:lvl1pPr>
          </a:lstStyle>
          <a:p>
            <a:pPr lvl="0"/>
            <a:fld id="{68C147FF-976E-4AFF-800A-5AA1323AEAA3}" type="slidenum">
              <a:t>‹Nº›</a:t>
            </a:fld>
            <a:endParaRPr lang="es-ES"/>
          </a:p>
        </p:txBody>
      </p:sp>
    </p:spTree>
    <p:extLst>
      <p:ext uri="{BB962C8B-B14F-4D97-AF65-F5344CB8AC3E}">
        <p14:creationId xmlns:p14="http://schemas.microsoft.com/office/powerpoint/2010/main" val="419042134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D3851DF-ED64-480D-B4D6-9E59BEB6B0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83A40BF-5DAA-430F-9B57-0F62222EE7F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9AA1D28-5A38-43D7-9869-EE7510878C0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58DFC5C-2E56-428C-BA1D-DB78F3ED58E9}"/>
              </a:ext>
            </a:extLst>
          </p:cNvPr>
          <p:cNvSpPr txBox="1">
            <a:spLocks noGrp="1"/>
          </p:cNvSpPr>
          <p:nvPr>
            <p:ph type="dt" sz="half" idx="7"/>
          </p:nvPr>
        </p:nvSpPr>
        <p:spPr/>
        <p:txBody>
          <a:bodyPr/>
          <a:lstStyle>
            <a:lvl1pPr>
              <a:defRPr/>
            </a:lvl1pPr>
          </a:lstStyle>
          <a:p>
            <a:pPr lvl="0"/>
            <a:fld id="{39AE7513-993B-45A6-A721-AF0C5E58CA45}" type="datetime1">
              <a:rPr lang="es-ES"/>
              <a:pPr lvl="0"/>
              <a:t>06/07/2020</a:t>
            </a:fld>
            <a:endParaRPr lang="es-ES"/>
          </a:p>
        </p:txBody>
      </p:sp>
      <p:sp>
        <p:nvSpPr>
          <p:cNvPr id="6" name="Marcador de pie de página 5">
            <a:extLst>
              <a:ext uri="{FF2B5EF4-FFF2-40B4-BE49-F238E27FC236}">
                <a16:creationId xmlns:a16="http://schemas.microsoft.com/office/drawing/2014/main" id="{B93B62CA-2655-407B-A208-5D5ACA27B35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F8AF647-1BAE-4138-8ADC-91EDE4CE68CE}"/>
              </a:ext>
            </a:extLst>
          </p:cNvPr>
          <p:cNvSpPr txBox="1">
            <a:spLocks noGrp="1"/>
          </p:cNvSpPr>
          <p:nvPr>
            <p:ph type="sldNum" sz="quarter" idx="8"/>
          </p:nvPr>
        </p:nvSpPr>
        <p:spPr/>
        <p:txBody>
          <a:bodyPr/>
          <a:lstStyle>
            <a:lvl1pPr>
              <a:defRPr/>
            </a:lvl1pPr>
          </a:lstStyle>
          <a:p>
            <a:pPr lvl="0"/>
            <a:fld id="{D37E005D-206A-46CF-86EA-526BB54AAB36}" type="slidenum">
              <a:t>‹Nº›</a:t>
            </a:fld>
            <a:endParaRPr lang="es-ES"/>
          </a:p>
        </p:txBody>
      </p:sp>
    </p:spTree>
    <p:extLst>
      <p:ext uri="{BB962C8B-B14F-4D97-AF65-F5344CB8AC3E}">
        <p14:creationId xmlns:p14="http://schemas.microsoft.com/office/powerpoint/2010/main" val="14279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32B7A3-FA24-49C8-8D76-3FBA2F776D2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2580292-D4C0-4F06-9DC3-A9184BE924D0}"/>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16F8E96-1800-4D47-AA70-41AC768AF56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7852176-9F50-4000-8D76-1BA688D4E2D0}"/>
              </a:ext>
            </a:extLst>
          </p:cNvPr>
          <p:cNvSpPr txBox="1">
            <a:spLocks noGrp="1"/>
          </p:cNvSpPr>
          <p:nvPr>
            <p:ph type="dt" sz="half" idx="7"/>
          </p:nvPr>
        </p:nvSpPr>
        <p:spPr/>
        <p:txBody>
          <a:bodyPr/>
          <a:lstStyle>
            <a:lvl1pPr>
              <a:defRPr/>
            </a:lvl1pPr>
          </a:lstStyle>
          <a:p>
            <a:pPr lvl="0"/>
            <a:fld id="{1B33522C-8D97-44F6-88C0-D91F644CF916}" type="datetime1">
              <a:rPr lang="es-ES"/>
              <a:pPr lvl="0"/>
              <a:t>06/07/2020</a:t>
            </a:fld>
            <a:endParaRPr lang="es-ES"/>
          </a:p>
        </p:txBody>
      </p:sp>
      <p:sp>
        <p:nvSpPr>
          <p:cNvPr id="6" name="Marcador de pie de página 5">
            <a:extLst>
              <a:ext uri="{FF2B5EF4-FFF2-40B4-BE49-F238E27FC236}">
                <a16:creationId xmlns:a16="http://schemas.microsoft.com/office/drawing/2014/main" id="{A7566547-553B-4EA1-B209-6D8792C60C3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368BADDE-1DF6-42D9-A168-19BD68836155}"/>
              </a:ext>
            </a:extLst>
          </p:cNvPr>
          <p:cNvSpPr txBox="1">
            <a:spLocks noGrp="1"/>
          </p:cNvSpPr>
          <p:nvPr>
            <p:ph type="sldNum" sz="quarter" idx="8"/>
          </p:nvPr>
        </p:nvSpPr>
        <p:spPr/>
        <p:txBody>
          <a:bodyPr/>
          <a:lstStyle>
            <a:lvl1pPr>
              <a:defRPr/>
            </a:lvl1pPr>
          </a:lstStyle>
          <a:p>
            <a:pPr lvl="0"/>
            <a:fld id="{8B2D6538-5CD5-4570-A2D9-9AEB875C78CA}" type="slidenum">
              <a:t>‹Nº›</a:t>
            </a:fld>
            <a:endParaRPr lang="es-ES"/>
          </a:p>
        </p:txBody>
      </p:sp>
    </p:spTree>
    <p:extLst>
      <p:ext uri="{BB962C8B-B14F-4D97-AF65-F5344CB8AC3E}">
        <p14:creationId xmlns:p14="http://schemas.microsoft.com/office/powerpoint/2010/main" val="1901174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5C7292-3BC5-41DA-B432-B21E4A41202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2236549-54BE-4E7F-BC82-206D9207065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1FF571-5F7D-4EF0-A086-AC9B2CD70BAE}"/>
              </a:ext>
            </a:extLst>
          </p:cNvPr>
          <p:cNvSpPr txBox="1">
            <a:spLocks noGrp="1"/>
          </p:cNvSpPr>
          <p:nvPr>
            <p:ph type="dt" sz="half" idx="7"/>
          </p:nvPr>
        </p:nvSpPr>
        <p:spPr/>
        <p:txBody>
          <a:bodyPr/>
          <a:lstStyle>
            <a:lvl1pPr>
              <a:defRPr/>
            </a:lvl1pPr>
          </a:lstStyle>
          <a:p>
            <a:pPr lvl="0"/>
            <a:fld id="{2041E2B3-1601-4413-B72B-40E0E4D1BF20}" type="datetime1">
              <a:rPr lang="es-ES"/>
              <a:pPr lvl="0"/>
              <a:t>06/07/2020</a:t>
            </a:fld>
            <a:endParaRPr lang="es-ES"/>
          </a:p>
        </p:txBody>
      </p:sp>
      <p:sp>
        <p:nvSpPr>
          <p:cNvPr id="5" name="Marcador de pie de página 4">
            <a:extLst>
              <a:ext uri="{FF2B5EF4-FFF2-40B4-BE49-F238E27FC236}">
                <a16:creationId xmlns:a16="http://schemas.microsoft.com/office/drawing/2014/main" id="{DA77C199-89BA-4249-9CE0-A5935D6F396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28F4FE-B09D-4956-90A0-A10FC248A074}"/>
              </a:ext>
            </a:extLst>
          </p:cNvPr>
          <p:cNvSpPr txBox="1">
            <a:spLocks noGrp="1"/>
          </p:cNvSpPr>
          <p:nvPr>
            <p:ph type="sldNum" sz="quarter" idx="8"/>
          </p:nvPr>
        </p:nvSpPr>
        <p:spPr/>
        <p:txBody>
          <a:bodyPr/>
          <a:lstStyle>
            <a:lvl1pPr>
              <a:defRPr/>
            </a:lvl1pPr>
          </a:lstStyle>
          <a:p>
            <a:pPr lvl="0"/>
            <a:fld id="{F6862CBD-E314-4FD2-A2E8-B52CF0D4282A}" type="slidenum">
              <a:t>‹Nº›</a:t>
            </a:fld>
            <a:endParaRPr lang="es-ES"/>
          </a:p>
        </p:txBody>
      </p:sp>
    </p:spTree>
    <p:extLst>
      <p:ext uri="{BB962C8B-B14F-4D97-AF65-F5344CB8AC3E}">
        <p14:creationId xmlns:p14="http://schemas.microsoft.com/office/powerpoint/2010/main" val="3037906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74ED4A1-A8A0-4FE9-9469-9FF243CA497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62EC698-C126-4A02-A089-2B92CF92228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70D8972-A578-42C6-BBCE-3ADD3E385D5A}"/>
              </a:ext>
            </a:extLst>
          </p:cNvPr>
          <p:cNvSpPr txBox="1">
            <a:spLocks noGrp="1"/>
          </p:cNvSpPr>
          <p:nvPr>
            <p:ph type="dt" sz="half" idx="7"/>
          </p:nvPr>
        </p:nvSpPr>
        <p:spPr/>
        <p:txBody>
          <a:bodyPr/>
          <a:lstStyle>
            <a:lvl1pPr>
              <a:defRPr/>
            </a:lvl1pPr>
          </a:lstStyle>
          <a:p>
            <a:pPr lvl="0"/>
            <a:fld id="{C97FFAF4-5F89-4037-9257-C9687DDBEA7F}" type="datetime1">
              <a:rPr lang="es-ES"/>
              <a:pPr lvl="0"/>
              <a:t>06/07/2020</a:t>
            </a:fld>
            <a:endParaRPr lang="es-ES"/>
          </a:p>
        </p:txBody>
      </p:sp>
      <p:sp>
        <p:nvSpPr>
          <p:cNvPr id="5" name="Marcador de pie de página 4">
            <a:extLst>
              <a:ext uri="{FF2B5EF4-FFF2-40B4-BE49-F238E27FC236}">
                <a16:creationId xmlns:a16="http://schemas.microsoft.com/office/drawing/2014/main" id="{3B00CBA2-363A-488D-942C-A80020C4CE1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842D87C-4686-4E38-BA02-8D88097AC58E}"/>
              </a:ext>
            </a:extLst>
          </p:cNvPr>
          <p:cNvSpPr txBox="1">
            <a:spLocks noGrp="1"/>
          </p:cNvSpPr>
          <p:nvPr>
            <p:ph type="sldNum" sz="quarter" idx="8"/>
          </p:nvPr>
        </p:nvSpPr>
        <p:spPr/>
        <p:txBody>
          <a:bodyPr/>
          <a:lstStyle>
            <a:lvl1pPr>
              <a:defRPr/>
            </a:lvl1pPr>
          </a:lstStyle>
          <a:p>
            <a:pPr lvl="0"/>
            <a:fld id="{717D3977-9F04-4783-A723-3EEE76624CE9}" type="slidenum">
              <a:t>‹Nº›</a:t>
            </a:fld>
            <a:endParaRPr lang="es-ES"/>
          </a:p>
        </p:txBody>
      </p:sp>
    </p:spTree>
    <p:extLst>
      <p:ext uri="{BB962C8B-B14F-4D97-AF65-F5344CB8AC3E}">
        <p14:creationId xmlns:p14="http://schemas.microsoft.com/office/powerpoint/2010/main" val="1199406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956224-D3D2-4C5A-88B3-54BF27E8B8B8}"/>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CC301D3-5D5F-4A4A-9929-E2FE66B4A55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75A5DDBB-260E-4074-A1D7-B1AAB2DEAB4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3C897C8-F476-4AA6-8081-7D38955ECE7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1C68BDD-020F-42E6-BBFD-8AEDF495062E}"/>
              </a:ext>
            </a:extLst>
          </p:cNvPr>
          <p:cNvSpPr txBox="1">
            <a:spLocks noGrp="1"/>
          </p:cNvSpPr>
          <p:nvPr>
            <p:ph type="sldNum" sz="quarter" idx="8"/>
          </p:nvPr>
        </p:nvSpPr>
        <p:spPr/>
        <p:txBody>
          <a:bodyPr/>
          <a:lstStyle>
            <a:lvl1pPr>
              <a:defRPr sz="1400"/>
            </a:lvl1pPr>
          </a:lstStyle>
          <a:p>
            <a:pPr lvl="0"/>
            <a:fld id="{FAA4B24D-12C0-42B1-AC1A-157DA560EC0F}" type="slidenum">
              <a:t>‹Nº›</a:t>
            </a:fld>
            <a:endParaRPr lang="es-ES"/>
          </a:p>
        </p:txBody>
      </p:sp>
    </p:spTree>
    <p:extLst>
      <p:ext uri="{BB962C8B-B14F-4D97-AF65-F5344CB8AC3E}">
        <p14:creationId xmlns:p14="http://schemas.microsoft.com/office/powerpoint/2010/main" val="415797267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E53883-E9C1-4B56-9567-A1C1E790C1D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1109311-43EB-442F-BEDD-F55FEFDD6FF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BF8AFF1-5459-4436-9FF8-F6CADEB93B0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18648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60CC583-AFAE-4363-A142-3C6CED8D506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7A81260-4E34-43FB-BC4D-52978708336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5B00A7-B03A-40E7-A41A-AEB5CDE7FA6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6EB9FD3-D4B9-49B3-BFBC-5ECD0E675B04}" type="datetime1">
              <a:rPr lang="es-ES"/>
              <a:pPr lvl="0"/>
              <a:t>06/07/2020</a:t>
            </a:fld>
            <a:endParaRPr lang="es-ES"/>
          </a:p>
        </p:txBody>
      </p:sp>
      <p:sp>
        <p:nvSpPr>
          <p:cNvPr id="5" name="Marcador de pie de página 4">
            <a:extLst>
              <a:ext uri="{FF2B5EF4-FFF2-40B4-BE49-F238E27FC236}">
                <a16:creationId xmlns:a16="http://schemas.microsoft.com/office/drawing/2014/main" id="{424B3074-71AD-42F7-B75B-0C9FA95E41A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68E5D71-1DB9-4DEF-A57B-D94DC917254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0C53A3D-69C0-4D86-9086-397DC763FE3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B352512-923D-4AEF-92B5-C3AA43024F7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5D98EC7-5FE6-4252-867C-A6096728AA1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59C3C69-D37A-4D9F-B938-ACF14A6501B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C5AB3AF-C8A7-4996-BDD9-B248E775BBE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F22DA41-E166-49B5-B037-DF3495A759BF}"/>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E25DEBC-9273-4E3A-96BA-F292CBAA0B1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23524C8-63B4-4506-9D65-1D494E6E3AB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9382034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hyperlink" Target="https://vk.com/mispps" TargetMode="External"/><Relationship Id="rId3" Type="http://schemas.openxmlformats.org/officeDocument/2006/relationships/image" Target="../media/image52.png"/><Relationship Id="rId7" Type="http://schemas.openxmlformats.org/officeDocument/2006/relationships/hyperlink" Target="https://www.facebook.com/mispps" TargetMode="External"/><Relationship Id="rId12" Type="http://schemas.openxmlformats.org/officeDocument/2006/relationships/image" Target="../media/image5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4.png"/><Relationship Id="rId11" Type="http://schemas.openxmlformats.org/officeDocument/2006/relationships/hyperlink" Target="https://plus.google.com/+Mispps/" TargetMode="External"/><Relationship Id="rId5" Type="http://schemas.openxmlformats.org/officeDocument/2006/relationships/image" Target="../media/image53.png"/><Relationship Id="rId10" Type="http://schemas.openxmlformats.org/officeDocument/2006/relationships/image" Target="../media/image5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074BCE5-6263-410F-A1AB-99E7DC7874E0}"/>
              </a:ext>
            </a:extLst>
          </p:cNvPr>
          <p:cNvSpPr txBox="1"/>
          <p:nvPr/>
        </p:nvSpPr>
        <p:spPr>
          <a:xfrm>
            <a:off x="0" y="2636663"/>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HOTEL TAJ MAHAL PALACE &amp; TOWER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BOMBAY · INDIA</a:t>
            </a:r>
          </a:p>
        </p:txBody>
      </p:sp>
      <p:pic>
        <p:nvPicPr>
          <p:cNvPr id="3" name="AMARCORD (hotel)">
            <a:extLst>
              <a:ext uri="{FF2B5EF4-FFF2-40B4-BE49-F238E27FC236}">
                <a16:creationId xmlns:a16="http://schemas.microsoft.com/office/drawing/2014/main" id="{949FBA05-992E-4667-956B-D67B195CA9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9260" y="538307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B0FDD9-5373-4FD3-9943-2789A4F9749D}"/>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86119B-A498-4D2B-8C70-9720858FD935}"/>
              </a:ext>
            </a:extLst>
          </p:cNvPr>
          <p:cNvSpPr txBox="1"/>
          <p:nvPr/>
        </p:nvSpPr>
        <p:spPr>
          <a:xfrm>
            <a:off x="985421" y="1864315"/>
            <a:ext cx="10298100"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Taj Mahal Palace es un prestigioso hotel ubicado en la región Colaba de Bombay, India, junto a la Puerta de la India. Este hotel, inaugurado en 1903, pertenece al grupo Taj Hotels, Resorts and Palaces, del cual es el emblema. Hace gala de una lista de huéspedes distinguidos entre los cuales se encuentran Mick Jagger, John Lennon y Yoko Ono, Jacques Chirac, el príncipe Eduardo, el Duque de Kent y Caterina, la duquesa de Kent, Harold V de Noruega y la reina Sonia, Marianne Faithfull, el príncipe Felipe, Carlos, Duque de Edimburgo y príncipe de Gales, los Beatles, Bill Clinton, Jacqueline Onassis y Elvis Presley.</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Fue promovido por Jamsetji Tata y abrió sus puertas por primera vez el 16 de diciembre de 1903. Se dice que Tata decidió construir el lujoso hotel después que se le negó la entrada a uno de los grandes hoteles de su tiempo, el Watson’s Hotel, cuyos servicios eran “exclusivos para blancos”. El arquitecto original fue Sitaram Khanderao Vaidya y D. N. Dirza, sin embargo el proyecto fue finalizado por el ingeniero inglés W. A. Chambers. Durante la primera guerra mundial el hotel fue convertido en un hospital de 600 camas.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5E2374-03D8-41EC-ABC9-7E2A692FF0F0}"/>
              </a:ext>
            </a:extLst>
          </p:cNvPr>
          <p:cNvPicPr>
            <a:picLocks noChangeAspect="1"/>
          </p:cNvPicPr>
          <p:nvPr/>
        </p:nvPicPr>
        <p:blipFill>
          <a:blip r:embed="rId3"/>
          <a:stretch>
            <a:fillRect/>
          </a:stretch>
        </p:blipFill>
        <p:spPr>
          <a:xfrm>
            <a:off x="0" y="0"/>
            <a:ext cx="12171285" cy="7314102"/>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FCDDB1-6877-43B8-92C6-A6480FC8FE10}"/>
              </a:ext>
            </a:extLst>
          </p:cNvPr>
          <p:cNvPicPr>
            <a:picLocks noChangeAspect="1"/>
          </p:cNvPicPr>
          <p:nvPr/>
        </p:nvPicPr>
        <p:blipFill>
          <a:blip r:embed="rId2"/>
          <a:stretch>
            <a:fillRect/>
          </a:stretch>
        </p:blipFill>
        <p:spPr>
          <a:xfrm>
            <a:off x="97657" y="0"/>
            <a:ext cx="12042428" cy="718203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3E7FDA-8A2F-4FEC-9823-96A8F4DCF00C}"/>
              </a:ext>
            </a:extLst>
          </p:cNvPr>
          <p:cNvPicPr>
            <a:picLocks noChangeAspect="1"/>
          </p:cNvPicPr>
          <p:nvPr/>
        </p:nvPicPr>
        <p:blipFill>
          <a:blip r:embed="rId2"/>
          <a:stretch>
            <a:fillRect/>
          </a:stretch>
        </p:blipFill>
        <p:spPr>
          <a:xfrm>
            <a:off x="611175" y="0"/>
            <a:ext cx="4577715" cy="6858000"/>
          </a:xfrm>
          <a:prstGeom prst="rect">
            <a:avLst/>
          </a:prstGeom>
          <a:noFill/>
          <a:ln cap="flat">
            <a:noFill/>
          </a:ln>
        </p:spPr>
      </p:pic>
      <p:pic>
        <p:nvPicPr>
          <p:cNvPr id="3" name="Imagen 8">
            <a:extLst>
              <a:ext uri="{FF2B5EF4-FFF2-40B4-BE49-F238E27FC236}">
                <a16:creationId xmlns:a16="http://schemas.microsoft.com/office/drawing/2014/main" id="{3C71E80D-CF14-45B8-8841-115E9CFFF582}"/>
              </a:ext>
            </a:extLst>
          </p:cNvPr>
          <p:cNvPicPr>
            <a:picLocks noChangeAspect="1"/>
          </p:cNvPicPr>
          <p:nvPr/>
        </p:nvPicPr>
        <p:blipFill>
          <a:blip r:embed="rId3"/>
          <a:stretch>
            <a:fillRect/>
          </a:stretch>
        </p:blipFill>
        <p:spPr>
          <a:xfrm>
            <a:off x="5534232" y="0"/>
            <a:ext cx="619741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2802AD-4E01-4FC4-AC77-200CAC250DF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085348-BAE4-4A35-89AA-6BCD9D248E4D}"/>
              </a:ext>
            </a:extLst>
          </p:cNvPr>
          <p:cNvPicPr>
            <a:picLocks noChangeAspect="1"/>
          </p:cNvPicPr>
          <p:nvPr/>
        </p:nvPicPr>
        <p:blipFill>
          <a:blip r:embed="rId2"/>
          <a:stretch>
            <a:fillRect/>
          </a:stretch>
        </p:blipFill>
        <p:spPr>
          <a:xfrm>
            <a:off x="0" y="0"/>
            <a:ext cx="12191996" cy="6849944"/>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ADD976-3AF7-4A32-BA27-637AADDCA530}"/>
              </a:ext>
            </a:extLst>
          </p:cNvPr>
          <p:cNvPicPr>
            <a:picLocks noChangeAspect="1"/>
          </p:cNvPicPr>
          <p:nvPr/>
        </p:nvPicPr>
        <p:blipFill>
          <a:blip r:embed="rId2"/>
          <a:stretch>
            <a:fillRect/>
          </a:stretch>
        </p:blipFill>
        <p:spPr>
          <a:xfrm>
            <a:off x="-73307" y="0"/>
            <a:ext cx="12265304" cy="7046146"/>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2A7667-A7BB-46B6-A698-0B7D12EB0F1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17E132-8092-47CF-81DA-0A1B997F2E9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522753-5D00-46A8-8553-51555A48B71E}"/>
              </a:ext>
            </a:extLst>
          </p:cNvPr>
          <p:cNvPicPr>
            <a:picLocks noChangeAspect="1"/>
          </p:cNvPicPr>
          <p:nvPr/>
        </p:nvPicPr>
        <p:blipFill>
          <a:blip r:embed="rId2"/>
          <a:stretch>
            <a:fillRect/>
          </a:stretch>
        </p:blipFill>
        <p:spPr>
          <a:xfrm>
            <a:off x="0" y="85642"/>
            <a:ext cx="12191996" cy="6835222"/>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09F433-0882-4936-AB49-3C24DEFCF857}"/>
              </a:ext>
            </a:extLst>
          </p:cNvPr>
          <p:cNvPicPr>
            <a:picLocks noChangeAspect="1"/>
          </p:cNvPicPr>
          <p:nvPr/>
        </p:nvPicPr>
        <p:blipFill>
          <a:blip r:embed="rId2"/>
          <a:stretch>
            <a:fillRect/>
          </a:stretch>
        </p:blipFill>
        <p:spPr>
          <a:xfrm>
            <a:off x="0" y="0"/>
            <a:ext cx="12191996" cy="680593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3A07A6-D6DB-4269-919C-640046A0C036}"/>
              </a:ext>
            </a:extLst>
          </p:cNvPr>
          <p:cNvPicPr>
            <a:picLocks noChangeAspect="1"/>
          </p:cNvPicPr>
          <p:nvPr/>
        </p:nvPicPr>
        <p:blipFill>
          <a:blip r:embed="rId2"/>
          <a:stretch>
            <a:fillRect/>
          </a:stretch>
        </p:blipFill>
        <p:spPr>
          <a:xfrm>
            <a:off x="0" y="0"/>
            <a:ext cx="12191996" cy="689684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368C3E-1F44-4A4F-B5F7-645491409926}"/>
              </a:ext>
            </a:extLst>
          </p:cNvPr>
          <p:cNvPicPr>
            <a:picLocks noChangeAspect="1"/>
          </p:cNvPicPr>
          <p:nvPr/>
        </p:nvPicPr>
        <p:blipFill>
          <a:blip r:embed="rId2"/>
          <a:stretch>
            <a:fillRect/>
          </a:stretch>
        </p:blipFill>
        <p:spPr>
          <a:xfrm>
            <a:off x="0" y="0"/>
            <a:ext cx="12191996" cy="685891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EBE938-AF4F-472E-90D8-8CFDC97E656A}"/>
              </a:ext>
            </a:extLst>
          </p:cNvPr>
          <p:cNvPicPr>
            <a:picLocks noChangeAspect="1"/>
          </p:cNvPicPr>
          <p:nvPr/>
        </p:nvPicPr>
        <p:blipFill>
          <a:blip r:embed="rId2"/>
          <a:stretch>
            <a:fillRect/>
          </a:stretch>
        </p:blipFill>
        <p:spPr>
          <a:xfrm>
            <a:off x="70427" y="-1609"/>
            <a:ext cx="12038716" cy="688085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98B6F5-9CF7-4374-AA71-5BA73A4F2DD3}"/>
              </a:ext>
            </a:extLst>
          </p:cNvPr>
          <p:cNvPicPr>
            <a:picLocks noChangeAspect="1"/>
          </p:cNvPicPr>
          <p:nvPr/>
        </p:nvPicPr>
        <p:blipFill>
          <a:blip r:embed="rId2"/>
          <a:stretch>
            <a:fillRect/>
          </a:stretch>
        </p:blipFill>
        <p:spPr>
          <a:xfrm>
            <a:off x="70427" y="0"/>
            <a:ext cx="12056464" cy="678415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CE189C-6FDC-4B1D-95BB-3F8C4627C121}"/>
              </a:ext>
            </a:extLst>
          </p:cNvPr>
          <p:cNvPicPr>
            <a:picLocks noChangeAspect="1"/>
          </p:cNvPicPr>
          <p:nvPr/>
        </p:nvPicPr>
        <p:blipFill>
          <a:blip r:embed="rId2"/>
          <a:stretch>
            <a:fillRect/>
          </a:stretch>
        </p:blipFill>
        <p:spPr>
          <a:xfrm>
            <a:off x="0" y="0"/>
            <a:ext cx="12118021" cy="684563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343D7D-2184-4C74-8A50-7A4DC04670C3}"/>
              </a:ext>
            </a:extLst>
          </p:cNvPr>
          <p:cNvPicPr>
            <a:picLocks noChangeAspect="1"/>
          </p:cNvPicPr>
          <p:nvPr/>
        </p:nvPicPr>
        <p:blipFill>
          <a:blip r:embed="rId2"/>
          <a:stretch>
            <a:fillRect/>
          </a:stretch>
        </p:blipFill>
        <p:spPr>
          <a:xfrm>
            <a:off x="0" y="0"/>
            <a:ext cx="12191996" cy="684849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36A1D5-9A58-43EB-8C41-24748490D39A}"/>
              </a:ext>
            </a:extLst>
          </p:cNvPr>
          <p:cNvPicPr>
            <a:picLocks noChangeAspect="1"/>
          </p:cNvPicPr>
          <p:nvPr/>
        </p:nvPicPr>
        <p:blipFill>
          <a:blip r:embed="rId2"/>
          <a:stretch>
            <a:fillRect/>
          </a:stretch>
        </p:blipFill>
        <p:spPr>
          <a:xfrm>
            <a:off x="0" y="0"/>
            <a:ext cx="12091385" cy="695208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8D85D3-DBB9-4E22-8C69-2EF5FC29F0AD}"/>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86E38B-E3BC-4D2E-A639-CC9A1447B1A0}"/>
              </a:ext>
            </a:extLst>
          </p:cNvPr>
          <p:cNvPicPr>
            <a:picLocks noChangeAspect="1"/>
          </p:cNvPicPr>
          <p:nvPr/>
        </p:nvPicPr>
        <p:blipFill>
          <a:blip r:embed="rId2"/>
          <a:stretch>
            <a:fillRect/>
          </a:stretch>
        </p:blipFill>
        <p:spPr>
          <a:xfrm>
            <a:off x="0" y="0"/>
            <a:ext cx="12191996" cy="683136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F6D3C3-A665-475C-A320-FC34BE173C4C}"/>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3186B3-8E81-4E1F-ADB5-F5EC20AD7103}"/>
              </a:ext>
            </a:extLst>
          </p:cNvPr>
          <p:cNvPicPr>
            <a:picLocks noChangeAspect="1"/>
          </p:cNvPicPr>
          <p:nvPr/>
        </p:nvPicPr>
        <p:blipFill>
          <a:blip r:embed="rId2"/>
          <a:stretch>
            <a:fillRect/>
          </a:stretch>
        </p:blipFill>
        <p:spPr>
          <a:xfrm>
            <a:off x="0" y="0"/>
            <a:ext cx="12191996" cy="687704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1BDCEA-60D7-45A6-9B14-EA1DB3DF9662}"/>
              </a:ext>
            </a:extLst>
          </p:cNvPr>
          <p:cNvPicPr>
            <a:picLocks noChangeAspect="1"/>
          </p:cNvPicPr>
          <p:nvPr/>
        </p:nvPicPr>
        <p:blipFill>
          <a:blip r:embed="rId2"/>
          <a:stretch>
            <a:fillRect/>
          </a:stretch>
        </p:blipFill>
        <p:spPr>
          <a:xfrm>
            <a:off x="0" y="0"/>
            <a:ext cx="12191996" cy="6838029"/>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F7A65D-E1B4-462C-A77B-78554DC7721A}"/>
              </a:ext>
            </a:extLst>
          </p:cNvPr>
          <p:cNvPicPr>
            <a:picLocks noChangeAspect="1"/>
          </p:cNvPicPr>
          <p:nvPr/>
        </p:nvPicPr>
        <p:blipFill>
          <a:blip r:embed="rId2"/>
          <a:stretch>
            <a:fillRect/>
          </a:stretch>
        </p:blipFill>
        <p:spPr>
          <a:xfrm>
            <a:off x="0" y="29498"/>
            <a:ext cx="12191996" cy="682850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EFBCD8-BCD7-4058-9875-5D629F565928}"/>
              </a:ext>
            </a:extLst>
          </p:cNvPr>
          <p:cNvPicPr>
            <a:picLocks noChangeAspect="1"/>
          </p:cNvPicPr>
          <p:nvPr/>
        </p:nvPicPr>
        <p:blipFill>
          <a:blip r:embed="rId2"/>
          <a:stretch>
            <a:fillRect/>
          </a:stretch>
        </p:blipFill>
        <p:spPr>
          <a:xfrm>
            <a:off x="0" y="0"/>
            <a:ext cx="12191996" cy="6857899"/>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A09D9B-264C-4EEB-BFAE-17BBEAECD652}"/>
              </a:ext>
            </a:extLst>
          </p:cNvPr>
          <p:cNvPicPr>
            <a:picLocks noChangeAspect="1"/>
          </p:cNvPicPr>
          <p:nvPr/>
        </p:nvPicPr>
        <p:blipFill>
          <a:blip r:embed="rId2"/>
          <a:stretch>
            <a:fillRect/>
          </a:stretch>
        </p:blipFill>
        <p:spPr>
          <a:xfrm>
            <a:off x="0" y="0"/>
            <a:ext cx="12191996" cy="690413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E27EA5-E58D-4199-AE3D-DE239EA7F5C6}"/>
              </a:ext>
            </a:extLst>
          </p:cNvPr>
          <p:cNvPicPr>
            <a:picLocks noChangeAspect="1"/>
          </p:cNvPicPr>
          <p:nvPr/>
        </p:nvPicPr>
        <p:blipFill>
          <a:blip r:embed="rId2"/>
          <a:stretch>
            <a:fillRect/>
          </a:stretch>
        </p:blipFill>
        <p:spPr>
          <a:xfrm>
            <a:off x="0" y="0"/>
            <a:ext cx="12191996" cy="691253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F54FD1-573B-4B09-83F2-AA15052F4BA2}"/>
              </a:ext>
            </a:extLst>
          </p:cNvPr>
          <p:cNvPicPr>
            <a:picLocks noChangeAspect="1"/>
          </p:cNvPicPr>
          <p:nvPr/>
        </p:nvPicPr>
        <p:blipFill>
          <a:blip r:embed="rId2"/>
          <a:stretch>
            <a:fillRect/>
          </a:stretch>
        </p:blipFill>
        <p:spPr>
          <a:xfrm>
            <a:off x="0" y="0"/>
            <a:ext cx="12191996" cy="6809911"/>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715DB8-BE9F-4A80-BD51-20D86BF5A522}"/>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1E1D93-623C-4DC8-AB47-F8877DE6AB04}"/>
              </a:ext>
            </a:extLst>
          </p:cNvPr>
          <p:cNvPicPr>
            <a:picLocks noChangeAspect="1"/>
          </p:cNvPicPr>
          <p:nvPr/>
        </p:nvPicPr>
        <p:blipFill>
          <a:blip r:embed="rId2"/>
          <a:stretch>
            <a:fillRect/>
          </a:stretch>
        </p:blipFill>
        <p:spPr>
          <a:xfrm>
            <a:off x="0" y="0"/>
            <a:ext cx="12082506" cy="6846981"/>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210EE9-078C-4B80-889C-EF1A456FC027}"/>
              </a:ext>
            </a:extLst>
          </p:cNvPr>
          <p:cNvPicPr>
            <a:picLocks noChangeAspect="1"/>
          </p:cNvPicPr>
          <p:nvPr/>
        </p:nvPicPr>
        <p:blipFill>
          <a:blip r:embed="rId2"/>
          <a:stretch>
            <a:fillRect/>
          </a:stretch>
        </p:blipFill>
        <p:spPr>
          <a:xfrm>
            <a:off x="0" y="0"/>
            <a:ext cx="12191996" cy="6863404"/>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836232-D32A-4B25-A0E8-0F2235C3FC92}"/>
              </a:ext>
            </a:extLst>
          </p:cNvPr>
          <p:cNvPicPr>
            <a:picLocks noChangeAspect="1"/>
          </p:cNvPicPr>
          <p:nvPr/>
        </p:nvPicPr>
        <p:blipFill>
          <a:blip r:embed="rId2"/>
          <a:stretch>
            <a:fillRect/>
          </a:stretch>
        </p:blipFill>
        <p:spPr>
          <a:xfrm>
            <a:off x="0" y="0"/>
            <a:ext cx="12191996" cy="687152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EA48F2-76A4-49D3-BB1B-1653CAC64139}"/>
              </a:ext>
            </a:extLst>
          </p:cNvPr>
          <p:cNvPicPr>
            <a:picLocks noChangeAspect="1"/>
          </p:cNvPicPr>
          <p:nvPr/>
        </p:nvPicPr>
        <p:blipFill>
          <a:blip r:embed="rId2"/>
          <a:stretch>
            <a:fillRect/>
          </a:stretch>
        </p:blipFill>
        <p:spPr>
          <a:xfrm>
            <a:off x="0" y="0"/>
            <a:ext cx="12191996" cy="6855531"/>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D5FFA0-0107-41CA-AA2E-07029CB04AC3}"/>
              </a:ext>
            </a:extLst>
          </p:cNvPr>
          <p:cNvPicPr>
            <a:picLocks noChangeAspect="1"/>
          </p:cNvPicPr>
          <p:nvPr/>
        </p:nvPicPr>
        <p:blipFill>
          <a:blip r:embed="rId2"/>
          <a:stretch>
            <a:fillRect/>
          </a:stretch>
        </p:blipFill>
        <p:spPr>
          <a:xfrm>
            <a:off x="0" y="14282"/>
            <a:ext cx="12073627" cy="682942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C65AC4-2A39-43D8-856F-822B92371E04}"/>
              </a:ext>
            </a:extLst>
          </p:cNvPr>
          <p:cNvPicPr>
            <a:picLocks noChangeAspect="1"/>
          </p:cNvPicPr>
          <p:nvPr/>
        </p:nvPicPr>
        <p:blipFill>
          <a:blip r:embed="rId2"/>
          <a:stretch>
            <a:fillRect/>
          </a:stretch>
        </p:blipFill>
        <p:spPr>
          <a:xfrm>
            <a:off x="0" y="0"/>
            <a:ext cx="12191996" cy="688447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3D13F-8B65-4446-B09E-B5B339F5242F}"/>
              </a:ext>
            </a:extLst>
          </p:cNvPr>
          <p:cNvPicPr>
            <a:picLocks noChangeAspect="1"/>
          </p:cNvPicPr>
          <p:nvPr/>
        </p:nvPicPr>
        <p:blipFill>
          <a:blip r:embed="rId2"/>
          <a:stretch>
            <a:fillRect/>
          </a:stretch>
        </p:blipFill>
        <p:spPr>
          <a:xfrm>
            <a:off x="0" y="0"/>
            <a:ext cx="12191996" cy="697219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400BA4-FD87-4CBA-894D-DAE1EF14DE83}"/>
              </a:ext>
            </a:extLst>
          </p:cNvPr>
          <p:cNvPicPr>
            <a:picLocks noChangeAspect="1"/>
          </p:cNvPicPr>
          <p:nvPr/>
        </p:nvPicPr>
        <p:blipFill>
          <a:blip r:embed="rId2"/>
          <a:stretch>
            <a:fillRect/>
          </a:stretch>
        </p:blipFill>
        <p:spPr>
          <a:xfrm>
            <a:off x="1651250" y="0"/>
            <a:ext cx="8885462"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7269BF-524C-4D65-ACE2-277AAF6ABE60}"/>
              </a:ext>
            </a:extLst>
          </p:cNvPr>
          <p:cNvPicPr>
            <a:picLocks noChangeAspect="1"/>
          </p:cNvPicPr>
          <p:nvPr/>
        </p:nvPicPr>
        <p:blipFill>
          <a:blip r:embed="rId2"/>
          <a:stretch>
            <a:fillRect/>
          </a:stretch>
        </p:blipFill>
        <p:spPr>
          <a:xfrm>
            <a:off x="0" y="0"/>
            <a:ext cx="12191996" cy="6907496"/>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162C92-8014-49E3-941A-B24896FC94EF}"/>
              </a:ext>
            </a:extLst>
          </p:cNvPr>
          <p:cNvPicPr>
            <a:picLocks noChangeAspect="1"/>
          </p:cNvPicPr>
          <p:nvPr/>
        </p:nvPicPr>
        <p:blipFill>
          <a:blip r:embed="rId2"/>
          <a:stretch>
            <a:fillRect/>
          </a:stretch>
        </p:blipFill>
        <p:spPr>
          <a:xfrm>
            <a:off x="0" y="70555"/>
            <a:ext cx="12191996" cy="674972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FD91BB-B1F2-4D7A-85F8-BE08F07C8FC8}"/>
              </a:ext>
            </a:extLst>
          </p:cNvPr>
          <p:cNvPicPr>
            <a:picLocks noChangeAspect="1"/>
          </p:cNvPicPr>
          <p:nvPr/>
        </p:nvPicPr>
        <p:blipFill>
          <a:blip r:embed="rId2"/>
          <a:stretch>
            <a:fillRect/>
          </a:stretch>
        </p:blipFill>
        <p:spPr>
          <a:xfrm>
            <a:off x="1402671" y="0"/>
            <a:ext cx="9264563"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687066-3DFD-4169-9C2B-6D94AA686E81}"/>
              </a:ext>
            </a:extLst>
          </p:cNvPr>
          <p:cNvPicPr>
            <a:picLocks noChangeAspect="1"/>
          </p:cNvPicPr>
          <p:nvPr/>
        </p:nvPicPr>
        <p:blipFill>
          <a:blip r:embed="rId2"/>
          <a:stretch>
            <a:fillRect/>
          </a:stretch>
        </p:blipFill>
        <p:spPr>
          <a:xfrm>
            <a:off x="1205078" y="0"/>
            <a:ext cx="4508504" cy="6858000"/>
          </a:xfrm>
          <a:prstGeom prst="rect">
            <a:avLst/>
          </a:prstGeom>
          <a:noFill/>
          <a:ln cap="flat">
            <a:noFill/>
          </a:ln>
        </p:spPr>
      </p:pic>
      <p:pic>
        <p:nvPicPr>
          <p:cNvPr id="3" name="Imagen 4">
            <a:extLst>
              <a:ext uri="{FF2B5EF4-FFF2-40B4-BE49-F238E27FC236}">
                <a16:creationId xmlns:a16="http://schemas.microsoft.com/office/drawing/2014/main" id="{65C2B47A-96F2-4FA6-B7DA-89C8CBC8837C}"/>
              </a:ext>
            </a:extLst>
          </p:cNvPr>
          <p:cNvPicPr>
            <a:picLocks noChangeAspect="1"/>
          </p:cNvPicPr>
          <p:nvPr/>
        </p:nvPicPr>
        <p:blipFill>
          <a:blip r:embed="rId3"/>
          <a:stretch>
            <a:fillRect/>
          </a:stretch>
        </p:blipFill>
        <p:spPr>
          <a:xfrm>
            <a:off x="6438564" y="0"/>
            <a:ext cx="449943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8962FB7-2AAE-439E-9DE4-906C3614A02C}"/>
              </a:ext>
            </a:extLst>
          </p:cNvPr>
          <p:cNvSpPr txBox="1"/>
          <p:nvPr/>
        </p:nvSpPr>
        <p:spPr>
          <a:xfrm>
            <a:off x="2050743" y="2601157"/>
            <a:ext cx="7643670" cy="1631216"/>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ASALTO TERERORISTA EN EL HOTEL TAJ MAHAL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26 de noviembre de 2008 Bombay sufrió una serie de atentados terroristas. Fueron doce ataques coordinados que dejaron 180 muertos y 200 heridos. El hotel TAJ MAHAL fue uno de los hoteles atacados.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E06E95-0733-4B19-8322-1DBCA80943D1}"/>
              </a:ext>
            </a:extLst>
          </p:cNvPr>
          <p:cNvPicPr>
            <a:picLocks noChangeAspect="1"/>
          </p:cNvPicPr>
          <p:nvPr/>
        </p:nvPicPr>
        <p:blipFill>
          <a:blip r:embed="rId2"/>
          <a:stretch>
            <a:fillRect/>
          </a:stretch>
        </p:blipFill>
        <p:spPr>
          <a:xfrm>
            <a:off x="0" y="0"/>
            <a:ext cx="12126900" cy="6824907"/>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6C614E-133E-43F8-BA8D-067F47BDDC2D}"/>
              </a:ext>
            </a:extLst>
          </p:cNvPr>
          <p:cNvPicPr>
            <a:picLocks noChangeAspect="1"/>
          </p:cNvPicPr>
          <p:nvPr/>
        </p:nvPicPr>
        <p:blipFill>
          <a:blip r:embed="rId2"/>
          <a:stretch>
            <a:fillRect/>
          </a:stretch>
        </p:blipFill>
        <p:spPr>
          <a:xfrm>
            <a:off x="0" y="0"/>
            <a:ext cx="12188385"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BF56E7-31B0-4D42-9B66-D8CC50A2882D}"/>
              </a:ext>
            </a:extLst>
          </p:cNvPr>
          <p:cNvPicPr>
            <a:picLocks noChangeAspect="1"/>
          </p:cNvPicPr>
          <p:nvPr/>
        </p:nvPicPr>
        <p:blipFill>
          <a:blip r:embed="rId2"/>
          <a:stretch>
            <a:fillRect/>
          </a:stretch>
        </p:blipFill>
        <p:spPr>
          <a:xfrm>
            <a:off x="0" y="0"/>
            <a:ext cx="12191996" cy="6837526"/>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DB9A36A-8A05-4349-881A-89DCD655BD0F}"/>
              </a:ext>
            </a:extLst>
          </p:cNvPr>
          <p:cNvPicPr>
            <a:picLocks noChangeAspect="1"/>
          </p:cNvPicPr>
          <p:nvPr/>
        </p:nvPicPr>
        <p:blipFill>
          <a:blip r:embed="rId2"/>
          <a:stretch>
            <a:fillRect/>
          </a:stretch>
        </p:blipFill>
        <p:spPr>
          <a:xfrm>
            <a:off x="5827590" y="461634"/>
            <a:ext cx="4210235" cy="5934721"/>
          </a:xfrm>
          <a:prstGeom prst="rect">
            <a:avLst/>
          </a:prstGeom>
          <a:noFill/>
          <a:ln cap="flat">
            <a:noFill/>
          </a:ln>
        </p:spPr>
      </p:pic>
      <p:sp>
        <p:nvSpPr>
          <p:cNvPr id="3" name="CuadroTexto 5">
            <a:extLst>
              <a:ext uri="{FF2B5EF4-FFF2-40B4-BE49-F238E27FC236}">
                <a16:creationId xmlns:a16="http://schemas.microsoft.com/office/drawing/2014/main" id="{7867B5FC-79F7-4AD3-9DFF-9A1A7AD496FE}"/>
              </a:ext>
            </a:extLst>
          </p:cNvPr>
          <p:cNvSpPr txBox="1"/>
          <p:nvPr/>
        </p:nvSpPr>
        <p:spPr>
          <a:xfrm>
            <a:off x="1074200" y="2636663"/>
            <a:ext cx="3923928" cy="175432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película HOTEL BOMBAY, del año 2018, dirigida por Anthony Maras, recrea la odisea que vivieron los huéspedes y servicio del hotel TAJ MAHAL, al ser atacado por terroristas el día 26 de noviembre de 2008.</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DA439B-636E-46AF-94A7-40BEA433E1CA}"/>
              </a:ext>
            </a:extLst>
          </p:cNvPr>
          <p:cNvPicPr>
            <a:picLocks noChangeAspect="1"/>
          </p:cNvPicPr>
          <p:nvPr/>
        </p:nvPicPr>
        <p:blipFill>
          <a:blip r:embed="rId2"/>
          <a:stretch>
            <a:fillRect/>
          </a:stretch>
        </p:blipFill>
        <p:spPr>
          <a:xfrm>
            <a:off x="2738966" y="506028"/>
            <a:ext cx="6738570" cy="583707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E3C6DA-E10F-4D97-AE9C-6C7E21CE287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E5AEA2B-4623-4A81-BC40-4474A60D0288}"/>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FBC1855-7158-4D3F-AD6D-88081DA3D1F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CFD2292-F36E-4EE6-BAE7-B333B2E05F1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18965E3-3015-4E0C-B432-4D15BDFDA89A}"/>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ED8C6C4-0424-437D-8607-3C9FBF20487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2DA8E8A-C554-4CA2-B3BA-FE6945D61A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8962D13-416E-4454-9981-ABEF622E3B2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728A534-05C7-4FBB-997B-D3DCBF5D7C2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328523C-379D-4157-92DF-8B53400B9A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45811D8-47D4-4A8D-A267-A2C2811979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C2D0B4F-532C-41F6-B5AE-AF6C08715E5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8C8B43E-2603-4AF3-A91C-465B7935129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7D6F939-CE25-43FA-BE41-038DB8C9BE4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78FF8B29-22F3-4892-8219-0C92FCD05E4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87548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364</Words>
  <Application>Microsoft Office PowerPoint</Application>
  <PresentationFormat>Panorámica</PresentationFormat>
  <Paragraphs>17</Paragraphs>
  <Slides>52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52</vt:i4>
      </vt:variant>
    </vt:vector>
  </HeadingPairs>
  <TitlesOfParts>
    <vt:vector size="6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2020-07-06T09:37:54Z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