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6"/>
  </p:notesMasterIdLst>
  <p:sldIdLst>
    <p:sldId id="287" r:id="rId3"/>
    <p:sldId id="298" r:id="rId4"/>
    <p:sldId id="257" r:id="rId5"/>
    <p:sldId id="296" r:id="rId6"/>
    <p:sldId id="295" r:id="rId7"/>
    <p:sldId id="300" r:id="rId8"/>
    <p:sldId id="280" r:id="rId9"/>
    <p:sldId id="261" r:id="rId10"/>
    <p:sldId id="288" r:id="rId11"/>
    <p:sldId id="285" r:id="rId12"/>
    <p:sldId id="283" r:id="rId13"/>
    <p:sldId id="292" r:id="rId14"/>
    <p:sldId id="301" r:id="rId15"/>
    <p:sldId id="256" r:id="rId16"/>
    <p:sldId id="273" r:id="rId17"/>
    <p:sldId id="272" r:id="rId18"/>
    <p:sldId id="271" r:id="rId19"/>
    <p:sldId id="268" r:id="rId20"/>
    <p:sldId id="269" r:id="rId21"/>
    <p:sldId id="266" r:id="rId22"/>
    <p:sldId id="264" r:id="rId23"/>
    <p:sldId id="263" r:id="rId24"/>
    <p:sldId id="279" r:id="rId25"/>
    <p:sldId id="262" r:id="rId26"/>
    <p:sldId id="281" r:id="rId27"/>
    <p:sldId id="284" r:id="rId28"/>
    <p:sldId id="276" r:id="rId29"/>
    <p:sldId id="290" r:id="rId30"/>
    <p:sldId id="299" r:id="rId31"/>
    <p:sldId id="270" r:id="rId32"/>
    <p:sldId id="267" r:id="rId33"/>
    <p:sldId id="265" r:id="rId34"/>
    <p:sldId id="278" r:id="rId35"/>
    <p:sldId id="277" r:id="rId36"/>
    <p:sldId id="275" r:id="rId37"/>
    <p:sldId id="258" r:id="rId38"/>
    <p:sldId id="274" r:id="rId39"/>
    <p:sldId id="282" r:id="rId40"/>
    <p:sldId id="302" r:id="rId41"/>
    <p:sldId id="289" r:id="rId42"/>
    <p:sldId id="286" r:id="rId43"/>
    <p:sldId id="259" r:id="rId44"/>
    <p:sldId id="303"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1iBCiotCE/xcBPInLXsGcw" hashData="YzOLkbI0oASmn8aET0QW9ZMBDd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5C2C04"/>
    <a:srgbClr val="1D3A00"/>
    <a:srgbClr val="5DFF5D"/>
    <a:srgbClr val="00CC00"/>
    <a:srgbClr val="00A200"/>
    <a:srgbClr val="006600"/>
    <a:srgbClr val="1F261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248" autoAdjust="0"/>
    <p:restoredTop sz="94660"/>
  </p:normalViewPr>
  <p:slideViewPr>
    <p:cSldViewPr>
      <p:cViewPr>
        <p:scale>
          <a:sx n="50" d="100"/>
          <a:sy n="50" d="100"/>
        </p:scale>
        <p:origin x="-330"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0D6986F-6D60-4787-B412-2DF42B10661F}" type="datetimeFigureOut">
              <a:rPr lang="es-ES" smtClean="0"/>
              <a:pPr/>
              <a:t>16/05/2012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94A21B-8D75-4AB4-95F8-C8A01026EFC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B94A21B-8D75-4AB4-95F8-C8A01026EFC8}" type="slidenum">
              <a:rPr lang="es-ES" smtClean="0"/>
              <a:pPr/>
              <a:t>16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2D70912-184C-4530-9160-ADAA6E7F75ED}" type="datetimeFigureOut">
              <a:rPr lang="es-ES" smtClean="0"/>
              <a:pPr/>
              <a:t>16/05/2012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AD46F84-C474-42B5-B991-E569F97F79FD}"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43CB995-D513-4DB9-984E-5FE45AD67C0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D70912-184C-4530-9160-ADAA6E7F75ED}" type="datetimeFigureOut">
              <a:rPr lang="es-ES" smtClean="0"/>
              <a:pPr/>
              <a:t>16/05/2012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D46F84-C474-42B5-B991-E569F97F79F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96D122D-DFD2-4062-B892-1E2D5D56D24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5.gif"/><Relationship Id="rId5" Type="http://schemas.openxmlformats.org/officeDocument/2006/relationships/image" Target="../media/image24.jpeg"/><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6.jpeg"/><Relationship Id="rId1" Type="http://schemas.openxmlformats.org/officeDocument/2006/relationships/slideLayout" Target="../slideLayouts/slideLayout1.xml"/><Relationship Id="rId5" Type="http://schemas.openxmlformats.org/officeDocument/2006/relationships/image" Target="../media/image25.gif"/><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1.jpeg"/><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33.jpeg"/><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5.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6.jpeg"/><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0.jpeg"/><Relationship Id="rId1" Type="http://schemas.openxmlformats.org/officeDocument/2006/relationships/slideLayout" Target="../slideLayouts/slideLayout1.xml"/><Relationship Id="rId4" Type="http://schemas.openxmlformats.org/officeDocument/2006/relationships/image" Target="../media/image41.jpe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2.jpeg"/><Relationship Id="rId1" Type="http://schemas.openxmlformats.org/officeDocument/2006/relationships/slideLayout" Target="../slideLayouts/slideLayout1.xml"/><Relationship Id="rId4" Type="http://schemas.openxmlformats.org/officeDocument/2006/relationships/image" Target="../media/image41.jpe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3.jpeg"/><Relationship Id="rId1" Type="http://schemas.openxmlformats.org/officeDocument/2006/relationships/slideLayout" Target="../slideLayouts/slideLayout1.xml"/><Relationship Id="rId5" Type="http://schemas.openxmlformats.org/officeDocument/2006/relationships/image" Target="../media/image25.gif"/><Relationship Id="rId4" Type="http://schemas.openxmlformats.org/officeDocument/2006/relationships/image" Target="../media/image18.jpe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4.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5.jpeg"/><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6.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7.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8.jpe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9.jpeg"/><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1.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2.jpeg"/><Relationship Id="rId1" Type="http://schemas.openxmlformats.org/officeDocument/2006/relationships/slideLayout" Target="../slideLayouts/slideLayout2.xml"/><Relationship Id="rId5" Type="http://schemas.openxmlformats.org/officeDocument/2006/relationships/image" Target="../media/image25.gif"/><Relationship Id="rId4" Type="http://schemas.openxmlformats.org/officeDocument/2006/relationships/image" Target="../media/image20.jpeg"/></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3.jpe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4.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5.jpeg"/><Relationship Id="rId1" Type="http://schemas.openxmlformats.org/officeDocument/2006/relationships/slideLayout" Target="../slideLayouts/slideLayout1.xml"/><Relationship Id="rId5" Type="http://schemas.openxmlformats.org/officeDocument/2006/relationships/image" Target="../media/image56.png"/><Relationship Id="rId4" Type="http://schemas.openxmlformats.org/officeDocument/2006/relationships/image" Target="../media/image20.jpeg"/></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57.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58.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59.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AM_0216.JPG"/>
          <p:cNvPicPr>
            <a:picLocks noChangeAspect="1"/>
          </p:cNvPicPr>
          <p:nvPr/>
        </p:nvPicPr>
        <p:blipFill>
          <a:blip r:embed="rId3">
            <a:lum contrast="10000"/>
          </a:blip>
          <a:stretch>
            <a:fillRect/>
          </a:stretch>
        </p:blipFill>
        <p:spPr>
          <a:xfrm>
            <a:off x="0" y="0"/>
            <a:ext cx="9144000" cy="6858000"/>
          </a:xfrm>
          <a:prstGeom prst="rect">
            <a:avLst/>
          </a:prstGeom>
        </p:spPr>
      </p:pic>
      <p:sp>
        <p:nvSpPr>
          <p:cNvPr id="6" name="5 Rectángulo"/>
          <p:cNvSpPr/>
          <p:nvPr/>
        </p:nvSpPr>
        <p:spPr>
          <a:xfrm>
            <a:off x="0" y="0"/>
            <a:ext cx="357158" cy="6858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786842" y="0"/>
            <a:ext cx="357158" cy="6858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2107421"/>
            <a:ext cx="357158" cy="9144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393421" y="-4393421"/>
            <a:ext cx="357158" cy="9144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SAM_0216.JPG"/>
          <p:cNvPicPr>
            <a:picLocks noChangeAspect="1"/>
          </p:cNvPicPr>
          <p:nvPr/>
        </p:nvPicPr>
        <p:blipFill>
          <a:blip r:embed="rId3">
            <a:lum contrast="10000"/>
          </a:blip>
          <a:srcRect l="13958" t="33194" r="15729" b="44931"/>
          <a:stretch>
            <a:fillRect/>
          </a:stretch>
        </p:blipFill>
        <p:spPr>
          <a:xfrm>
            <a:off x="1357290" y="2214554"/>
            <a:ext cx="6429420" cy="1500198"/>
          </a:xfrm>
          <a:prstGeom prst="rect">
            <a:avLst/>
          </a:prstGeom>
          <a:effectLst>
            <a:softEdge rad="127000"/>
          </a:effectLst>
        </p:spPr>
      </p:pic>
      <p:sp>
        <p:nvSpPr>
          <p:cNvPr id="11" name="10 CuadroTexto"/>
          <p:cNvSpPr txBox="1"/>
          <p:nvPr/>
        </p:nvSpPr>
        <p:spPr>
          <a:xfrm>
            <a:off x="1071538" y="3857628"/>
            <a:ext cx="6500497" cy="1938992"/>
          </a:xfrm>
          <a:prstGeom prst="rect">
            <a:avLst/>
          </a:prstGeom>
          <a:noFill/>
        </p:spPr>
        <p:txBody>
          <a:bodyPr wrap="none" rtlCol="0">
            <a:spAutoFit/>
            <a:scene3d>
              <a:camera prst="orthographicFront"/>
              <a:lightRig rig="threePt" dir="t"/>
            </a:scene3d>
            <a:sp3d extrusionH="57150">
              <a:bevelT w="38100" h="38100" prst="slope"/>
            </a:sp3d>
          </a:bodyPr>
          <a:lstStyle/>
          <a:p>
            <a:r>
              <a:rPr lang="es-ES" sz="6000" b="1" dirty="0" smtClean="0">
                <a:ln>
                  <a:solidFill>
                    <a:schemeClr val="bg1"/>
                  </a:solidFill>
                </a:ln>
                <a:blipFill dpi="0" rotWithShape="1">
                  <a:blip r:embed="rId5"/>
                  <a:srcRect/>
                  <a:tile tx="0" ty="0" sx="100000" sy="100000" flip="none" algn="tl"/>
                </a:blipFill>
                <a:latin typeface="Bauhaus 93" pitchFamily="82" charset="0"/>
              </a:rPr>
              <a:t>El Hotel  Más  Raro</a:t>
            </a:r>
          </a:p>
          <a:p>
            <a:r>
              <a:rPr lang="es-ES" sz="6000" b="1" dirty="0" smtClean="0">
                <a:ln>
                  <a:solidFill>
                    <a:schemeClr val="bg1"/>
                  </a:solidFill>
                </a:ln>
                <a:blipFill dpi="0" rotWithShape="1">
                  <a:blip r:embed="rId5"/>
                  <a:srcRect/>
                  <a:tile tx="0" ty="0" sx="100000" sy="100000" flip="none" algn="tl"/>
                </a:blipFill>
                <a:latin typeface="Bauhaus 93" pitchFamily="82" charset="0"/>
              </a:rPr>
              <a:t>        Del Mundo</a:t>
            </a:r>
            <a:endParaRPr lang="es-ES" sz="6000" b="1" dirty="0">
              <a:ln>
                <a:solidFill>
                  <a:schemeClr val="bg1"/>
                </a:solidFill>
              </a:ln>
              <a:blipFill dpi="0" rotWithShape="1">
                <a:blip r:embed="rId5"/>
                <a:srcRect/>
                <a:tile tx="0" ty="0" sx="100000" sy="100000" flip="none" algn="tl"/>
              </a:blipFill>
              <a:latin typeface="Bauhaus 93" pitchFamily="82" charset="0"/>
            </a:endParaRPr>
          </a:p>
        </p:txBody>
      </p:sp>
      <p:sp>
        <p:nvSpPr>
          <p:cNvPr id="12" name="11 CuadroTexto"/>
          <p:cNvSpPr txBox="1"/>
          <p:nvPr/>
        </p:nvSpPr>
        <p:spPr>
          <a:xfrm>
            <a:off x="1214414" y="1000108"/>
            <a:ext cx="6635150" cy="1107996"/>
          </a:xfrm>
          <a:prstGeom prst="rect">
            <a:avLst/>
          </a:prstGeom>
          <a:noFill/>
        </p:spPr>
        <p:txBody>
          <a:bodyPr wrap="none" rtlCol="0">
            <a:spAutoFit/>
            <a:scene3d>
              <a:camera prst="orthographicFront"/>
              <a:lightRig rig="threePt" dir="t"/>
            </a:scene3d>
            <a:sp3d extrusionH="57150">
              <a:bevelT h="25400" prst="softRound"/>
            </a:sp3d>
          </a:bodyPr>
          <a:lstStyle/>
          <a:p>
            <a:r>
              <a:rPr lang="es-ES" sz="6600" b="1" dirty="0" smtClean="0">
                <a:ln>
                  <a:solidFill>
                    <a:sysClr val="windowText" lastClr="000000"/>
                  </a:solidFill>
                </a:ln>
                <a:blipFill>
                  <a:blip r:embed="rId5"/>
                  <a:stretch>
                    <a:fillRect/>
                  </a:stretch>
                </a:blipFill>
                <a:effectLst>
                  <a:outerShdw blurRad="38100" dist="38100" dir="2700000" algn="tl">
                    <a:srgbClr val="000000">
                      <a:alpha val="43137"/>
                    </a:srgbClr>
                  </a:outerShdw>
                </a:effectLst>
                <a:latin typeface="Bauhaus 93" pitchFamily="82" charset="0"/>
              </a:rPr>
              <a:t>Montaña Mágica</a:t>
            </a:r>
            <a:endParaRPr lang="es-ES" sz="6600" b="1" dirty="0">
              <a:ln>
                <a:solidFill>
                  <a:sysClr val="windowText" lastClr="000000"/>
                </a:solidFill>
              </a:ln>
              <a:blipFill>
                <a:blip r:embed="rId5"/>
                <a:stretch>
                  <a:fillRect/>
                </a:stretch>
              </a:blipFill>
              <a:effectLst>
                <a:outerShdw blurRad="38100" dist="38100" dir="2700000" algn="tl">
                  <a:srgbClr val="000000">
                    <a:alpha val="43137"/>
                  </a:srgbClr>
                </a:outerShdw>
              </a:effectLst>
              <a:latin typeface="Bauhaus 93" pitchFamily="82" charset="0"/>
            </a:endParaRPr>
          </a:p>
        </p:txBody>
      </p:sp>
    </p:spTree>
  </p:cSld>
  <p:clrMapOvr>
    <a:masterClrMapping/>
  </p:clrMapOvr>
  <p:transition advTm="14000">
    <p:sndAc>
      <p:stSnd>
        <p:snd r:embed="rId2" name="VEGET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style.rotation</p:attrName>
                                        </p:attrNameLst>
                                      </p:cBhvr>
                                      <p:tavLst>
                                        <p:tav tm="0">
                                          <p:val>
                                            <p:fltVal val="360"/>
                                          </p:val>
                                        </p:tav>
                                        <p:tav tm="100000">
                                          <p:val>
                                            <p:fltVal val="0"/>
                                          </p:val>
                                        </p:tav>
                                      </p:tavLst>
                                    </p:anim>
                                    <p:animEffect transition="in" filter="fade">
                                      <p:cBhvr>
                                        <p:cTn id="10" dur="3000"/>
                                        <p:tgtEl>
                                          <p:spTgt spid="6"/>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style.rotation</p:attrName>
                                        </p:attrNameLst>
                                      </p:cBhvr>
                                      <p:tavLst>
                                        <p:tav tm="0">
                                          <p:val>
                                            <p:fltVal val="360"/>
                                          </p:val>
                                        </p:tav>
                                        <p:tav tm="100000">
                                          <p:val>
                                            <p:fltVal val="0"/>
                                          </p:val>
                                        </p:tav>
                                      </p:tavLst>
                                    </p:anim>
                                    <p:animEffect transition="in" filter="fade">
                                      <p:cBhvr>
                                        <p:cTn id="16" dur="3000"/>
                                        <p:tgtEl>
                                          <p:spTgt spid="7"/>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style.rotation</p:attrName>
                                        </p:attrNameLst>
                                      </p:cBhvr>
                                      <p:tavLst>
                                        <p:tav tm="0">
                                          <p:val>
                                            <p:fltVal val="360"/>
                                          </p:val>
                                        </p:tav>
                                        <p:tav tm="100000">
                                          <p:val>
                                            <p:fltVal val="0"/>
                                          </p:val>
                                        </p:tav>
                                      </p:tavLst>
                                    </p:anim>
                                    <p:animEffect transition="in" filter="fade">
                                      <p:cBhvr>
                                        <p:cTn id="22" dur="3000"/>
                                        <p:tgtEl>
                                          <p:spTgt spid="8"/>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style.rotation</p:attrName>
                                        </p:attrNameLst>
                                      </p:cBhvr>
                                      <p:tavLst>
                                        <p:tav tm="0">
                                          <p:val>
                                            <p:fltVal val="360"/>
                                          </p:val>
                                        </p:tav>
                                        <p:tav tm="100000">
                                          <p:val>
                                            <p:fltVal val="0"/>
                                          </p:val>
                                        </p:tav>
                                      </p:tavLst>
                                    </p:anim>
                                    <p:animEffect transition="in" filter="fade">
                                      <p:cBhvr>
                                        <p:cTn id="28" dur="3000"/>
                                        <p:tgtEl>
                                          <p:spTgt spid="9"/>
                                        </p:tgtEl>
                                      </p:cBhvr>
                                    </p:animEffect>
                                  </p:childTnLst>
                                </p:cTn>
                              </p:par>
                            </p:childTnLst>
                          </p:cTn>
                        </p:par>
                        <p:par>
                          <p:cTn id="29" fill="hold">
                            <p:stCondLst>
                              <p:cond delay="3000"/>
                            </p:stCondLst>
                            <p:childTnLst>
                              <p:par>
                                <p:cTn id="30" presetID="23" presetClass="exit" presetSubtype="272" fill="hold" nodeType="afterEffect">
                                  <p:stCondLst>
                                    <p:cond delay="0"/>
                                  </p:stCondLst>
                                  <p:childTnLst>
                                    <p:anim calcmode="lin" valueType="num">
                                      <p:cBhvr>
                                        <p:cTn id="31" dur="5000"/>
                                        <p:tgtEl>
                                          <p:spTgt spid="10"/>
                                        </p:tgtEl>
                                        <p:attrNameLst>
                                          <p:attrName>ppt_w</p:attrName>
                                        </p:attrNameLst>
                                      </p:cBhvr>
                                      <p:tavLst>
                                        <p:tav tm="0">
                                          <p:val>
                                            <p:strVal val="ppt_w"/>
                                          </p:val>
                                        </p:tav>
                                        <p:tav tm="100000">
                                          <p:val>
                                            <p:strVal val="4/3*ppt_w"/>
                                          </p:val>
                                        </p:tav>
                                      </p:tavLst>
                                    </p:anim>
                                    <p:anim calcmode="lin" valueType="num">
                                      <p:cBhvr>
                                        <p:cTn id="32" dur="5000"/>
                                        <p:tgtEl>
                                          <p:spTgt spid="10"/>
                                        </p:tgtEl>
                                        <p:attrNameLst>
                                          <p:attrName>ppt_h</p:attrName>
                                        </p:attrNameLst>
                                      </p:cBhvr>
                                      <p:tavLst>
                                        <p:tav tm="0">
                                          <p:val>
                                            <p:strVal val="ppt_h"/>
                                          </p:val>
                                        </p:tav>
                                        <p:tav tm="100000">
                                          <p:val>
                                            <p:strVal val="4/3*ppt_h"/>
                                          </p:val>
                                        </p:tav>
                                      </p:tavLst>
                                    </p:anim>
                                    <p:set>
                                      <p:cBhvr>
                                        <p:cTn id="33" dur="1" fill="hold">
                                          <p:stCondLst>
                                            <p:cond delay="4999"/>
                                          </p:stCondLst>
                                        </p:cTn>
                                        <p:tgtEl>
                                          <p:spTgt spid="10"/>
                                        </p:tgtEl>
                                        <p:attrNameLst>
                                          <p:attrName>style.visibility</p:attrName>
                                        </p:attrNameLst>
                                      </p:cBhvr>
                                      <p:to>
                                        <p:strVal val="hidden"/>
                                      </p:to>
                                    </p:set>
                                  </p:childTnLst>
                                </p:cTn>
                              </p:par>
                              <p:par>
                                <p:cTn id="34" presetID="55" presetClass="entr" presetSubtype="0" fill="hold" nodeType="withEffect">
                                  <p:stCondLst>
                                    <p:cond delay="0"/>
                                  </p:stCondLst>
                                  <p:childTnLst>
                                    <p:set>
                                      <p:cBhvr>
                                        <p:cTn id="35" dur="1" fill="hold">
                                          <p:stCondLst>
                                            <p:cond delay="0"/>
                                          </p:stCondLst>
                                        </p:cTn>
                                        <p:tgtEl>
                                          <p:spTgt spid="11">
                                            <p:txEl>
                                              <p:pRg st="0" end="0"/>
                                            </p:txEl>
                                          </p:spTgt>
                                        </p:tgtEl>
                                        <p:attrNameLst>
                                          <p:attrName>style.visibility</p:attrName>
                                        </p:attrNameLst>
                                      </p:cBhvr>
                                      <p:to>
                                        <p:strVal val="visible"/>
                                      </p:to>
                                    </p:set>
                                    <p:anim calcmode="lin" valueType="num">
                                      <p:cBhvr>
                                        <p:cTn id="36" dur="2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37" dur="2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38" dur="2000"/>
                                        <p:tgtEl>
                                          <p:spTgt spid="11">
                                            <p:txEl>
                                              <p:pRg st="0" end="0"/>
                                            </p:txEl>
                                          </p:spTgt>
                                        </p:tgtEl>
                                      </p:cBhvr>
                                    </p:animEffect>
                                  </p:childTnLst>
                                </p:cTn>
                              </p:par>
                              <p:par>
                                <p:cTn id="39" presetID="55" presetClass="entr" presetSubtype="0" fill="hold" nodeType="withEffect">
                                  <p:stCondLst>
                                    <p:cond delay="0"/>
                                  </p:stCondLst>
                                  <p:childTnLst>
                                    <p:set>
                                      <p:cBhvr>
                                        <p:cTn id="40" dur="1" fill="hold">
                                          <p:stCondLst>
                                            <p:cond delay="0"/>
                                          </p:stCondLst>
                                        </p:cTn>
                                        <p:tgtEl>
                                          <p:spTgt spid="11">
                                            <p:txEl>
                                              <p:pRg st="1" end="1"/>
                                            </p:txEl>
                                          </p:spTgt>
                                        </p:tgtEl>
                                        <p:attrNameLst>
                                          <p:attrName>style.visibility</p:attrName>
                                        </p:attrNameLst>
                                      </p:cBhvr>
                                      <p:to>
                                        <p:strVal val="visible"/>
                                      </p:to>
                                    </p:set>
                                    <p:anim calcmode="lin" valueType="num">
                                      <p:cBhvr>
                                        <p:cTn id="41" dur="2000" fill="hold"/>
                                        <p:tgtEl>
                                          <p:spTgt spid="11">
                                            <p:txEl>
                                              <p:pRg st="1" end="1"/>
                                            </p:txEl>
                                          </p:spTgt>
                                        </p:tgtEl>
                                        <p:attrNameLst>
                                          <p:attrName>ppt_w</p:attrName>
                                        </p:attrNameLst>
                                      </p:cBhvr>
                                      <p:tavLst>
                                        <p:tav tm="0">
                                          <p:val>
                                            <p:strVal val="#ppt_w*0.70"/>
                                          </p:val>
                                        </p:tav>
                                        <p:tav tm="100000">
                                          <p:val>
                                            <p:strVal val="#ppt_w"/>
                                          </p:val>
                                        </p:tav>
                                      </p:tavLst>
                                    </p:anim>
                                    <p:anim calcmode="lin" valueType="num">
                                      <p:cBhvr>
                                        <p:cTn id="42" dur="2000" fill="hold"/>
                                        <p:tgtEl>
                                          <p:spTgt spid="11">
                                            <p:txEl>
                                              <p:pRg st="1" end="1"/>
                                            </p:txEl>
                                          </p:spTgt>
                                        </p:tgtEl>
                                        <p:attrNameLst>
                                          <p:attrName>ppt_h</p:attrName>
                                        </p:attrNameLst>
                                      </p:cBhvr>
                                      <p:tavLst>
                                        <p:tav tm="0">
                                          <p:val>
                                            <p:strVal val="#ppt_h"/>
                                          </p:val>
                                        </p:tav>
                                        <p:tav tm="100000">
                                          <p:val>
                                            <p:strVal val="#ppt_h"/>
                                          </p:val>
                                        </p:tav>
                                      </p:tavLst>
                                    </p:anim>
                                    <p:animEffect transition="in" filter="fade">
                                      <p:cBhvr>
                                        <p:cTn id="43" dur="2000"/>
                                        <p:tgtEl>
                                          <p:spTgt spid="11">
                                            <p:txEl>
                                              <p:pRg st="1" end="1"/>
                                            </p:txEl>
                                          </p:spTgt>
                                        </p:tgtEl>
                                      </p:cBhvr>
                                    </p:animEffect>
                                  </p:childTnLst>
                                </p:cTn>
                              </p:par>
                              <p:par>
                                <p:cTn id="44" presetID="55"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ppt_w</p:attrName>
                                        </p:attrNameLst>
                                      </p:cBhvr>
                                      <p:tavLst>
                                        <p:tav tm="0">
                                          <p:val>
                                            <p:strVal val="#ppt_w*0.70"/>
                                          </p:val>
                                        </p:tav>
                                        <p:tav tm="100000">
                                          <p:val>
                                            <p:strVal val="#ppt_w"/>
                                          </p:val>
                                        </p:tav>
                                      </p:tavLst>
                                    </p:anim>
                                    <p:anim calcmode="lin" valueType="num">
                                      <p:cBhvr>
                                        <p:cTn id="47" dur="2000" fill="hold"/>
                                        <p:tgtEl>
                                          <p:spTgt spid="12"/>
                                        </p:tgtEl>
                                        <p:attrNameLst>
                                          <p:attrName>ppt_h</p:attrName>
                                        </p:attrNameLst>
                                      </p:cBhvr>
                                      <p:tavLst>
                                        <p:tav tm="0">
                                          <p:val>
                                            <p:strVal val="#ppt_h"/>
                                          </p:val>
                                        </p:tav>
                                        <p:tav tm="100000">
                                          <p:val>
                                            <p:strVal val="#ppt_h"/>
                                          </p:val>
                                        </p:tav>
                                      </p:tavLst>
                                    </p:anim>
                                    <p:animEffect transition="in" filter="fade">
                                      <p:cBhvr>
                                        <p:cTn id="4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extura_de_madera.jpg"/>
          <p:cNvPicPr>
            <a:picLocks noGrp="1" noChangeAspect="1"/>
          </p:cNvPicPr>
          <p:nvPr>
            <p:ph idx="1"/>
          </p:nvPr>
        </p:nvPicPr>
        <p:blipFill>
          <a:blip r:embed="rId2"/>
          <a:stretch>
            <a:fillRect/>
          </a:stretch>
        </p:blipFill>
        <p:spPr>
          <a:xfrm>
            <a:off x="0" y="0"/>
            <a:ext cx="9169618" cy="6858000"/>
          </a:xfr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285720" y="2214554"/>
            <a:ext cx="8552341" cy="2123658"/>
          </a:xfrm>
          <a:prstGeom prst="rect">
            <a:avLst/>
          </a:prstGeom>
          <a:noFill/>
        </p:spPr>
        <p:txBody>
          <a:bodyPr wrap="none" rtlCol="0">
            <a:spAutoFit/>
            <a:scene3d>
              <a:camera prst="orthographicFront"/>
              <a:lightRig rig="threePt" dir="t"/>
            </a:scene3d>
            <a:sp3d extrusionH="57150">
              <a:bevelT h="25400" prst="softRound"/>
            </a:sp3d>
          </a:bodyPr>
          <a:lstStyle/>
          <a:p>
            <a:pPr algn="ctr"/>
            <a:r>
              <a:rPr lang="es-ES" sz="6600" dirty="0" smtClean="0">
                <a:ln>
                  <a:solidFill>
                    <a:schemeClr val="bg1"/>
                  </a:solidFill>
                </a:ln>
                <a:blipFill dpi="0" rotWithShape="1">
                  <a:blip r:embed="rId4"/>
                  <a:srcRect/>
                  <a:stretch>
                    <a:fillRect/>
                  </a:stretch>
                </a:blipFill>
                <a:effectLst>
                  <a:outerShdw blurRad="38100" dist="38100" dir="2700000" algn="tl">
                    <a:srgbClr val="000000">
                      <a:alpha val="43137"/>
                    </a:srgbClr>
                  </a:outerShdw>
                </a:effectLst>
              </a:rPr>
              <a:t>Ubicación Del </a:t>
            </a:r>
          </a:p>
          <a:p>
            <a:pPr algn="ctr"/>
            <a:r>
              <a:rPr lang="es-ES" sz="6600" dirty="0" smtClean="0">
                <a:ln>
                  <a:solidFill>
                    <a:schemeClr val="bg1"/>
                  </a:solidFill>
                </a:ln>
                <a:blipFill dpi="0" rotWithShape="1">
                  <a:blip r:embed="rId4"/>
                  <a:srcRect/>
                  <a:stretch>
                    <a:fillRect/>
                  </a:stretch>
                </a:blipFill>
                <a:effectLst>
                  <a:outerShdw blurRad="38100" dist="38100" dir="2700000" algn="tl">
                    <a:srgbClr val="000000">
                      <a:alpha val="43137"/>
                    </a:srgbClr>
                  </a:outerShdw>
                </a:effectLst>
              </a:rPr>
              <a:t>Hotel  Montaña Mágica</a:t>
            </a:r>
            <a:endParaRPr lang="es-ES" sz="6600" dirty="0">
              <a:ln>
                <a:solidFill>
                  <a:schemeClr val="bg1"/>
                </a:solidFill>
              </a:ln>
              <a:blipFill dpi="0" rotWithShape="1">
                <a:blip r:embed="rId4"/>
                <a:srcRect/>
                <a:stretch>
                  <a:fillRect/>
                </a:stretch>
              </a:blip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style.rotation</p:attrName>
                                        </p:attrNameLst>
                                      </p:cBhvr>
                                      <p:tavLst>
                                        <p:tav tm="0">
                                          <p:val>
                                            <p:fltVal val="360"/>
                                          </p:val>
                                        </p:tav>
                                        <p:tav tm="100000">
                                          <p:val>
                                            <p:fltVal val="0"/>
                                          </p:val>
                                        </p:tav>
                                      </p:tavLst>
                                    </p:anim>
                                    <p:animEffect transition="in" filter="fade">
                                      <p:cBhvr>
                                        <p:cTn id="22" dur="30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style.rotation</p:attrName>
                                        </p:attrNameLst>
                                      </p:cBhvr>
                                      <p:tavLst>
                                        <p:tav tm="0">
                                          <p:val>
                                            <p:fltVal val="360"/>
                                          </p:val>
                                        </p:tav>
                                        <p:tav tm="100000">
                                          <p:val>
                                            <p:fltVal val="0"/>
                                          </p:val>
                                        </p:tav>
                                      </p:tavLst>
                                    </p:anim>
                                    <p:animEffect transition="in" filter="fade">
                                      <p:cBhvr>
                                        <p:cTn id="28" dur="3000"/>
                                        <p:tgtEl>
                                          <p:spTgt spid="8"/>
                                        </p:tgtEl>
                                      </p:cBhvr>
                                    </p:animEffect>
                                  </p:childTnLst>
                                </p:cTn>
                              </p:par>
                              <p:par>
                                <p:cTn id="29" presetID="55" presetClass="entr" presetSubtype="0" fill="hold" nodeType="with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2000" fill="hold"/>
                                        <p:tgtEl>
                                          <p:spTgt spid="9">
                                            <p:txEl>
                                              <p:pRg st="0" end="0"/>
                                            </p:txEl>
                                          </p:spTgt>
                                        </p:tgtEl>
                                        <p:attrNameLst>
                                          <p:attrName>ppt_w</p:attrName>
                                        </p:attrNameLst>
                                      </p:cBhvr>
                                      <p:tavLst>
                                        <p:tav tm="0">
                                          <p:val>
                                            <p:strVal val="#ppt_w*0.70"/>
                                          </p:val>
                                        </p:tav>
                                        <p:tav tm="100000">
                                          <p:val>
                                            <p:strVal val="#ppt_w"/>
                                          </p:val>
                                        </p:tav>
                                      </p:tavLst>
                                    </p:anim>
                                    <p:anim calcmode="lin" valueType="num">
                                      <p:cBhvr>
                                        <p:cTn id="32" dur="2000" fill="hold"/>
                                        <p:tgtEl>
                                          <p:spTgt spid="9">
                                            <p:txEl>
                                              <p:pRg st="0" end="0"/>
                                            </p:txEl>
                                          </p:spTgt>
                                        </p:tgtEl>
                                        <p:attrNameLst>
                                          <p:attrName>ppt_h</p:attrName>
                                        </p:attrNameLst>
                                      </p:cBhvr>
                                      <p:tavLst>
                                        <p:tav tm="0">
                                          <p:val>
                                            <p:strVal val="#ppt_h"/>
                                          </p:val>
                                        </p:tav>
                                        <p:tav tm="100000">
                                          <p:val>
                                            <p:strVal val="#ppt_h"/>
                                          </p:val>
                                        </p:tav>
                                      </p:tavLst>
                                    </p:anim>
                                    <p:animEffect transition="in" filter="fade">
                                      <p:cBhvr>
                                        <p:cTn id="33" dur="2000"/>
                                        <p:tgtEl>
                                          <p:spTgt spid="9">
                                            <p:txEl>
                                              <p:pRg st="0" end="0"/>
                                            </p:txEl>
                                          </p:spTgt>
                                        </p:tgtEl>
                                      </p:cBhvr>
                                    </p:animEffect>
                                  </p:childTnLst>
                                </p:cTn>
                              </p:par>
                              <p:par>
                                <p:cTn id="34" presetID="55" presetClass="entr" presetSubtype="0" fill="hold" nodeType="withEffect">
                                  <p:stCondLst>
                                    <p:cond delay="0"/>
                                  </p:stCondLst>
                                  <p:childTnLst>
                                    <p:set>
                                      <p:cBhvr>
                                        <p:cTn id="35" dur="1" fill="hold">
                                          <p:stCondLst>
                                            <p:cond delay="0"/>
                                          </p:stCondLst>
                                        </p:cTn>
                                        <p:tgtEl>
                                          <p:spTgt spid="9">
                                            <p:txEl>
                                              <p:pRg st="1" end="1"/>
                                            </p:txEl>
                                          </p:spTgt>
                                        </p:tgtEl>
                                        <p:attrNameLst>
                                          <p:attrName>style.visibility</p:attrName>
                                        </p:attrNameLst>
                                      </p:cBhvr>
                                      <p:to>
                                        <p:strVal val="visible"/>
                                      </p:to>
                                    </p:set>
                                    <p:anim calcmode="lin" valueType="num">
                                      <p:cBhvr>
                                        <p:cTn id="36" dur="2000" fill="hold"/>
                                        <p:tgtEl>
                                          <p:spTgt spid="9">
                                            <p:txEl>
                                              <p:pRg st="1" end="1"/>
                                            </p:txEl>
                                          </p:spTgt>
                                        </p:tgtEl>
                                        <p:attrNameLst>
                                          <p:attrName>ppt_w</p:attrName>
                                        </p:attrNameLst>
                                      </p:cBhvr>
                                      <p:tavLst>
                                        <p:tav tm="0">
                                          <p:val>
                                            <p:strVal val="#ppt_w*0.70"/>
                                          </p:val>
                                        </p:tav>
                                        <p:tav tm="100000">
                                          <p:val>
                                            <p:strVal val="#ppt_w"/>
                                          </p:val>
                                        </p:tav>
                                      </p:tavLst>
                                    </p:anim>
                                    <p:anim calcmode="lin" valueType="num">
                                      <p:cBhvr>
                                        <p:cTn id="37" dur="2000" fill="hold"/>
                                        <p:tgtEl>
                                          <p:spTgt spid="9">
                                            <p:txEl>
                                              <p:pRg st="1" end="1"/>
                                            </p:txEl>
                                          </p:spTgt>
                                        </p:tgtEl>
                                        <p:attrNameLst>
                                          <p:attrName>ppt_h</p:attrName>
                                        </p:attrNameLst>
                                      </p:cBhvr>
                                      <p:tavLst>
                                        <p:tav tm="0">
                                          <p:val>
                                            <p:strVal val="#ppt_h"/>
                                          </p:val>
                                        </p:tav>
                                        <p:tav tm="100000">
                                          <p:val>
                                            <p:strVal val="#ppt_h"/>
                                          </p:val>
                                        </p:tav>
                                      </p:tavLst>
                                    </p:anim>
                                    <p:animEffect transition="in" filter="fade">
                                      <p:cBhvr>
                                        <p:cTn id="38" dur="20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pa_ubicacion.jpg"/>
          <p:cNvPicPr>
            <a:picLocks noChangeAspect="1"/>
          </p:cNvPicPr>
          <p:nvPr/>
        </p:nvPicPr>
        <p:blipFill>
          <a:blip r:embed="rId2">
            <a:lum contrast="20000"/>
          </a:blip>
          <a:stretch>
            <a:fillRect/>
          </a:stretch>
        </p:blipFill>
        <p:spPr>
          <a:xfrm>
            <a:off x="1000100" y="0"/>
            <a:ext cx="7072362" cy="6858000"/>
          </a:xfrm>
          <a:prstGeom prst="rect">
            <a:avLst/>
          </a:prstGeom>
          <a:scene3d>
            <a:camera prst="orthographicFront"/>
            <a:lightRig rig="threePt" dir="t"/>
          </a:scene3d>
          <a:sp3d>
            <a:bevelT w="152400" h="50800" prst="softRound"/>
          </a:sp3d>
        </p:spPr>
      </p:pic>
      <p:sp>
        <p:nvSpPr>
          <p:cNvPr id="5" name="4 Rectángulo"/>
          <p:cNvSpPr/>
          <p:nvPr/>
        </p:nvSpPr>
        <p:spPr>
          <a:xfrm>
            <a:off x="0" y="0"/>
            <a:ext cx="1000100" cy="6858000"/>
          </a:xfrm>
          <a:prstGeom prst="rect">
            <a:avLst/>
          </a:prstGeom>
          <a:blipFill>
            <a:blip r:embed="rId3">
              <a:lum contrast="20000"/>
            </a:blip>
            <a:stretch>
              <a:fillRect/>
            </a:stretch>
          </a:blipFill>
          <a:ln>
            <a:solidFill>
              <a:srgbClr val="FFC0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h="25400" prst="softRound"/>
            </a:sp3d>
          </a:bodyPr>
          <a:lstStyle/>
          <a:p>
            <a:pPr algn="ctr"/>
            <a:r>
              <a:rPr lang="es-ES" sz="4800" dirty="0" smtClean="0">
                <a:ln>
                  <a:solidFill>
                    <a:schemeClr val="bg1"/>
                  </a:solidFill>
                </a:ln>
                <a:blipFill>
                  <a:blip r:embed="rId4"/>
                  <a:stretch>
                    <a:fillRect/>
                  </a:stretch>
                </a:blipFill>
                <a:latin typeface="Gill Sans Ultra Bold" pitchFamily="34" charset="0"/>
              </a:rPr>
              <a:t>H</a:t>
            </a:r>
          </a:p>
          <a:p>
            <a:pPr algn="ctr"/>
            <a:r>
              <a:rPr lang="es-ES" sz="4800" dirty="0" smtClean="0">
                <a:ln>
                  <a:solidFill>
                    <a:schemeClr val="bg1"/>
                  </a:solidFill>
                </a:ln>
                <a:blipFill>
                  <a:blip r:embed="rId4"/>
                  <a:stretch>
                    <a:fillRect/>
                  </a:stretch>
                </a:blipFill>
                <a:latin typeface="Gill Sans Ultra Bold" pitchFamily="34" charset="0"/>
              </a:rPr>
              <a:t>U</a:t>
            </a:r>
          </a:p>
          <a:p>
            <a:pPr algn="ctr"/>
            <a:r>
              <a:rPr lang="es-ES" sz="4800" dirty="0" smtClean="0">
                <a:ln>
                  <a:solidFill>
                    <a:schemeClr val="bg1"/>
                  </a:solidFill>
                </a:ln>
                <a:blipFill>
                  <a:blip r:embed="rId4"/>
                  <a:stretch>
                    <a:fillRect/>
                  </a:stretch>
                </a:blipFill>
                <a:latin typeface="Gill Sans Ultra Bold" pitchFamily="34" charset="0"/>
              </a:rPr>
              <a:t>I</a:t>
            </a:r>
          </a:p>
          <a:p>
            <a:pPr algn="ctr"/>
            <a:r>
              <a:rPr lang="es-ES" sz="4800" dirty="0" smtClean="0">
                <a:ln>
                  <a:solidFill>
                    <a:schemeClr val="bg1"/>
                  </a:solidFill>
                </a:ln>
                <a:blipFill>
                  <a:blip r:embed="rId4"/>
                  <a:stretch>
                    <a:fillRect/>
                  </a:stretch>
                </a:blipFill>
                <a:latin typeface="Gill Sans Ultra Bold" pitchFamily="34" charset="0"/>
              </a:rPr>
              <a:t>L</a:t>
            </a:r>
          </a:p>
          <a:p>
            <a:pPr algn="ctr"/>
            <a:r>
              <a:rPr lang="es-ES" sz="4800" dirty="0">
                <a:ln>
                  <a:solidFill>
                    <a:schemeClr val="bg1"/>
                  </a:solidFill>
                </a:ln>
                <a:blipFill>
                  <a:blip r:embed="rId4"/>
                  <a:stretch>
                    <a:fillRect/>
                  </a:stretch>
                </a:blipFill>
                <a:latin typeface="Gill Sans Ultra Bold" pitchFamily="34" charset="0"/>
              </a:rPr>
              <a:t>O</a:t>
            </a:r>
          </a:p>
        </p:txBody>
      </p:sp>
      <p:sp>
        <p:nvSpPr>
          <p:cNvPr id="6" name="5 Rectángulo"/>
          <p:cNvSpPr/>
          <p:nvPr/>
        </p:nvSpPr>
        <p:spPr>
          <a:xfrm>
            <a:off x="8072462" y="0"/>
            <a:ext cx="1071538" cy="6858000"/>
          </a:xfrm>
          <a:prstGeom prst="rect">
            <a:avLst/>
          </a:prstGeom>
          <a:blipFill>
            <a:blip r:embed="rId3">
              <a:lum contrast="20000"/>
            </a:blip>
            <a:stretch>
              <a:fillRect/>
            </a:stretch>
          </a:blipFill>
          <a:ln>
            <a:solidFill>
              <a:srgbClr val="FFC0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convex"/>
            </a:sp3d>
          </a:bodyPr>
          <a:lstStyle/>
          <a:p>
            <a:pPr algn="ctr"/>
            <a:endParaRPr lang="es-ES" sz="4800" dirty="0" smtClean="0">
              <a:latin typeface="Gill Sans Ultra Bold" pitchFamily="34" charset="0"/>
            </a:endParaRPr>
          </a:p>
          <a:p>
            <a:pPr algn="ctr"/>
            <a:r>
              <a:rPr lang="es-ES" sz="4800" dirty="0" smtClean="0">
                <a:ln>
                  <a:solidFill>
                    <a:schemeClr val="bg1"/>
                  </a:solidFill>
                </a:ln>
                <a:blipFill>
                  <a:blip r:embed="rId4"/>
                  <a:stretch>
                    <a:fillRect/>
                  </a:stretch>
                </a:blipFill>
                <a:latin typeface="Gill Sans Ultra Bold" pitchFamily="34" charset="0"/>
              </a:rPr>
              <a:t>H</a:t>
            </a:r>
          </a:p>
          <a:p>
            <a:pPr algn="ctr"/>
            <a:r>
              <a:rPr lang="es-ES" sz="4800" dirty="0" smtClean="0">
                <a:ln>
                  <a:solidFill>
                    <a:schemeClr val="bg1"/>
                  </a:solidFill>
                </a:ln>
                <a:blipFill>
                  <a:blip r:embed="rId4"/>
                  <a:stretch>
                    <a:fillRect/>
                  </a:stretch>
                </a:blipFill>
                <a:latin typeface="Gill Sans Ultra Bold" pitchFamily="34" charset="0"/>
              </a:rPr>
              <a:t>U</a:t>
            </a:r>
          </a:p>
          <a:p>
            <a:pPr algn="ctr"/>
            <a:r>
              <a:rPr lang="es-ES" sz="4800" dirty="0" smtClean="0">
                <a:ln>
                  <a:solidFill>
                    <a:schemeClr val="bg1"/>
                  </a:solidFill>
                </a:ln>
                <a:blipFill>
                  <a:blip r:embed="rId4"/>
                  <a:stretch>
                    <a:fillRect/>
                  </a:stretch>
                </a:blipFill>
                <a:latin typeface="Gill Sans Ultra Bold" pitchFamily="34" charset="0"/>
              </a:rPr>
              <a:t>I</a:t>
            </a:r>
          </a:p>
          <a:p>
            <a:pPr algn="ctr"/>
            <a:r>
              <a:rPr lang="es-ES" sz="4800" dirty="0" smtClean="0">
                <a:ln>
                  <a:solidFill>
                    <a:schemeClr val="bg1"/>
                  </a:solidFill>
                </a:ln>
                <a:blipFill>
                  <a:blip r:embed="rId4"/>
                  <a:stretch>
                    <a:fillRect/>
                  </a:stretch>
                </a:blipFill>
                <a:latin typeface="Gill Sans Ultra Bold" pitchFamily="34" charset="0"/>
              </a:rPr>
              <a:t>L</a:t>
            </a:r>
          </a:p>
          <a:p>
            <a:pPr algn="ctr"/>
            <a:r>
              <a:rPr lang="es-ES" sz="4800" dirty="0" smtClean="0">
                <a:ln>
                  <a:solidFill>
                    <a:schemeClr val="bg1"/>
                  </a:solidFill>
                </a:ln>
                <a:blipFill>
                  <a:blip r:embed="rId4"/>
                  <a:stretch>
                    <a:fillRect/>
                  </a:stretch>
                </a:blipFill>
                <a:latin typeface="Gill Sans Ultra Bold" pitchFamily="34" charset="0"/>
              </a:rPr>
              <a:t>O</a:t>
            </a:r>
          </a:p>
          <a:p>
            <a:pPr algn="ctr"/>
            <a:endParaRPr lang="es-ES" sz="4800" dirty="0">
              <a:ln>
                <a:solidFill>
                  <a:schemeClr val="bg1"/>
                </a:solidFill>
              </a:ln>
              <a:blipFill>
                <a:blip r:embed="rId4"/>
                <a:stretch>
                  <a:fillRect/>
                </a:stretch>
              </a:blip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360"/>
                                          </p:val>
                                        </p:tav>
                                        <p:tav tm="100000">
                                          <p:val>
                                            <p:fltVal val="0"/>
                                          </p:val>
                                        </p:tav>
                                      </p:tavLst>
                                    </p:anim>
                                    <p:animEffect transition="in" filter="fade">
                                      <p:cBhvr>
                                        <p:cTn id="10" dur="5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ppt_w</p:attrName>
                                        </p:attrNameLst>
                                      </p:cBhvr>
                                      <p:tavLst>
                                        <p:tav tm="0">
                                          <p:val>
                                            <p:fltVal val="0"/>
                                          </p:val>
                                        </p:tav>
                                        <p:tav tm="100000">
                                          <p:val>
                                            <p:strVal val="#ppt_w"/>
                                          </p:val>
                                        </p:tav>
                                      </p:tavLst>
                                    </p:anim>
                                    <p:anim calcmode="lin" valueType="num">
                                      <p:cBhvr>
                                        <p:cTn id="14" dur="5000" fill="hold"/>
                                        <p:tgtEl>
                                          <p:spTgt spid="6"/>
                                        </p:tgtEl>
                                        <p:attrNameLst>
                                          <p:attrName>ppt_h</p:attrName>
                                        </p:attrNameLst>
                                      </p:cBhvr>
                                      <p:tavLst>
                                        <p:tav tm="0">
                                          <p:val>
                                            <p:fltVal val="0"/>
                                          </p:val>
                                        </p:tav>
                                        <p:tav tm="100000">
                                          <p:val>
                                            <p:strVal val="#ppt_h"/>
                                          </p:val>
                                        </p:tav>
                                      </p:tavLst>
                                    </p:anim>
                                    <p:anim calcmode="lin" valueType="num">
                                      <p:cBhvr>
                                        <p:cTn id="15" dur="5000" fill="hold"/>
                                        <p:tgtEl>
                                          <p:spTgt spid="6"/>
                                        </p:tgtEl>
                                        <p:attrNameLst>
                                          <p:attrName>style.rotation</p:attrName>
                                        </p:attrNameLst>
                                      </p:cBhvr>
                                      <p:tavLst>
                                        <p:tav tm="0">
                                          <p:val>
                                            <p:fltVal val="360"/>
                                          </p:val>
                                        </p:tav>
                                        <p:tav tm="100000">
                                          <p:val>
                                            <p:fltVal val="0"/>
                                          </p:val>
                                        </p:tav>
                                      </p:tavLst>
                                    </p:anim>
                                    <p:animEffect transition="in" filter="fade">
                                      <p:cBhvr>
                                        <p:cTn id="16"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wood2.jpg"/>
          <p:cNvPicPr>
            <a:picLocks noGrp="1" noChangeAspect="1"/>
          </p:cNvPicPr>
          <p:nvPr>
            <p:ph idx="1"/>
          </p:nvPr>
        </p:nvPicPr>
        <p:blipFill>
          <a:blip r:embed="rId2">
            <a:lum bright="-10000" contrast="20000"/>
          </a:blip>
          <a:stretch>
            <a:fillRect/>
          </a:stretch>
        </p:blipFill>
        <p:spPr>
          <a:xfrm>
            <a:off x="0" y="0"/>
            <a:ext cx="9144000" cy="6858000"/>
          </a:xfrm>
          <a:scene3d>
            <a:camera prst="orthographicFront"/>
            <a:lightRig rig="threePt" dir="t"/>
          </a:scene3d>
          <a:sp3d>
            <a:bevelT w="152400" h="50800" prst="softRound"/>
          </a:sp3d>
        </p:spPr>
      </p:pic>
      <p:sp>
        <p:nvSpPr>
          <p:cNvPr id="5" name="4 CuadroTexto"/>
          <p:cNvSpPr txBox="1"/>
          <p:nvPr/>
        </p:nvSpPr>
        <p:spPr>
          <a:xfrm>
            <a:off x="928662" y="1071546"/>
            <a:ext cx="7500991" cy="4832092"/>
          </a:xfrm>
          <a:prstGeom prst="rect">
            <a:avLst/>
          </a:prstGeom>
          <a:noFill/>
        </p:spPr>
        <p:txBody>
          <a:bodyPr wrap="square" rtlCol="0">
            <a:spAutoFit/>
          </a:bodyPr>
          <a:lstStyle/>
          <a:p>
            <a:r>
              <a:rPr lang="es-ES" sz="2800" dirty="0" err="1" smtClean="0">
                <a:effectLst>
                  <a:outerShdw blurRad="38100" dist="38100" dir="2700000" algn="tl">
                    <a:srgbClr val="000000">
                      <a:alpha val="43137"/>
                    </a:srgbClr>
                  </a:outerShdw>
                </a:effectLst>
              </a:rPr>
              <a:t>Huilo</a:t>
            </a:r>
            <a:r>
              <a:rPr lang="es-ES" sz="2800" dirty="0" smtClean="0">
                <a:effectLst>
                  <a:outerShdw blurRad="38100" dist="38100" dir="2700000" algn="tl">
                    <a:srgbClr val="000000">
                      <a:alpha val="43137"/>
                    </a:srgbClr>
                  </a:outerShdw>
                </a:effectLst>
              </a:rPr>
              <a:t> </a:t>
            </a:r>
            <a:r>
              <a:rPr lang="es-ES" sz="2800" dirty="0" err="1" smtClean="0">
                <a:effectLst>
                  <a:outerShdw blurRad="38100" dist="38100" dir="2700000" algn="tl">
                    <a:srgbClr val="000000">
                      <a:alpha val="43137"/>
                    </a:srgbClr>
                  </a:outerShdw>
                </a:effectLst>
              </a:rPr>
              <a:t>Huilo</a:t>
            </a:r>
            <a:r>
              <a:rPr lang="es-ES" sz="2800" dirty="0" smtClean="0">
                <a:effectLst>
                  <a:outerShdw blurRad="38100" dist="38100" dir="2700000" algn="tl">
                    <a:srgbClr val="000000">
                      <a:alpha val="43137"/>
                    </a:srgbClr>
                  </a:outerShdw>
                </a:effectLst>
              </a:rPr>
              <a:t> se encuentra en la localidad de </a:t>
            </a:r>
            <a:r>
              <a:rPr lang="es-ES" sz="2800" dirty="0" err="1" smtClean="0">
                <a:effectLst>
                  <a:outerShdw blurRad="38100" dist="38100" dir="2700000" algn="tl">
                    <a:srgbClr val="000000">
                      <a:alpha val="43137"/>
                    </a:srgbClr>
                  </a:outerShdw>
                </a:effectLst>
              </a:rPr>
              <a:t>Neltume</a:t>
            </a:r>
            <a:r>
              <a:rPr lang="es-ES" sz="2800" dirty="0" smtClean="0">
                <a:effectLst>
                  <a:outerShdw blurRad="38100" dist="38100" dir="2700000" algn="tl">
                    <a:srgbClr val="000000">
                      <a:alpha val="43137"/>
                    </a:srgbClr>
                  </a:outerShdw>
                </a:effectLst>
              </a:rPr>
              <a:t>, pueblo de origen maderero, a 56 kilómetros de la ciudad de </a:t>
            </a:r>
            <a:r>
              <a:rPr lang="es-ES" sz="2800" dirty="0" err="1" smtClean="0">
                <a:effectLst>
                  <a:outerShdw blurRad="38100" dist="38100" dir="2700000" algn="tl">
                    <a:srgbClr val="000000">
                      <a:alpha val="43137"/>
                    </a:srgbClr>
                  </a:outerShdw>
                </a:effectLst>
              </a:rPr>
              <a:t>Panguipulli</a:t>
            </a:r>
            <a:r>
              <a:rPr lang="es-ES" sz="2800" dirty="0" smtClean="0">
                <a:effectLst>
                  <a:outerShdw blurRad="38100" dist="38100" dir="2700000" algn="tl">
                    <a:srgbClr val="000000">
                      <a:alpha val="43137"/>
                    </a:srgbClr>
                  </a:outerShdw>
                </a:effectLst>
              </a:rPr>
              <a:t>, en Chile y a orillas del lago </a:t>
            </a:r>
            <a:r>
              <a:rPr lang="es-ES" sz="2800" dirty="0" err="1" smtClean="0">
                <a:effectLst>
                  <a:outerShdw blurRad="38100" dist="38100" dir="2700000" algn="tl">
                    <a:srgbClr val="000000">
                      <a:alpha val="43137"/>
                    </a:srgbClr>
                  </a:outerShdw>
                </a:effectLst>
              </a:rPr>
              <a:t>Pirehueico</a:t>
            </a:r>
            <a:r>
              <a:rPr lang="es-ES" sz="2800" dirty="0" smtClean="0">
                <a:effectLst>
                  <a:outerShdw blurRad="38100" dist="38100" dir="2700000" algn="tl">
                    <a:srgbClr val="000000">
                      <a:alpha val="43137"/>
                    </a:srgbClr>
                  </a:outerShdw>
                </a:effectLst>
              </a:rPr>
              <a:t> en plena Patagonia. La Patagonia es un territorio con más de 900.000 kilómetros cuadrados que ocupa el extremo sur de Sudamérica con un paisaje que ofrece contrastes abruptos, desde mesetas y terrazas hacia el este hasta lagos de origen glaciar, cursos de agua y tupidos bosques en el Oeste.</a:t>
            </a:r>
          </a:p>
          <a:p>
            <a:endParaRPr lang="es-ES" sz="2800" dirty="0" smtClean="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wood2.jpg"/>
          <p:cNvPicPr>
            <a:picLocks noGrp="1" noChangeAspect="1"/>
          </p:cNvPicPr>
          <p:nvPr>
            <p:ph idx="1"/>
          </p:nvPr>
        </p:nvPicPr>
        <p:blipFill>
          <a:blip r:embed="rId2">
            <a:lum bright="-10000" contrast="20000"/>
          </a:blip>
          <a:stretch>
            <a:fillRect/>
          </a:stretch>
        </p:blipFill>
        <p:spPr>
          <a:xfrm>
            <a:off x="0" y="0"/>
            <a:ext cx="9144000" cy="6858000"/>
          </a:xfrm>
          <a:scene3d>
            <a:camera prst="orthographicFront"/>
            <a:lightRig rig="threePt" dir="t"/>
          </a:scene3d>
          <a:sp3d>
            <a:bevelT w="152400" h="50800" prst="softRound"/>
          </a:sp3d>
        </p:spPr>
      </p:pic>
      <p:sp>
        <p:nvSpPr>
          <p:cNvPr id="5" name="4 CuadroTexto"/>
          <p:cNvSpPr txBox="1"/>
          <p:nvPr/>
        </p:nvSpPr>
        <p:spPr>
          <a:xfrm>
            <a:off x="500034" y="928670"/>
            <a:ext cx="8643966" cy="4832092"/>
          </a:xfrm>
          <a:prstGeom prst="rect">
            <a:avLst/>
          </a:prstGeom>
          <a:noFill/>
        </p:spPr>
        <p:txBody>
          <a:bodyPr wrap="square" rtlCol="0">
            <a:spAutoFit/>
          </a:bodyPr>
          <a:lstStyle/>
          <a:p>
            <a:pPr fontAlgn="base"/>
            <a:r>
              <a:rPr lang="es-ES" sz="2800" dirty="0" err="1" smtClean="0">
                <a:effectLst>
                  <a:outerShdw blurRad="38100" dist="38100" dir="2700000" algn="tl">
                    <a:srgbClr val="000000">
                      <a:alpha val="43137"/>
                    </a:srgbClr>
                  </a:outerShdw>
                </a:effectLst>
              </a:rPr>
              <a:t>Huilo</a:t>
            </a:r>
            <a:r>
              <a:rPr lang="es-ES" sz="2800" dirty="0" smtClean="0">
                <a:effectLst>
                  <a:outerShdw blurRad="38100" dist="38100" dir="2700000" algn="tl">
                    <a:srgbClr val="000000">
                      <a:alpha val="43137"/>
                    </a:srgbClr>
                  </a:outerShdw>
                </a:effectLst>
              </a:rPr>
              <a:t> </a:t>
            </a:r>
            <a:r>
              <a:rPr lang="es-ES" sz="2800" dirty="0" err="1" smtClean="0">
                <a:effectLst>
                  <a:outerShdw blurRad="38100" dist="38100" dir="2700000" algn="tl">
                    <a:srgbClr val="000000">
                      <a:alpha val="43137"/>
                    </a:srgbClr>
                  </a:outerShdw>
                </a:effectLst>
              </a:rPr>
              <a:t>Huilo</a:t>
            </a:r>
            <a:r>
              <a:rPr lang="es-ES" sz="2800" dirty="0" smtClean="0">
                <a:effectLst>
                  <a:outerShdw blurRad="38100" dist="38100" dir="2700000" algn="tl">
                    <a:srgbClr val="000000">
                      <a:alpha val="43137"/>
                    </a:srgbClr>
                  </a:outerShdw>
                </a:effectLst>
              </a:rPr>
              <a:t> y la majestuosidad de su paisaje: la experiencia de vivir en el bosque ,ubicado a 57 kilómetros de </a:t>
            </a:r>
            <a:r>
              <a:rPr lang="es-ES" sz="2800" dirty="0" err="1" smtClean="0">
                <a:effectLst>
                  <a:outerShdw blurRad="38100" dist="38100" dir="2700000" algn="tl">
                    <a:srgbClr val="000000">
                      <a:alpha val="43137"/>
                    </a:srgbClr>
                  </a:outerShdw>
                </a:effectLst>
              </a:rPr>
              <a:t>Panguipulli</a:t>
            </a:r>
            <a:r>
              <a:rPr lang="es-ES" sz="2800" dirty="0" smtClean="0">
                <a:effectLst>
                  <a:outerShdw blurRad="38100" dist="38100" dir="2700000" algn="tl">
                    <a:srgbClr val="000000">
                      <a:alpha val="43137"/>
                    </a:srgbClr>
                  </a:outerShdw>
                </a:effectLst>
              </a:rPr>
              <a:t>, localidad de la Región de Los Ríos, se encuentra una de las reservas biológicas más grande de Chile ,</a:t>
            </a:r>
            <a:r>
              <a:rPr lang="es-ES" sz="2800" dirty="0" err="1" smtClean="0">
                <a:effectLst>
                  <a:outerShdw blurRad="38100" dist="38100" dir="2700000" algn="tl">
                    <a:srgbClr val="000000">
                      <a:alpha val="43137"/>
                    </a:srgbClr>
                  </a:outerShdw>
                </a:effectLst>
              </a:rPr>
              <a:t>Huilo</a:t>
            </a:r>
            <a:r>
              <a:rPr lang="es-ES" sz="2800" dirty="0" smtClean="0">
                <a:effectLst>
                  <a:outerShdw blurRad="38100" dist="38100" dir="2700000" algn="tl">
                    <a:srgbClr val="000000">
                      <a:alpha val="43137"/>
                    </a:srgbClr>
                  </a:outerShdw>
                </a:effectLst>
              </a:rPr>
              <a:t> </a:t>
            </a:r>
            <a:r>
              <a:rPr lang="es-ES" sz="2800" dirty="0" err="1" smtClean="0">
                <a:effectLst>
                  <a:outerShdw blurRad="38100" dist="38100" dir="2700000" algn="tl">
                    <a:srgbClr val="000000">
                      <a:alpha val="43137"/>
                    </a:srgbClr>
                  </a:outerShdw>
                </a:effectLst>
              </a:rPr>
              <a:t>Huilo</a:t>
            </a:r>
            <a:r>
              <a:rPr lang="es-ES" sz="2800" dirty="0" smtClean="0">
                <a:effectLst>
                  <a:outerShdw blurRad="38100" dist="38100" dir="2700000" algn="tl">
                    <a:srgbClr val="000000">
                      <a:alpha val="43137"/>
                    </a:srgbClr>
                  </a:outerShdw>
                </a:effectLst>
              </a:rPr>
              <a:t>, que con 100 mil hectáreas de bosque húmedo atrae a miles de turistas que gustan del contacto con la naturaleza y de los deportes extremos.</a:t>
            </a:r>
          </a:p>
          <a:p>
            <a:pPr fontAlgn="base"/>
            <a:r>
              <a:rPr lang="es-ES" sz="2800" dirty="0" smtClean="0">
                <a:effectLst>
                  <a:outerShdw blurRad="38100" dist="38100" dir="2700000" algn="tl">
                    <a:srgbClr val="000000">
                      <a:alpha val="43137"/>
                    </a:srgbClr>
                  </a:outerShdw>
                </a:effectLst>
              </a:rPr>
              <a:t> En plena reserva biológica, se encuentra uno de los hoteles mas extraños del mundo. Un hotel, que parece una montaña, del que surge constantemente, desde su cima, un curso inagotable de agua.</a:t>
            </a:r>
          </a:p>
        </p:txBody>
      </p:sp>
    </p:spTree>
  </p:cSld>
  <p:clrMapOvr>
    <a:masterClrMapping/>
  </p:clrMapOvr>
  <p:transition advTm="3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extura_de_madera.jpg"/>
          <p:cNvPicPr>
            <a:picLocks noGrp="1" noChangeAspect="1"/>
          </p:cNvPicPr>
          <p:nvPr>
            <p:ph idx="1"/>
          </p:nvPr>
        </p:nvPicPr>
        <p:blipFill>
          <a:blip r:embed="rId2"/>
          <a:stretch>
            <a:fillRect/>
          </a:stretch>
        </p:blipFill>
        <p:spPr>
          <a:xfrm>
            <a:off x="0" y="0"/>
            <a:ext cx="9169618" cy="6858000"/>
          </a:xfr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857224" y="3000372"/>
            <a:ext cx="7587077" cy="1200329"/>
          </a:xfrm>
          <a:prstGeom prst="rect">
            <a:avLst/>
          </a:prstGeom>
          <a:noFill/>
        </p:spPr>
        <p:txBody>
          <a:bodyPr wrap="none" rtlCol="0">
            <a:spAutoFit/>
            <a:scene3d>
              <a:camera prst="orthographicFront"/>
              <a:lightRig rig="threePt" dir="t"/>
            </a:scene3d>
            <a:sp3d extrusionH="57150">
              <a:bevelT h="25400" prst="softRound"/>
            </a:sp3d>
          </a:bodyPr>
          <a:lstStyle/>
          <a:p>
            <a:r>
              <a:rPr lang="es-ES" sz="7200" b="1" dirty="0" smtClean="0">
                <a:ln>
                  <a:solidFill>
                    <a:schemeClr val="bg1"/>
                  </a:solidFill>
                </a:ln>
                <a:blipFill>
                  <a:blip r:embed="rId4"/>
                  <a:stretch>
                    <a:fillRect/>
                  </a:stretch>
                </a:blipFill>
                <a:effectLst>
                  <a:outerShdw blurRad="38100" dist="38100" dir="2700000" algn="tl">
                    <a:srgbClr val="000000">
                      <a:alpha val="43137"/>
                    </a:srgbClr>
                  </a:outerShdw>
                </a:effectLst>
              </a:rPr>
              <a:t>Paisajes  Naturales</a:t>
            </a:r>
            <a:endParaRPr lang="es-ES" sz="7200" b="1" dirty="0">
              <a:ln>
                <a:solidFill>
                  <a:schemeClr val="bg1"/>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style.rotation</p:attrName>
                                        </p:attrNameLst>
                                      </p:cBhvr>
                                      <p:tavLst>
                                        <p:tav tm="0">
                                          <p:val>
                                            <p:fltVal val="360"/>
                                          </p:val>
                                        </p:tav>
                                        <p:tav tm="100000">
                                          <p:val>
                                            <p:fltVal val="0"/>
                                          </p:val>
                                        </p:tav>
                                      </p:tavLst>
                                    </p:anim>
                                    <p:animEffect transition="in" filter="fade">
                                      <p:cBhvr>
                                        <p:cTn id="22" dur="30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style.rotation</p:attrName>
                                        </p:attrNameLst>
                                      </p:cBhvr>
                                      <p:tavLst>
                                        <p:tav tm="0">
                                          <p:val>
                                            <p:fltVal val="360"/>
                                          </p:val>
                                        </p:tav>
                                        <p:tav tm="100000">
                                          <p:val>
                                            <p:fltVal val="0"/>
                                          </p:val>
                                        </p:tav>
                                      </p:tavLst>
                                    </p:anim>
                                    <p:animEffect transition="in" filter="fade">
                                      <p:cBhvr>
                                        <p:cTn id="28" dur="3000"/>
                                        <p:tgtEl>
                                          <p:spTgt spid="8"/>
                                        </p:tgtEl>
                                      </p:cBhvr>
                                    </p:animEffect>
                                  </p:childTnLst>
                                </p:cTn>
                              </p:par>
                              <p:par>
                                <p:cTn id="29" presetID="55"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strVal val="#ppt_w*0.70"/>
                                          </p:val>
                                        </p:tav>
                                        <p:tav tm="100000">
                                          <p:val>
                                            <p:strVal val="#ppt_w"/>
                                          </p:val>
                                        </p:tav>
                                      </p:tavLst>
                                    </p:anim>
                                    <p:anim calcmode="lin" valueType="num">
                                      <p:cBhvr>
                                        <p:cTn id="32" dur="2000" fill="hold"/>
                                        <p:tgtEl>
                                          <p:spTgt spid="9"/>
                                        </p:tgtEl>
                                        <p:attrNameLst>
                                          <p:attrName>ppt_h</p:attrName>
                                        </p:attrNameLst>
                                      </p:cBhvr>
                                      <p:tavLst>
                                        <p:tav tm="0">
                                          <p:val>
                                            <p:strVal val="#ppt_h"/>
                                          </p:val>
                                        </p:tav>
                                        <p:tav tm="100000">
                                          <p:val>
                                            <p:strVal val="#ppt_h"/>
                                          </p:val>
                                        </p:tav>
                                      </p:tavLst>
                                    </p:anim>
                                    <p:animEffect transition="in" filter="fade">
                                      <p:cBhvr>
                                        <p:cTn id="3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go_Panguipulli.jpg"/>
          <p:cNvPicPr>
            <a:picLocks noChangeAspect="1"/>
          </p:cNvPicPr>
          <p:nvPr/>
        </p:nvPicPr>
        <p:blipFill>
          <a:blip r:embed="rId2">
            <a:lum bright="-10000" contrast="20000"/>
          </a:blip>
          <a:stretch>
            <a:fillRect/>
          </a:stretch>
        </p:blipFill>
        <p:spPr>
          <a:xfrm>
            <a:off x="0" y="0"/>
            <a:ext cx="9144000"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1hele.jpg"/>
          <p:cNvPicPr>
            <a:picLocks noChangeAspect="1"/>
          </p:cNvPicPr>
          <p:nvPr/>
        </p:nvPicPr>
        <p:blipFill>
          <a:blip r:embed="rId4">
            <a:lum contrast="20000"/>
          </a:blip>
          <a:stretch>
            <a:fillRect/>
          </a:stretch>
        </p:blipFill>
        <p:spPr>
          <a:xfrm>
            <a:off x="20140" y="0"/>
            <a:ext cx="912386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3000"/>
                                        <p:tgtEl>
                                          <p:spTgt spid="8"/>
                                        </p:tgtEl>
                                      </p:cBhvr>
                                    </p:animEffect>
                                    <p:anim calcmode="lin" valueType="num">
                                      <p:cBhvr>
                                        <p:cTn id="20" dur="3000" fill="hold"/>
                                        <p:tgtEl>
                                          <p:spTgt spid="8"/>
                                        </p:tgtEl>
                                        <p:attrNameLst>
                                          <p:attrName>style.rotation</p:attrName>
                                        </p:attrNameLst>
                                      </p:cBhvr>
                                      <p:tavLst>
                                        <p:tav tm="0">
                                          <p:val>
                                            <p:fltVal val="720"/>
                                          </p:val>
                                        </p:tav>
                                        <p:tav tm="100000">
                                          <p:val>
                                            <p:fltVal val="0"/>
                                          </p:val>
                                        </p:tav>
                                      </p:tavLst>
                                    </p:anim>
                                    <p:anim calcmode="lin" valueType="num">
                                      <p:cBhvr>
                                        <p:cTn id="21" dur="3000" fill="hold"/>
                                        <p:tgtEl>
                                          <p:spTgt spid="8"/>
                                        </p:tgtEl>
                                        <p:attrNameLst>
                                          <p:attrName>ppt_h</p:attrName>
                                        </p:attrNameLst>
                                      </p:cBhvr>
                                      <p:tavLst>
                                        <p:tav tm="0">
                                          <p:val>
                                            <p:fltVal val="0"/>
                                          </p:val>
                                        </p:tav>
                                        <p:tav tm="100000">
                                          <p:val>
                                            <p:strVal val="#ppt_h"/>
                                          </p:val>
                                        </p:tav>
                                      </p:tavLst>
                                    </p:anim>
                                    <p:anim calcmode="lin" valueType="num">
                                      <p:cBhvr>
                                        <p:cTn id="22" dur="3000" fill="hold"/>
                                        <p:tgtEl>
                                          <p:spTgt spid="8"/>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anim calcmode="lin" valueType="num">
                                      <p:cBhvr>
                                        <p:cTn id="26" dur="3000" fill="hold"/>
                                        <p:tgtEl>
                                          <p:spTgt spid="9"/>
                                        </p:tgtEl>
                                        <p:attrNameLst>
                                          <p:attrName>style.rotation</p:attrName>
                                        </p:attrNameLst>
                                      </p:cBhvr>
                                      <p:tavLst>
                                        <p:tav tm="0">
                                          <p:val>
                                            <p:fltVal val="720"/>
                                          </p:val>
                                        </p:tav>
                                        <p:tav tm="100000">
                                          <p:val>
                                            <p:fltVal val="0"/>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anim calcmode="lin" valueType="num">
                                      <p:cBhvr>
                                        <p:cTn id="28" dur="3000" fill="hold"/>
                                        <p:tgtEl>
                                          <p:spTgt spid="9"/>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go_Panguipulli_Patricio_Escare.jpg"/>
          <p:cNvPicPr>
            <a:picLocks noChangeAspect="1"/>
          </p:cNvPicPr>
          <p:nvPr/>
        </p:nvPicPr>
        <p:blipFill>
          <a:blip r:embed="rId2">
            <a:lum bright="-10000" contrast="10000"/>
          </a:blip>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758086-abrir-la-hoja-de-helecho-verde-de-fondo-bueno-para-fondo-la-textura-los-dise-os-de-papel-pintado.jpg"/>
          <p:cNvPicPr>
            <a:picLocks noChangeAspect="1"/>
          </p:cNvPicPr>
          <p:nvPr/>
        </p:nvPicPr>
        <p:blipFill>
          <a:blip r:embed="rId4">
            <a:lum contrast="20000"/>
          </a:blip>
          <a:stretch>
            <a:fillRect/>
          </a:stretch>
        </p:blipFill>
        <p:spPr>
          <a:xfrm>
            <a:off x="-1" y="0"/>
            <a:ext cx="9144001"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2000"/>
                                        <p:tgtEl>
                                          <p:spTgt spid="9"/>
                                        </p:tgtEl>
                                      </p:cBhvr>
                                    </p:animEffect>
                                    <p:set>
                                      <p:cBhvr>
                                        <p:cTn id="31"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to_Leona.jpg"/>
          <p:cNvPicPr>
            <a:picLocks noChangeAspect="1"/>
          </p:cNvPicPr>
          <p:nvPr/>
        </p:nvPicPr>
        <p:blipFill>
          <a:blip r:embed="rId2">
            <a:lum bright="10000" contrast="10000"/>
          </a:blip>
          <a:stretch>
            <a:fillRect/>
          </a:stretch>
        </p:blipFill>
        <p:spPr>
          <a:xfrm>
            <a:off x="0" y="0"/>
            <a:ext cx="9224476"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965421"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500594" y="-4500594"/>
            <a:ext cx="357158" cy="9358346"/>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4.jpg"/>
          <p:cNvPicPr>
            <a:picLocks noChangeAspect="1"/>
          </p:cNvPicPr>
          <p:nvPr/>
        </p:nvPicPr>
        <p:blipFill>
          <a:blip r:embed="rId4"/>
          <a:stretch>
            <a:fillRect/>
          </a:stretch>
        </p:blipFill>
        <p:spPr>
          <a:xfrm>
            <a:off x="-1" y="0"/>
            <a:ext cx="9270293"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to_Huilo2.jpg"/>
          <p:cNvPicPr>
            <a:picLocks noChangeAspect="1"/>
          </p:cNvPicPr>
          <p:nvPr/>
        </p:nvPicPr>
        <p:blipFill>
          <a:blip r:embed="rId2"/>
          <a:stretch>
            <a:fillRect/>
          </a:stretch>
        </p:blipFill>
        <p:spPr>
          <a:xfrm>
            <a:off x="-1" y="0"/>
            <a:ext cx="9202127"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858280" y="0"/>
            <a:ext cx="464299"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helecho.jpg"/>
          <p:cNvPicPr>
            <a:picLocks noChangeAspect="1"/>
          </p:cNvPicPr>
          <p:nvPr/>
        </p:nvPicPr>
        <p:blipFill>
          <a:blip r:embed="rId4"/>
          <a:stretch>
            <a:fillRect/>
          </a:stretch>
        </p:blipFill>
        <p:spPr>
          <a:xfrm>
            <a:off x="0" y="0"/>
            <a:ext cx="9429784"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erva_biologica_HuiloHuilo.jpg"/>
          <p:cNvPicPr>
            <a:picLocks noChangeAspect="1"/>
          </p:cNvPicPr>
          <p:nvPr/>
        </p:nvPicPr>
        <p:blipFill>
          <a:blip r:embed="rId2">
            <a:lum contrast="10000"/>
          </a:blip>
          <a:stretch>
            <a:fillRect/>
          </a:stretch>
        </p:blipFill>
        <p:spPr>
          <a:xfrm>
            <a:off x="0" y="0"/>
            <a:ext cx="9144000" cy="6858000"/>
          </a:xfrm>
          <a:prstGeom prst="rect">
            <a:avLst/>
          </a:prstGeom>
        </p:spPr>
      </p:pic>
      <p:sp>
        <p:nvSpPr>
          <p:cNvPr id="6" name="5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leaf6.jpg"/>
          <p:cNvPicPr>
            <a:picLocks noChangeAspect="1"/>
          </p:cNvPicPr>
          <p:nvPr/>
        </p:nvPicPr>
        <p:blipFill>
          <a:blip r:embed="rId4"/>
          <a:stretch>
            <a:fillRect/>
          </a:stretch>
        </p:blipFill>
        <p:spPr>
          <a:xfrm>
            <a:off x="0" y="0"/>
            <a:ext cx="911578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anim calcmode="lin" valueType="num">
                                      <p:cBhvr>
                                        <p:cTn id="8" dur="3000" fill="hold"/>
                                        <p:tgtEl>
                                          <p:spTgt spid="6"/>
                                        </p:tgtEl>
                                        <p:attrNameLst>
                                          <p:attrName>style.rotation</p:attrName>
                                        </p:attrNameLst>
                                      </p:cBhvr>
                                      <p:tavLst>
                                        <p:tav tm="0">
                                          <p:val>
                                            <p:fltVal val="720"/>
                                          </p:val>
                                        </p:tav>
                                        <p:tav tm="100000">
                                          <p:val>
                                            <p:fltVal val="0"/>
                                          </p:val>
                                        </p:tav>
                                      </p:tavLst>
                                    </p:anim>
                                    <p:anim calcmode="lin" valueType="num">
                                      <p:cBhvr>
                                        <p:cTn id="9" dur="3000" fill="hold"/>
                                        <p:tgtEl>
                                          <p:spTgt spid="6"/>
                                        </p:tgtEl>
                                        <p:attrNameLst>
                                          <p:attrName>ppt_h</p:attrName>
                                        </p:attrNameLst>
                                      </p:cBhvr>
                                      <p:tavLst>
                                        <p:tav tm="0">
                                          <p:val>
                                            <p:fltVal val="0"/>
                                          </p:val>
                                        </p:tav>
                                        <p:tav tm="100000">
                                          <p:val>
                                            <p:strVal val="#ppt_h"/>
                                          </p:val>
                                        </p:tav>
                                      </p:tavLst>
                                    </p:anim>
                                    <p:anim calcmode="lin" valueType="num">
                                      <p:cBhvr>
                                        <p:cTn id="10" dur="3000" fill="hold"/>
                                        <p:tgtEl>
                                          <p:spTgt spid="6"/>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3000"/>
                                        <p:tgtEl>
                                          <p:spTgt spid="7"/>
                                        </p:tgtEl>
                                      </p:cBhvr>
                                    </p:animEffect>
                                    <p:anim calcmode="lin" valueType="num">
                                      <p:cBhvr>
                                        <p:cTn id="14" dur="3000" fill="hold"/>
                                        <p:tgtEl>
                                          <p:spTgt spid="7"/>
                                        </p:tgtEl>
                                        <p:attrNameLst>
                                          <p:attrName>style.rotation</p:attrName>
                                        </p:attrNameLst>
                                      </p:cBhvr>
                                      <p:tavLst>
                                        <p:tav tm="0">
                                          <p:val>
                                            <p:fltVal val="720"/>
                                          </p:val>
                                        </p:tav>
                                        <p:tav tm="100000">
                                          <p:val>
                                            <p:fltVal val="0"/>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anim calcmode="lin" valueType="num">
                                      <p:cBhvr>
                                        <p:cTn id="16" dur="3000" fill="hold"/>
                                        <p:tgtEl>
                                          <p:spTgt spid="7"/>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3000"/>
                                        <p:tgtEl>
                                          <p:spTgt spid="8"/>
                                        </p:tgtEl>
                                      </p:cBhvr>
                                    </p:animEffect>
                                    <p:anim calcmode="lin" valueType="num">
                                      <p:cBhvr>
                                        <p:cTn id="20" dur="3000" fill="hold"/>
                                        <p:tgtEl>
                                          <p:spTgt spid="8"/>
                                        </p:tgtEl>
                                        <p:attrNameLst>
                                          <p:attrName>style.rotation</p:attrName>
                                        </p:attrNameLst>
                                      </p:cBhvr>
                                      <p:tavLst>
                                        <p:tav tm="0">
                                          <p:val>
                                            <p:fltVal val="720"/>
                                          </p:val>
                                        </p:tav>
                                        <p:tav tm="100000">
                                          <p:val>
                                            <p:fltVal val="0"/>
                                          </p:val>
                                        </p:tav>
                                      </p:tavLst>
                                    </p:anim>
                                    <p:anim calcmode="lin" valueType="num">
                                      <p:cBhvr>
                                        <p:cTn id="21" dur="3000" fill="hold"/>
                                        <p:tgtEl>
                                          <p:spTgt spid="8"/>
                                        </p:tgtEl>
                                        <p:attrNameLst>
                                          <p:attrName>ppt_h</p:attrName>
                                        </p:attrNameLst>
                                      </p:cBhvr>
                                      <p:tavLst>
                                        <p:tav tm="0">
                                          <p:val>
                                            <p:fltVal val="0"/>
                                          </p:val>
                                        </p:tav>
                                        <p:tav tm="100000">
                                          <p:val>
                                            <p:strVal val="#ppt_h"/>
                                          </p:val>
                                        </p:tav>
                                      </p:tavLst>
                                    </p:anim>
                                    <p:anim calcmode="lin" valueType="num">
                                      <p:cBhvr>
                                        <p:cTn id="22" dur="3000" fill="hold"/>
                                        <p:tgtEl>
                                          <p:spTgt spid="8"/>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anim calcmode="lin" valueType="num">
                                      <p:cBhvr>
                                        <p:cTn id="26" dur="3000" fill="hold"/>
                                        <p:tgtEl>
                                          <p:spTgt spid="9"/>
                                        </p:tgtEl>
                                        <p:attrNameLst>
                                          <p:attrName>style.rotation</p:attrName>
                                        </p:attrNameLst>
                                      </p:cBhvr>
                                      <p:tavLst>
                                        <p:tav tm="0">
                                          <p:val>
                                            <p:fltVal val="720"/>
                                          </p:val>
                                        </p:tav>
                                        <p:tav tm="100000">
                                          <p:val>
                                            <p:fltVal val="0"/>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anim calcmode="lin" valueType="num">
                                      <p:cBhvr>
                                        <p:cTn id="28" dur="3000" fill="hold"/>
                                        <p:tgtEl>
                                          <p:spTgt spid="9"/>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olcan_Mocho-Choshuenc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blipFill dpi="0" rotWithShape="1">
            <a:blip r:embed="rId4">
              <a:lum contrast="3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grpId="0"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extura_de_madera.jpg"/>
          <p:cNvPicPr>
            <a:picLocks noGrp="1" noChangeAspect="1"/>
          </p:cNvPicPr>
          <p:nvPr>
            <p:ph idx="1"/>
          </p:nvPr>
        </p:nvPicPr>
        <p:blipFill>
          <a:blip r:embed="rId3"/>
          <a:stretch>
            <a:fillRect/>
          </a:stretch>
        </p:blipFill>
        <p:spPr>
          <a:xfrm>
            <a:off x="0" y="0"/>
            <a:ext cx="9169618" cy="6858000"/>
          </a:xfrm>
        </p:spPr>
      </p:pic>
      <p:sp>
        <p:nvSpPr>
          <p:cNvPr id="5" name="4 Rectángulo"/>
          <p:cNvSpPr/>
          <p:nvPr/>
        </p:nvSpPr>
        <p:spPr>
          <a:xfrm>
            <a:off x="0" y="0"/>
            <a:ext cx="357158" cy="6858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4393421"/>
            <a:ext cx="357158" cy="9144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2107421"/>
            <a:ext cx="357158" cy="9144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1142976" y="2786058"/>
            <a:ext cx="7082388" cy="1107996"/>
          </a:xfrm>
          <a:prstGeom prst="rect">
            <a:avLst/>
          </a:prstGeom>
          <a:noFill/>
        </p:spPr>
        <p:txBody>
          <a:bodyPr wrap="none" rtlCol="0">
            <a:spAutoFit/>
            <a:scene3d>
              <a:camera prst="orthographicFront"/>
              <a:lightRig rig="threePt" dir="t"/>
            </a:scene3d>
            <a:sp3d extrusionH="57150">
              <a:bevelT h="25400" prst="softRound"/>
            </a:sp3d>
          </a:bodyPr>
          <a:lstStyle/>
          <a:p>
            <a:r>
              <a:rPr lang="es-ES" sz="6600" b="1" dirty="0" smtClean="0">
                <a:ln>
                  <a:solidFill>
                    <a:schemeClr val="bg1"/>
                  </a:solidFill>
                </a:ln>
                <a:blipFill>
                  <a:blip r:embed="rId5"/>
                  <a:stretch>
                    <a:fillRect/>
                  </a:stretch>
                </a:blipFill>
                <a:effectLst>
                  <a:outerShdw blurRad="38100" dist="38100" dir="2700000" algn="tl">
                    <a:srgbClr val="000000">
                      <a:alpha val="43137"/>
                    </a:srgbClr>
                  </a:outerShdw>
                </a:effectLst>
              </a:rPr>
              <a:t>Exteriores Del Hotel</a:t>
            </a:r>
            <a:endParaRPr lang="es-ES" sz="6600" b="1" dirty="0">
              <a:ln>
                <a:solidFill>
                  <a:schemeClr val="bg1"/>
                </a:solidFill>
              </a:ln>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advTm="14000">
    <p:sndAc>
      <p:stSnd>
        <p:snd r:embed="rId2" name="relax new age nightinga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style.rotation</p:attrName>
                                        </p:attrNameLst>
                                      </p:cBhvr>
                                      <p:tavLst>
                                        <p:tav tm="0">
                                          <p:val>
                                            <p:fltVal val="360"/>
                                          </p:val>
                                        </p:tav>
                                        <p:tav tm="100000">
                                          <p:val>
                                            <p:fltVal val="0"/>
                                          </p:val>
                                        </p:tav>
                                      </p:tavLst>
                                    </p:anim>
                                    <p:animEffect transition="in" filter="fade">
                                      <p:cBhvr>
                                        <p:cTn id="22" dur="30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style.rotation</p:attrName>
                                        </p:attrNameLst>
                                      </p:cBhvr>
                                      <p:tavLst>
                                        <p:tav tm="0">
                                          <p:val>
                                            <p:fltVal val="360"/>
                                          </p:val>
                                        </p:tav>
                                        <p:tav tm="100000">
                                          <p:val>
                                            <p:fltVal val="0"/>
                                          </p:val>
                                        </p:tav>
                                      </p:tavLst>
                                    </p:anim>
                                    <p:animEffect transition="in" filter="fade">
                                      <p:cBhvr>
                                        <p:cTn id="28" dur="3000"/>
                                        <p:tgtEl>
                                          <p:spTgt spid="8"/>
                                        </p:tgtEl>
                                      </p:cBhvr>
                                    </p:animEffect>
                                  </p:childTnLst>
                                </p:cTn>
                              </p:par>
                              <p:par>
                                <p:cTn id="29" presetID="55" presetClass="entr" presetSubtype="0" fill="hold" nodeType="with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2000" fill="hold"/>
                                        <p:tgtEl>
                                          <p:spTgt spid="9">
                                            <p:txEl>
                                              <p:pRg st="0" end="0"/>
                                            </p:txEl>
                                          </p:spTgt>
                                        </p:tgtEl>
                                        <p:attrNameLst>
                                          <p:attrName>ppt_w</p:attrName>
                                        </p:attrNameLst>
                                      </p:cBhvr>
                                      <p:tavLst>
                                        <p:tav tm="0">
                                          <p:val>
                                            <p:strVal val="#ppt_w*0.70"/>
                                          </p:val>
                                        </p:tav>
                                        <p:tav tm="100000">
                                          <p:val>
                                            <p:strVal val="#ppt_w"/>
                                          </p:val>
                                        </p:tav>
                                      </p:tavLst>
                                    </p:anim>
                                    <p:anim calcmode="lin" valueType="num">
                                      <p:cBhvr>
                                        <p:cTn id="32" dur="2000" fill="hold"/>
                                        <p:tgtEl>
                                          <p:spTgt spid="9">
                                            <p:txEl>
                                              <p:pRg st="0" end="0"/>
                                            </p:txEl>
                                          </p:spTgt>
                                        </p:tgtEl>
                                        <p:attrNameLst>
                                          <p:attrName>ppt_h</p:attrName>
                                        </p:attrNameLst>
                                      </p:cBhvr>
                                      <p:tavLst>
                                        <p:tav tm="0">
                                          <p:val>
                                            <p:strVal val="#ppt_h"/>
                                          </p:val>
                                        </p:tav>
                                        <p:tav tm="100000">
                                          <p:val>
                                            <p:strVal val="#ppt_h"/>
                                          </p:val>
                                        </p:tav>
                                      </p:tavLst>
                                    </p:anim>
                                    <p:animEffect transition="in" filter="fade">
                                      <p:cBhvr>
                                        <p:cTn id="33" dur="2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GHY60P.JPG"/>
          <p:cNvPicPr>
            <a:picLocks noChangeAspect="1"/>
          </p:cNvPicPr>
          <p:nvPr/>
        </p:nvPicPr>
        <p:blipFill>
          <a:blip r:embed="rId2">
            <a:lum contrast="20000"/>
          </a:blip>
          <a:stretch>
            <a:fillRect/>
          </a:stretch>
        </p:blipFill>
        <p:spPr>
          <a:xfrm>
            <a:off x="0" y="0"/>
            <a:ext cx="9144000" cy="6858000"/>
          </a:xfrm>
          <a:prstGeom prst="rect">
            <a:avLst/>
          </a:prstGeom>
        </p:spPr>
      </p:pic>
      <p:sp>
        <p:nvSpPr>
          <p:cNvPr id="6" name="5 Trapecio"/>
          <p:cNvSpPr/>
          <p:nvPr/>
        </p:nvSpPr>
        <p:spPr>
          <a:xfrm>
            <a:off x="1785918" y="1214422"/>
            <a:ext cx="6000792" cy="6143644"/>
          </a:xfrm>
          <a:prstGeom prst="trapezoid">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285728"/>
            <a:ext cx="9144000" cy="6572272"/>
          </a:xfrm>
          <a:prstGeom prst="triangle">
            <a:avLst>
              <a:gd name="adj" fmla="val 50000"/>
            </a:avLst>
          </a:prstGeom>
          <a:solidFill>
            <a:schemeClr val="accent3">
              <a:lumMod val="40000"/>
              <a:lumOff val="60000"/>
              <a:alpha val="64706"/>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0" y="785794"/>
            <a:ext cx="9144000" cy="6072206"/>
          </a:xfrm>
          <a:prstGeom prst="triangle">
            <a:avLst>
              <a:gd name="adj" fmla="val 49841"/>
            </a:avLst>
          </a:prstGeom>
          <a:solidFill>
            <a:schemeClr val="accent3">
              <a:lumMod val="75000"/>
              <a:alpha val="49804"/>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0" y="1500174"/>
            <a:ext cx="9144000" cy="5357826"/>
          </a:xfrm>
          <a:prstGeom prst="triangle">
            <a:avLst>
              <a:gd name="adj" fmla="val 49841"/>
            </a:avLst>
          </a:prstGeom>
          <a:solidFill>
            <a:schemeClr val="accent3">
              <a:lumMod val="50000"/>
              <a:alpha val="49804"/>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uadroTexto"/>
          <p:cNvSpPr txBox="1"/>
          <p:nvPr/>
        </p:nvSpPr>
        <p:spPr>
          <a:xfrm>
            <a:off x="500034" y="4286256"/>
            <a:ext cx="8286808" cy="2246769"/>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s-ES" sz="2800" dirty="0" smtClean="0">
                <a:ln>
                  <a:solidFill>
                    <a:srgbClr val="800000"/>
                  </a:solidFill>
                </a:ln>
                <a:effectLst>
                  <a:outerShdw blurRad="38100" dist="38100" dir="2700000" algn="tl">
                    <a:srgbClr val="000000">
                      <a:alpha val="43137"/>
                    </a:srgbClr>
                  </a:outerShdw>
                </a:effectLst>
                <a:latin typeface="Arial Black" pitchFamily="34" charset="0"/>
              </a:rPr>
              <a:t>La Montaña Mágica, un místico </a:t>
            </a:r>
            <a:r>
              <a:rPr lang="es-ES" sz="2800" dirty="0" err="1" smtClean="0">
                <a:ln>
                  <a:solidFill>
                    <a:srgbClr val="800000"/>
                  </a:solidFill>
                </a:ln>
                <a:effectLst>
                  <a:outerShdw blurRad="38100" dist="38100" dir="2700000" algn="tl">
                    <a:srgbClr val="000000">
                      <a:alpha val="43137"/>
                    </a:srgbClr>
                  </a:outerShdw>
                </a:effectLst>
                <a:latin typeface="Arial Black" pitchFamily="34" charset="0"/>
              </a:rPr>
              <a:t>Lodge</a:t>
            </a:r>
            <a:r>
              <a:rPr lang="es-ES" sz="2800" dirty="0" smtClean="0">
                <a:ln>
                  <a:solidFill>
                    <a:srgbClr val="800000"/>
                  </a:solidFill>
                </a:ln>
                <a:effectLst>
                  <a:outerShdw blurRad="38100" dist="38100" dir="2700000" algn="tl">
                    <a:srgbClr val="000000">
                      <a:alpha val="43137"/>
                    </a:srgbClr>
                  </a:outerShdw>
                </a:effectLst>
                <a:latin typeface="Arial Black" pitchFamily="34" charset="0"/>
              </a:rPr>
              <a:t> que sorprende por su cascada y construcción en piedra. Con 14 habitaciones, se presenta como un representante más del bosque nativo</a:t>
            </a:r>
            <a:r>
              <a:rPr lang="es-ES" sz="2800" dirty="0" smtClean="0">
                <a:ln>
                  <a:solidFill>
                    <a:srgbClr val="800000"/>
                  </a:solidFill>
                </a:ln>
                <a:solidFill>
                  <a:srgbClr val="FFC000"/>
                </a:solidFill>
                <a:effectLst>
                  <a:outerShdw blurRad="38100" dist="38100" dir="2700000" algn="tl">
                    <a:srgbClr val="000000">
                      <a:alpha val="43137"/>
                    </a:srgbClr>
                  </a:outerShdw>
                </a:effectLst>
                <a:latin typeface="Arial Black" pitchFamily="34" charset="0"/>
              </a:rPr>
              <a:t>.</a:t>
            </a:r>
            <a:endParaRPr lang="es-ES" sz="2800" dirty="0">
              <a:ln>
                <a:solidFill>
                  <a:srgbClr val="800000"/>
                </a:solidFill>
              </a:ln>
              <a:solidFill>
                <a:srgbClr val="FFC0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fltVal val="0"/>
                                          </p:val>
                                        </p:tav>
                                        <p:tav tm="100000">
                                          <p:val>
                                            <p:strVal val="#ppt_w"/>
                                          </p:val>
                                        </p:tav>
                                      </p:tavLst>
                                    </p:anim>
                                    <p:anim calcmode="lin" valueType="num">
                                      <p:cBhvr>
                                        <p:cTn id="8" dur="3000" fill="hold"/>
                                        <p:tgtEl>
                                          <p:spTgt spid="10"/>
                                        </p:tgtEl>
                                        <p:attrNameLst>
                                          <p:attrName>ppt_h</p:attrName>
                                        </p:attrNameLst>
                                      </p:cBhvr>
                                      <p:tavLst>
                                        <p:tav tm="0">
                                          <p:val>
                                            <p:fltVal val="0"/>
                                          </p:val>
                                        </p:tav>
                                        <p:tav tm="100000">
                                          <p:val>
                                            <p:strVal val="#ppt_h"/>
                                          </p:val>
                                        </p:tav>
                                      </p:tavLst>
                                    </p:anim>
                                    <p:anim calcmode="lin" valueType="num">
                                      <p:cBhvr>
                                        <p:cTn id="9" dur="3000" fill="hold"/>
                                        <p:tgtEl>
                                          <p:spTgt spid="10"/>
                                        </p:tgtEl>
                                        <p:attrNameLst>
                                          <p:attrName>style.rotation</p:attrName>
                                        </p:attrNameLst>
                                      </p:cBhvr>
                                      <p:tavLst>
                                        <p:tav tm="0">
                                          <p:val>
                                            <p:fltVal val="360"/>
                                          </p:val>
                                        </p:tav>
                                        <p:tav tm="100000">
                                          <p:val>
                                            <p:fltVal val="0"/>
                                          </p:val>
                                        </p:tav>
                                      </p:tavLst>
                                    </p:anim>
                                    <p:animEffect transition="in" filter="fade">
                                      <p:cBhvr>
                                        <p:cTn id="10" dur="3000"/>
                                        <p:tgtEl>
                                          <p:spTgt spid="10"/>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3000" fill="hold"/>
                                        <p:tgtEl>
                                          <p:spTgt spid="11"/>
                                        </p:tgtEl>
                                        <p:attrNameLst>
                                          <p:attrName>ppt_w</p:attrName>
                                        </p:attrNameLst>
                                      </p:cBhvr>
                                      <p:tavLst>
                                        <p:tav tm="0">
                                          <p:val>
                                            <p:fltVal val="0"/>
                                          </p:val>
                                        </p:tav>
                                        <p:tav tm="100000">
                                          <p:val>
                                            <p:strVal val="#ppt_w"/>
                                          </p:val>
                                        </p:tav>
                                      </p:tavLst>
                                    </p:anim>
                                    <p:anim calcmode="lin" valueType="num">
                                      <p:cBhvr>
                                        <p:cTn id="14" dur="3000" fill="hold"/>
                                        <p:tgtEl>
                                          <p:spTgt spid="11"/>
                                        </p:tgtEl>
                                        <p:attrNameLst>
                                          <p:attrName>ppt_h</p:attrName>
                                        </p:attrNameLst>
                                      </p:cBhvr>
                                      <p:tavLst>
                                        <p:tav tm="0">
                                          <p:val>
                                            <p:fltVal val="0"/>
                                          </p:val>
                                        </p:tav>
                                        <p:tav tm="100000">
                                          <p:val>
                                            <p:strVal val="#ppt_h"/>
                                          </p:val>
                                        </p:tav>
                                      </p:tavLst>
                                    </p:anim>
                                    <p:anim calcmode="lin" valueType="num">
                                      <p:cBhvr>
                                        <p:cTn id="15" dur="3000" fill="hold"/>
                                        <p:tgtEl>
                                          <p:spTgt spid="11"/>
                                        </p:tgtEl>
                                        <p:attrNameLst>
                                          <p:attrName>style.rotation</p:attrName>
                                        </p:attrNameLst>
                                      </p:cBhvr>
                                      <p:tavLst>
                                        <p:tav tm="0">
                                          <p:val>
                                            <p:fltVal val="360"/>
                                          </p:val>
                                        </p:tav>
                                        <p:tav tm="100000">
                                          <p:val>
                                            <p:fltVal val="0"/>
                                          </p:val>
                                        </p:tav>
                                      </p:tavLst>
                                    </p:anim>
                                    <p:animEffect transition="in" filter="fade">
                                      <p:cBhvr>
                                        <p:cTn id="16" dur="3000"/>
                                        <p:tgtEl>
                                          <p:spTgt spid="11"/>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ppt_w</p:attrName>
                                        </p:attrNameLst>
                                      </p:cBhvr>
                                      <p:tavLst>
                                        <p:tav tm="0">
                                          <p:val>
                                            <p:fltVal val="0"/>
                                          </p:val>
                                        </p:tav>
                                        <p:tav tm="100000">
                                          <p:val>
                                            <p:strVal val="#ppt_w"/>
                                          </p:val>
                                        </p:tav>
                                      </p:tavLst>
                                    </p:anim>
                                    <p:anim calcmode="lin" valueType="num">
                                      <p:cBhvr>
                                        <p:cTn id="20" dur="3000" fill="hold"/>
                                        <p:tgtEl>
                                          <p:spTgt spid="12"/>
                                        </p:tgtEl>
                                        <p:attrNameLst>
                                          <p:attrName>ppt_h</p:attrName>
                                        </p:attrNameLst>
                                      </p:cBhvr>
                                      <p:tavLst>
                                        <p:tav tm="0">
                                          <p:val>
                                            <p:fltVal val="0"/>
                                          </p:val>
                                        </p:tav>
                                        <p:tav tm="100000">
                                          <p:val>
                                            <p:strVal val="#ppt_h"/>
                                          </p:val>
                                        </p:tav>
                                      </p:tavLst>
                                    </p:anim>
                                    <p:anim calcmode="lin" valueType="num">
                                      <p:cBhvr>
                                        <p:cTn id="21" dur="3000" fill="hold"/>
                                        <p:tgtEl>
                                          <p:spTgt spid="12"/>
                                        </p:tgtEl>
                                        <p:attrNameLst>
                                          <p:attrName>style.rotation</p:attrName>
                                        </p:attrNameLst>
                                      </p:cBhvr>
                                      <p:tavLst>
                                        <p:tav tm="0">
                                          <p:val>
                                            <p:fltVal val="360"/>
                                          </p:val>
                                        </p:tav>
                                        <p:tav tm="100000">
                                          <p:val>
                                            <p:fltVal val="0"/>
                                          </p:val>
                                        </p:tav>
                                      </p:tavLst>
                                    </p:anim>
                                    <p:animEffect transition="in" filter="fade">
                                      <p:cBhvr>
                                        <p:cTn id="22" dur="3000"/>
                                        <p:tgtEl>
                                          <p:spTgt spid="12"/>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3000" fill="hold"/>
                                        <p:tgtEl>
                                          <p:spTgt spid="13"/>
                                        </p:tgtEl>
                                        <p:attrNameLst>
                                          <p:attrName>ppt_w</p:attrName>
                                        </p:attrNameLst>
                                      </p:cBhvr>
                                      <p:tavLst>
                                        <p:tav tm="0">
                                          <p:val>
                                            <p:fltVal val="0"/>
                                          </p:val>
                                        </p:tav>
                                        <p:tav tm="100000">
                                          <p:val>
                                            <p:strVal val="#ppt_w"/>
                                          </p:val>
                                        </p:tav>
                                      </p:tavLst>
                                    </p:anim>
                                    <p:anim calcmode="lin" valueType="num">
                                      <p:cBhvr>
                                        <p:cTn id="26" dur="3000" fill="hold"/>
                                        <p:tgtEl>
                                          <p:spTgt spid="13"/>
                                        </p:tgtEl>
                                        <p:attrNameLst>
                                          <p:attrName>ppt_h</p:attrName>
                                        </p:attrNameLst>
                                      </p:cBhvr>
                                      <p:tavLst>
                                        <p:tav tm="0">
                                          <p:val>
                                            <p:fltVal val="0"/>
                                          </p:val>
                                        </p:tav>
                                        <p:tav tm="100000">
                                          <p:val>
                                            <p:strVal val="#ppt_h"/>
                                          </p:val>
                                        </p:tav>
                                      </p:tavLst>
                                    </p:anim>
                                    <p:anim calcmode="lin" valueType="num">
                                      <p:cBhvr>
                                        <p:cTn id="27" dur="3000" fill="hold"/>
                                        <p:tgtEl>
                                          <p:spTgt spid="13"/>
                                        </p:tgtEl>
                                        <p:attrNameLst>
                                          <p:attrName>style.rotation</p:attrName>
                                        </p:attrNameLst>
                                      </p:cBhvr>
                                      <p:tavLst>
                                        <p:tav tm="0">
                                          <p:val>
                                            <p:fltVal val="360"/>
                                          </p:val>
                                        </p:tav>
                                        <p:tav tm="100000">
                                          <p:val>
                                            <p:fltVal val="0"/>
                                          </p:val>
                                        </p:tav>
                                      </p:tavLst>
                                    </p:anim>
                                    <p:animEffect transition="in" filter="fade">
                                      <p:cBhvr>
                                        <p:cTn id="28" dur="3000"/>
                                        <p:tgtEl>
                                          <p:spTgt spid="13"/>
                                        </p:tgtEl>
                                      </p:cBhvr>
                                    </p:animEffect>
                                  </p:childTnLst>
                                </p:cTn>
                              </p:par>
                              <p:par>
                                <p:cTn id="29" presetID="8" presetClass="exit" presetSubtype="32" fill="hold" grpId="0" nodeType="withEffect">
                                  <p:stCondLst>
                                    <p:cond delay="0"/>
                                  </p:stCondLst>
                                  <p:childTnLst>
                                    <p:animEffect transition="out" filter="diamond(out)">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7"/>
                                        </p:tgtEl>
                                      </p:cBhvr>
                                    </p:animEffect>
                                    <p:set>
                                      <p:cBhvr>
                                        <p:cTn id="37" dur="1" fill="hold">
                                          <p:stCondLst>
                                            <p:cond delay="4999"/>
                                          </p:stCondLst>
                                        </p:cTn>
                                        <p:tgtEl>
                                          <p:spTgt spid="7"/>
                                        </p:tgtEl>
                                        <p:attrNameLst>
                                          <p:attrName>style.visibility</p:attrName>
                                        </p:attrNameLst>
                                      </p:cBhvr>
                                      <p:to>
                                        <p:strVal val="hidden"/>
                                      </p:to>
                                    </p:set>
                                  </p:childTnLst>
                                </p:cTn>
                              </p:par>
                              <p:par>
                                <p:cTn id="38" presetID="8" presetClass="entr" presetSubtype="32"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diamond(out)">
                                      <p:cBhvr>
                                        <p:cTn id="40" dur="5000"/>
                                        <p:tgtEl>
                                          <p:spTgt spid="5"/>
                                        </p:tgtEl>
                                      </p:cBhvr>
                                    </p:animEffect>
                                  </p:childTnLst>
                                </p:cTn>
                              </p:par>
                            </p:childTnLst>
                          </p:cTn>
                        </p:par>
                        <p:par>
                          <p:cTn id="41" fill="hold">
                            <p:stCondLst>
                              <p:cond delay="5000"/>
                            </p:stCondLst>
                            <p:childTnLst>
                              <p:par>
                                <p:cTn id="42" presetID="55" presetClass="entr" presetSubtype="0"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2000" fill="hold"/>
                                        <p:tgtEl>
                                          <p:spTgt spid="14"/>
                                        </p:tgtEl>
                                        <p:attrNameLst>
                                          <p:attrName>ppt_w</p:attrName>
                                        </p:attrNameLst>
                                      </p:cBhvr>
                                      <p:tavLst>
                                        <p:tav tm="0">
                                          <p:val>
                                            <p:strVal val="#ppt_w*0.70"/>
                                          </p:val>
                                        </p:tav>
                                        <p:tav tm="100000">
                                          <p:val>
                                            <p:strVal val="#ppt_w"/>
                                          </p:val>
                                        </p:tav>
                                      </p:tavLst>
                                    </p:anim>
                                    <p:anim calcmode="lin" valueType="num">
                                      <p:cBhvr>
                                        <p:cTn id="45" dur="2000" fill="hold"/>
                                        <p:tgtEl>
                                          <p:spTgt spid="14"/>
                                        </p:tgtEl>
                                        <p:attrNameLst>
                                          <p:attrName>ppt_h</p:attrName>
                                        </p:attrNameLst>
                                      </p:cBhvr>
                                      <p:tavLst>
                                        <p:tav tm="0">
                                          <p:val>
                                            <p:strVal val="#ppt_h"/>
                                          </p:val>
                                        </p:tav>
                                        <p:tav tm="100000">
                                          <p:val>
                                            <p:strVal val="#ppt_h"/>
                                          </p:val>
                                        </p:tav>
                                      </p:tavLst>
                                    </p:anim>
                                    <p:animEffect transition="in" filter="fade">
                                      <p:cBhvr>
                                        <p:cTn id="46"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jpg"/>
          <p:cNvPicPr>
            <a:picLocks noChangeAspect="1"/>
          </p:cNvPicPr>
          <p:nvPr/>
        </p:nvPicPr>
        <p:blipFill>
          <a:blip r:embed="rId2">
            <a:lum contrast="20000"/>
          </a:blip>
          <a:srcRect l="2343" t="3524" r="2343" b="2496"/>
          <a:stretch>
            <a:fillRect/>
          </a:stretch>
        </p:blipFill>
        <p:spPr>
          <a:xfrm>
            <a:off x="-1" y="0"/>
            <a:ext cx="9151171" cy="6858000"/>
          </a:xfrm>
          <a:prstGeom prst="rect">
            <a:avLst/>
          </a:prstGeom>
        </p:spPr>
      </p:pic>
      <p:sp>
        <p:nvSpPr>
          <p:cNvPr id="5" name="4 Rectángulo"/>
          <p:cNvSpPr/>
          <p:nvPr/>
        </p:nvSpPr>
        <p:spPr>
          <a:xfrm rot="5400000">
            <a:off x="4393421" y="-4572000"/>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285776"/>
            <a:ext cx="9144000" cy="7143776"/>
          </a:xfrm>
          <a:prstGeom prst="rect">
            <a:avLst/>
          </a:prstGeom>
          <a:blipFill dpi="0" rotWithShape="1">
            <a:blip r:embed="rId4">
              <a:lum contrast="3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style.rotation</p:attrName>
                                        </p:attrNameLst>
                                      </p:cBhvr>
                                      <p:tavLst>
                                        <p:tav tm="0">
                                          <p:val>
                                            <p:fltVal val="360"/>
                                          </p:val>
                                        </p:tav>
                                        <p:tav tm="100000">
                                          <p:val>
                                            <p:fltVal val="0"/>
                                          </p:val>
                                        </p:tav>
                                      </p:tavLst>
                                    </p:anim>
                                    <p:animEffect transition="in" filter="fade">
                                      <p:cBhvr>
                                        <p:cTn id="22" dur="30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style.rotation</p:attrName>
                                        </p:attrNameLst>
                                      </p:cBhvr>
                                      <p:tavLst>
                                        <p:tav tm="0">
                                          <p:val>
                                            <p:fltVal val="360"/>
                                          </p:val>
                                        </p:tav>
                                        <p:tav tm="100000">
                                          <p:val>
                                            <p:fltVal val="0"/>
                                          </p:val>
                                        </p:tav>
                                      </p:tavLst>
                                    </p:anim>
                                    <p:animEffect transition="in" filter="fade">
                                      <p:cBhvr>
                                        <p:cTn id="28" dur="3000"/>
                                        <p:tgtEl>
                                          <p:spTgt spid="8"/>
                                        </p:tgtEl>
                                      </p:cBhvr>
                                    </p:animEffect>
                                  </p:childTnLst>
                                </p:cTn>
                              </p:par>
                              <p:par>
                                <p:cTn id="29" presetID="10" presetClass="exit" presetSubtype="0" fill="hold" grpId="0"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jpg"/>
          <p:cNvPicPr>
            <a:picLocks noChangeAspect="1"/>
          </p:cNvPicPr>
          <p:nvPr/>
        </p:nvPicPr>
        <p:blipFill>
          <a:blip r:embed="rId3">
            <a:lum contrast="10000"/>
          </a:blip>
          <a:srcRect l="2343" t="3524" r="2343" b="4845"/>
          <a:stretch>
            <a:fillRect/>
          </a:stretch>
        </p:blipFill>
        <p:spPr>
          <a:xfrm>
            <a:off x="0" y="0"/>
            <a:ext cx="9162344" cy="6858000"/>
          </a:xfrm>
          <a:prstGeom prst="rect">
            <a:avLst/>
          </a:prstGeom>
          <a:ln>
            <a:solidFill>
              <a:schemeClr val="accent6">
                <a:lumMod val="50000"/>
              </a:schemeClr>
            </a:solidFill>
          </a:ln>
        </p:spPr>
      </p:pic>
      <p:sp>
        <p:nvSpPr>
          <p:cNvPr id="5" name="4 Rectángulo"/>
          <p:cNvSpPr/>
          <p:nvPr/>
        </p:nvSpPr>
        <p:spPr>
          <a:xfrm>
            <a:off x="0" y="0"/>
            <a:ext cx="357158" cy="6858000"/>
          </a:xfrm>
          <a:prstGeom prst="rect">
            <a:avLst/>
          </a:prstGeom>
          <a:blipFill>
            <a:blip r:embed="rId4"/>
            <a:stretch>
              <a:fillRect/>
            </a:stretch>
          </a:blipFill>
          <a:ln>
            <a:solidFill>
              <a:schemeClr val="accent6">
                <a:lumMod val="50000"/>
              </a:schemeClr>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blipFill dpi="0" rotWithShape="1">
            <a:blip r:embed="rId5">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571472" y="5288340"/>
            <a:ext cx="7555310" cy="1569660"/>
          </a:xfrm>
          <a:prstGeom prst="rect">
            <a:avLst/>
          </a:prstGeom>
          <a:noFill/>
        </p:spPr>
        <p:txBody>
          <a:bodyPr wrap="square" rtlCol="0">
            <a:spAutoFit/>
          </a:bodyPr>
          <a:lstStyle/>
          <a:p>
            <a:pPr algn="ctr"/>
            <a:r>
              <a:rPr lang="es-ES" sz="3200" dirty="0" smtClean="0">
                <a:ln>
                  <a:solidFill>
                    <a:schemeClr val="tx1"/>
                  </a:solidFill>
                </a:ln>
                <a:blipFill>
                  <a:blip r:embed="rId6"/>
                  <a:stretch>
                    <a:fillRect/>
                  </a:stretch>
                </a:blipFill>
                <a:effectLst>
                  <a:outerShdw blurRad="38100" dist="38100" dir="2700000" algn="tl">
                    <a:srgbClr val="000000">
                      <a:alpha val="43137"/>
                    </a:srgbClr>
                  </a:outerShdw>
                </a:effectLst>
                <a:latin typeface="+mj-lt"/>
              </a:rPr>
              <a:t>Materiales nobles del lugar fueron utilizados para su edificación. </a:t>
            </a:r>
            <a:br>
              <a:rPr lang="es-ES" sz="3200" dirty="0" smtClean="0">
                <a:ln>
                  <a:solidFill>
                    <a:schemeClr val="tx1"/>
                  </a:solidFill>
                </a:ln>
                <a:blipFill>
                  <a:blip r:embed="rId6"/>
                  <a:stretch>
                    <a:fillRect/>
                  </a:stretch>
                </a:blipFill>
                <a:effectLst>
                  <a:outerShdw blurRad="38100" dist="38100" dir="2700000" algn="tl">
                    <a:srgbClr val="000000">
                      <a:alpha val="43137"/>
                    </a:srgbClr>
                  </a:outerShdw>
                </a:effectLst>
                <a:latin typeface="+mj-lt"/>
              </a:rPr>
            </a:br>
            <a:endParaRPr lang="es-ES" sz="3200" dirty="0">
              <a:ln>
                <a:solidFill>
                  <a:schemeClr val="tx1"/>
                </a:solidFill>
              </a:ln>
              <a:blipFill>
                <a:blip r:embed="rId6"/>
                <a:stretch>
                  <a:fillRect/>
                </a:stretch>
              </a:blipFill>
              <a:effectLst>
                <a:outerShdw blurRad="38100" dist="38100" dir="2700000" algn="tl">
                  <a:srgbClr val="000000">
                    <a:alpha val="43137"/>
                  </a:srgbClr>
                </a:outerShdw>
              </a:effectLst>
              <a:latin typeface="+mj-l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10" presetClass="exit" presetSubtype="0" fill="hold" grpId="0" nodeType="withEffect">
                                  <p:stCondLst>
                                    <p:cond delay="0"/>
                                  </p:stCondLst>
                                  <p:childTnLst>
                                    <p:animEffect transition="out" filter="fade">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childTnLst>
                          </p:cTn>
                        </p:par>
                        <p:par>
                          <p:cTn id="20" fill="hold">
                            <p:stCondLst>
                              <p:cond delay="5000"/>
                            </p:stCondLst>
                            <p:childTnLst>
                              <p:par>
                                <p:cTn id="21" presetID="5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strVal val="#ppt_w*0.70"/>
                                          </p:val>
                                        </p:tav>
                                        <p:tav tm="100000">
                                          <p:val>
                                            <p:strVal val="#ppt_w"/>
                                          </p:val>
                                        </p:tav>
                                      </p:tavLst>
                                    </p:anim>
                                    <p:anim calcmode="lin" valueType="num">
                                      <p:cBhvr>
                                        <p:cTn id="24" dur="1000" fill="hold"/>
                                        <p:tgtEl>
                                          <p:spTgt spid="8"/>
                                        </p:tgtEl>
                                        <p:attrNameLst>
                                          <p:attrName>ppt_h</p:attrName>
                                        </p:attrNameLst>
                                      </p:cBhvr>
                                      <p:tavLst>
                                        <p:tav tm="0">
                                          <p:val>
                                            <p:strVal val="#ppt_h"/>
                                          </p:val>
                                        </p:tav>
                                        <p:tav tm="100000">
                                          <p:val>
                                            <p:strVal val="#ppt_h"/>
                                          </p:val>
                                        </p:tav>
                                      </p:tavLst>
                                    </p:anim>
                                    <p:animEffect transition="in" filter="fade">
                                      <p:cBhvr>
                                        <p:cTn id="2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1F2610"/>
          </a:solidFill>
        </p:spPr>
        <p:txBody>
          <a:bodyPr/>
          <a:lstStyle/>
          <a:p>
            <a:endParaRPr lang="es-ES" dirty="0"/>
          </a:p>
        </p:txBody>
      </p:sp>
      <p:pic>
        <p:nvPicPr>
          <p:cNvPr id="4" name="3 Imagen" descr="3.jpg"/>
          <p:cNvPicPr>
            <a:picLocks noChangeAspect="1"/>
          </p:cNvPicPr>
          <p:nvPr/>
        </p:nvPicPr>
        <p:blipFill>
          <a:blip r:embed="rId2">
            <a:lum contrast="20000"/>
          </a:blip>
          <a:srcRect l="4000" t="2083" r="2685" b="3125"/>
          <a:stretch>
            <a:fillRect/>
          </a:stretch>
        </p:blipFill>
        <p:spPr>
          <a:xfrm>
            <a:off x="1571604" y="0"/>
            <a:ext cx="6072230" cy="6858000"/>
          </a:xfrm>
          <a:prstGeom prst="rect">
            <a:avLst/>
          </a:prstGeom>
        </p:spPr>
      </p:pic>
      <p:sp>
        <p:nvSpPr>
          <p:cNvPr id="5" name="4 Rectángulo"/>
          <p:cNvSpPr/>
          <p:nvPr/>
        </p:nvSpPr>
        <p:spPr>
          <a:xfrm>
            <a:off x="785786" y="0"/>
            <a:ext cx="42862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14414"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158" y="0"/>
            <a:ext cx="428596"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643834"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001024"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842965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helecho.jpg"/>
          <p:cNvPicPr>
            <a:picLocks noChangeAspect="1"/>
          </p:cNvPicPr>
          <p:nvPr/>
        </p:nvPicPr>
        <p:blipFill>
          <a:blip r:embed="rId4"/>
          <a:stretch>
            <a:fillRect/>
          </a:stretch>
        </p:blipFill>
        <p:spPr>
          <a:xfrm>
            <a:off x="0" y="0"/>
            <a:ext cx="9144000" cy="6858000"/>
          </a:xfrm>
          <a:prstGeom prst="rect">
            <a:avLst/>
          </a:prstGeom>
        </p:spPr>
      </p:pic>
      <p:sp>
        <p:nvSpPr>
          <p:cNvPr id="16" name="15 CuadroTexto"/>
          <p:cNvSpPr txBox="1"/>
          <p:nvPr/>
        </p:nvSpPr>
        <p:spPr>
          <a:xfrm>
            <a:off x="1142976" y="4500570"/>
            <a:ext cx="6643734" cy="2062103"/>
          </a:xfrm>
          <a:prstGeom prst="rect">
            <a:avLst/>
          </a:prstGeom>
          <a:noFill/>
        </p:spPr>
        <p:txBody>
          <a:bodyPr wrap="square" rtlCol="0">
            <a:spAutoFit/>
          </a:bodyPr>
          <a:lstStyle/>
          <a:p>
            <a:pPr algn="ctr"/>
            <a:r>
              <a:rPr lang="es-ES" sz="3200" dirty="0" smtClean="0">
                <a:ln>
                  <a:solidFill>
                    <a:schemeClr val="tx1"/>
                  </a:solidFill>
                </a:ln>
                <a:blipFill>
                  <a:blip r:embed="rId5"/>
                  <a:stretch>
                    <a:fillRect/>
                  </a:stretch>
                </a:blipFill>
                <a:effectLst>
                  <a:outerShdw blurRad="38100" dist="38100" dir="2700000" algn="tl">
                    <a:srgbClr val="000000">
                      <a:alpha val="43137"/>
                    </a:srgbClr>
                  </a:outerShdw>
                </a:effectLst>
                <a:latin typeface="+mj-lt"/>
              </a:rPr>
              <a:t>la calidez de sus interiores dan la acogida a los turistas que buscan establecer el contacto con la naturaleza en este lugar.</a:t>
            </a:r>
            <a:endParaRPr lang="es-ES" sz="3200" dirty="0">
              <a:ln>
                <a:solidFill>
                  <a:schemeClr val="tx1"/>
                </a:solidFill>
              </a:ln>
              <a:blipFill>
                <a:blip r:embed="rId5"/>
                <a:stretch>
                  <a:fillRect/>
                </a:stretch>
              </a:blipFill>
              <a:effectLst>
                <a:outerShdw blurRad="38100" dist="38100" dir="2700000" algn="tl">
                  <a:srgbClr val="000000">
                    <a:alpha val="43137"/>
                  </a:srgbClr>
                </a:outerShdw>
              </a:effectLst>
              <a:latin typeface="+mj-l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style.rotation</p:attrName>
                                        </p:attrNameLst>
                                      </p:cBhvr>
                                      <p:tavLst>
                                        <p:tav tm="0">
                                          <p:val>
                                            <p:fltVal val="360"/>
                                          </p:val>
                                        </p:tav>
                                        <p:tav tm="100000">
                                          <p:val>
                                            <p:fltVal val="0"/>
                                          </p:val>
                                        </p:tav>
                                      </p:tavLst>
                                    </p:anim>
                                    <p:animEffect transition="in" filter="fade">
                                      <p:cBhvr>
                                        <p:cTn id="22" dur="3000"/>
                                        <p:tgtEl>
                                          <p:spTgt spid="8"/>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style.rotation</p:attrName>
                                        </p:attrNameLst>
                                      </p:cBhvr>
                                      <p:tavLst>
                                        <p:tav tm="0">
                                          <p:val>
                                            <p:fltVal val="360"/>
                                          </p:val>
                                        </p:tav>
                                        <p:tav tm="100000">
                                          <p:val>
                                            <p:fltVal val="0"/>
                                          </p:val>
                                        </p:tav>
                                      </p:tavLst>
                                    </p:anim>
                                    <p:animEffect transition="in" filter="fade">
                                      <p:cBhvr>
                                        <p:cTn id="28" dur="3000"/>
                                        <p:tgtEl>
                                          <p:spTgt spid="9"/>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fltVal val="0"/>
                                          </p:val>
                                        </p:tav>
                                        <p:tav tm="100000">
                                          <p:val>
                                            <p:strVal val="#ppt_w"/>
                                          </p:val>
                                        </p:tav>
                                      </p:tavLst>
                                    </p:anim>
                                    <p:anim calcmode="lin" valueType="num">
                                      <p:cBhvr>
                                        <p:cTn id="32" dur="3000" fill="hold"/>
                                        <p:tgtEl>
                                          <p:spTgt spid="11"/>
                                        </p:tgtEl>
                                        <p:attrNameLst>
                                          <p:attrName>ppt_h</p:attrName>
                                        </p:attrNameLst>
                                      </p:cBhvr>
                                      <p:tavLst>
                                        <p:tav tm="0">
                                          <p:val>
                                            <p:fltVal val="0"/>
                                          </p:val>
                                        </p:tav>
                                        <p:tav tm="100000">
                                          <p:val>
                                            <p:strVal val="#ppt_h"/>
                                          </p:val>
                                        </p:tav>
                                      </p:tavLst>
                                    </p:anim>
                                    <p:anim calcmode="lin" valueType="num">
                                      <p:cBhvr>
                                        <p:cTn id="33" dur="3000" fill="hold"/>
                                        <p:tgtEl>
                                          <p:spTgt spid="11"/>
                                        </p:tgtEl>
                                        <p:attrNameLst>
                                          <p:attrName>style.rotation</p:attrName>
                                        </p:attrNameLst>
                                      </p:cBhvr>
                                      <p:tavLst>
                                        <p:tav tm="0">
                                          <p:val>
                                            <p:fltVal val="360"/>
                                          </p:val>
                                        </p:tav>
                                        <p:tav tm="100000">
                                          <p:val>
                                            <p:fltVal val="0"/>
                                          </p:val>
                                        </p:tav>
                                      </p:tavLst>
                                    </p:anim>
                                    <p:animEffect transition="in" filter="fade">
                                      <p:cBhvr>
                                        <p:cTn id="34" dur="3000"/>
                                        <p:tgtEl>
                                          <p:spTgt spid="11"/>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ppt_w</p:attrName>
                                        </p:attrNameLst>
                                      </p:cBhvr>
                                      <p:tavLst>
                                        <p:tav tm="0">
                                          <p:val>
                                            <p:fltVal val="0"/>
                                          </p:val>
                                        </p:tav>
                                        <p:tav tm="100000">
                                          <p:val>
                                            <p:strVal val="#ppt_w"/>
                                          </p:val>
                                        </p:tav>
                                      </p:tavLst>
                                    </p:anim>
                                    <p:anim calcmode="lin" valueType="num">
                                      <p:cBhvr>
                                        <p:cTn id="38" dur="3000" fill="hold"/>
                                        <p:tgtEl>
                                          <p:spTgt spid="12"/>
                                        </p:tgtEl>
                                        <p:attrNameLst>
                                          <p:attrName>ppt_h</p:attrName>
                                        </p:attrNameLst>
                                      </p:cBhvr>
                                      <p:tavLst>
                                        <p:tav tm="0">
                                          <p:val>
                                            <p:fltVal val="0"/>
                                          </p:val>
                                        </p:tav>
                                        <p:tav tm="100000">
                                          <p:val>
                                            <p:strVal val="#ppt_h"/>
                                          </p:val>
                                        </p:tav>
                                      </p:tavLst>
                                    </p:anim>
                                    <p:anim calcmode="lin" valueType="num">
                                      <p:cBhvr>
                                        <p:cTn id="39" dur="3000" fill="hold"/>
                                        <p:tgtEl>
                                          <p:spTgt spid="12"/>
                                        </p:tgtEl>
                                        <p:attrNameLst>
                                          <p:attrName>style.rotation</p:attrName>
                                        </p:attrNameLst>
                                      </p:cBhvr>
                                      <p:tavLst>
                                        <p:tav tm="0">
                                          <p:val>
                                            <p:fltVal val="360"/>
                                          </p:val>
                                        </p:tav>
                                        <p:tav tm="100000">
                                          <p:val>
                                            <p:fltVal val="0"/>
                                          </p:val>
                                        </p:tav>
                                      </p:tavLst>
                                    </p:anim>
                                    <p:animEffect transition="in" filter="fade">
                                      <p:cBhvr>
                                        <p:cTn id="40" dur="3000"/>
                                        <p:tgtEl>
                                          <p:spTgt spid="12"/>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3000" fill="hold"/>
                                        <p:tgtEl>
                                          <p:spTgt spid="13"/>
                                        </p:tgtEl>
                                        <p:attrNameLst>
                                          <p:attrName>ppt_w</p:attrName>
                                        </p:attrNameLst>
                                      </p:cBhvr>
                                      <p:tavLst>
                                        <p:tav tm="0">
                                          <p:val>
                                            <p:fltVal val="0"/>
                                          </p:val>
                                        </p:tav>
                                        <p:tav tm="100000">
                                          <p:val>
                                            <p:strVal val="#ppt_w"/>
                                          </p:val>
                                        </p:tav>
                                      </p:tavLst>
                                    </p:anim>
                                    <p:anim calcmode="lin" valueType="num">
                                      <p:cBhvr>
                                        <p:cTn id="44" dur="3000" fill="hold"/>
                                        <p:tgtEl>
                                          <p:spTgt spid="13"/>
                                        </p:tgtEl>
                                        <p:attrNameLst>
                                          <p:attrName>ppt_h</p:attrName>
                                        </p:attrNameLst>
                                      </p:cBhvr>
                                      <p:tavLst>
                                        <p:tav tm="0">
                                          <p:val>
                                            <p:fltVal val="0"/>
                                          </p:val>
                                        </p:tav>
                                        <p:tav tm="100000">
                                          <p:val>
                                            <p:strVal val="#ppt_h"/>
                                          </p:val>
                                        </p:tav>
                                      </p:tavLst>
                                    </p:anim>
                                    <p:anim calcmode="lin" valueType="num">
                                      <p:cBhvr>
                                        <p:cTn id="45" dur="3000" fill="hold"/>
                                        <p:tgtEl>
                                          <p:spTgt spid="13"/>
                                        </p:tgtEl>
                                        <p:attrNameLst>
                                          <p:attrName>style.rotation</p:attrName>
                                        </p:attrNameLst>
                                      </p:cBhvr>
                                      <p:tavLst>
                                        <p:tav tm="0">
                                          <p:val>
                                            <p:fltVal val="360"/>
                                          </p:val>
                                        </p:tav>
                                        <p:tav tm="100000">
                                          <p:val>
                                            <p:fltVal val="0"/>
                                          </p:val>
                                        </p:tav>
                                      </p:tavLst>
                                    </p:anim>
                                    <p:animEffect transition="in" filter="fade">
                                      <p:cBhvr>
                                        <p:cTn id="46" dur="3000"/>
                                        <p:tgtEl>
                                          <p:spTgt spid="13"/>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3000" fill="hold"/>
                                        <p:tgtEl>
                                          <p:spTgt spid="14"/>
                                        </p:tgtEl>
                                        <p:attrNameLst>
                                          <p:attrName>ppt_w</p:attrName>
                                        </p:attrNameLst>
                                      </p:cBhvr>
                                      <p:tavLst>
                                        <p:tav tm="0">
                                          <p:val>
                                            <p:fltVal val="0"/>
                                          </p:val>
                                        </p:tav>
                                        <p:tav tm="100000">
                                          <p:val>
                                            <p:strVal val="#ppt_w"/>
                                          </p:val>
                                        </p:tav>
                                      </p:tavLst>
                                    </p:anim>
                                    <p:anim calcmode="lin" valueType="num">
                                      <p:cBhvr>
                                        <p:cTn id="50" dur="3000" fill="hold"/>
                                        <p:tgtEl>
                                          <p:spTgt spid="14"/>
                                        </p:tgtEl>
                                        <p:attrNameLst>
                                          <p:attrName>ppt_h</p:attrName>
                                        </p:attrNameLst>
                                      </p:cBhvr>
                                      <p:tavLst>
                                        <p:tav tm="0">
                                          <p:val>
                                            <p:fltVal val="0"/>
                                          </p:val>
                                        </p:tav>
                                        <p:tav tm="100000">
                                          <p:val>
                                            <p:strVal val="#ppt_h"/>
                                          </p:val>
                                        </p:tav>
                                      </p:tavLst>
                                    </p:anim>
                                    <p:anim calcmode="lin" valueType="num">
                                      <p:cBhvr>
                                        <p:cTn id="51" dur="3000" fill="hold"/>
                                        <p:tgtEl>
                                          <p:spTgt spid="14"/>
                                        </p:tgtEl>
                                        <p:attrNameLst>
                                          <p:attrName>style.rotation</p:attrName>
                                        </p:attrNameLst>
                                      </p:cBhvr>
                                      <p:tavLst>
                                        <p:tav tm="0">
                                          <p:val>
                                            <p:fltVal val="360"/>
                                          </p:val>
                                        </p:tav>
                                        <p:tav tm="100000">
                                          <p:val>
                                            <p:fltVal val="0"/>
                                          </p:val>
                                        </p:tav>
                                      </p:tavLst>
                                    </p:anim>
                                    <p:animEffect transition="in" filter="fade">
                                      <p:cBhvr>
                                        <p:cTn id="52" dur="3000"/>
                                        <p:tgtEl>
                                          <p:spTgt spid="14"/>
                                        </p:tgtEl>
                                      </p:cBhvr>
                                    </p:animEffect>
                                  </p:childTnLst>
                                </p:cTn>
                              </p:par>
                              <p:par>
                                <p:cTn id="53" presetID="23" presetClass="entr" presetSubtype="27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0" fill="hold"/>
                                        <p:tgtEl>
                                          <p:spTgt spid="4"/>
                                        </p:tgtEl>
                                        <p:attrNameLst>
                                          <p:attrName>ppt_w</p:attrName>
                                        </p:attrNameLst>
                                      </p:cBhvr>
                                      <p:tavLst>
                                        <p:tav tm="0">
                                          <p:val>
                                            <p:strVal val="2/3*#ppt_w"/>
                                          </p:val>
                                        </p:tav>
                                        <p:tav tm="100000">
                                          <p:val>
                                            <p:strVal val="#ppt_w"/>
                                          </p:val>
                                        </p:tav>
                                      </p:tavLst>
                                    </p:anim>
                                    <p:anim calcmode="lin" valueType="num">
                                      <p:cBhvr>
                                        <p:cTn id="56" dur="5000" fill="hold"/>
                                        <p:tgtEl>
                                          <p:spTgt spid="4"/>
                                        </p:tgtEl>
                                        <p:attrNameLst>
                                          <p:attrName>ppt_h</p:attrName>
                                        </p:attrNameLst>
                                      </p:cBhvr>
                                      <p:tavLst>
                                        <p:tav tm="0">
                                          <p:val>
                                            <p:strVal val="2/3*#ppt_h"/>
                                          </p:val>
                                        </p:tav>
                                        <p:tav tm="100000">
                                          <p:val>
                                            <p:strVal val="#ppt_h"/>
                                          </p:val>
                                        </p:tav>
                                      </p:tavLst>
                                    </p:anim>
                                  </p:childTnLst>
                                </p:cTn>
                              </p:par>
                              <p:par>
                                <p:cTn id="57" presetID="10" presetClass="exit" presetSubtype="0" fill="hold" nodeType="withEffect">
                                  <p:stCondLst>
                                    <p:cond delay="0"/>
                                  </p:stCondLst>
                                  <p:childTnLst>
                                    <p:animEffect transition="out" filter="fade">
                                      <p:cBhvr>
                                        <p:cTn id="58" dur="5000"/>
                                        <p:tgtEl>
                                          <p:spTgt spid="15"/>
                                        </p:tgtEl>
                                      </p:cBhvr>
                                    </p:animEffect>
                                    <p:set>
                                      <p:cBhvr>
                                        <p:cTn id="59" dur="1" fill="hold">
                                          <p:stCondLst>
                                            <p:cond delay="4999"/>
                                          </p:stCondLst>
                                        </p:cTn>
                                        <p:tgtEl>
                                          <p:spTgt spid="15"/>
                                        </p:tgtEl>
                                        <p:attrNameLst>
                                          <p:attrName>style.visibility</p:attrName>
                                        </p:attrNameLst>
                                      </p:cBhvr>
                                      <p:to>
                                        <p:strVal val="hidden"/>
                                      </p:to>
                                    </p:set>
                                  </p:childTnLst>
                                </p:cTn>
                              </p:par>
                            </p:childTnLst>
                          </p:cTn>
                        </p:par>
                        <p:par>
                          <p:cTn id="60" fill="hold">
                            <p:stCondLst>
                              <p:cond delay="5000"/>
                            </p:stCondLst>
                            <p:childTnLst>
                              <p:par>
                                <p:cTn id="61" presetID="55" presetClass="entr" presetSubtype="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1000" fill="hold"/>
                                        <p:tgtEl>
                                          <p:spTgt spid="16"/>
                                        </p:tgtEl>
                                        <p:attrNameLst>
                                          <p:attrName>ppt_w</p:attrName>
                                        </p:attrNameLst>
                                      </p:cBhvr>
                                      <p:tavLst>
                                        <p:tav tm="0">
                                          <p:val>
                                            <p:strVal val="#ppt_w*0.70"/>
                                          </p:val>
                                        </p:tav>
                                        <p:tav tm="100000">
                                          <p:val>
                                            <p:strVal val="#ppt_w"/>
                                          </p:val>
                                        </p:tav>
                                      </p:tavLst>
                                    </p:anim>
                                    <p:anim calcmode="lin" valueType="num">
                                      <p:cBhvr>
                                        <p:cTn id="64" dur="1000" fill="hold"/>
                                        <p:tgtEl>
                                          <p:spTgt spid="16"/>
                                        </p:tgtEl>
                                        <p:attrNameLst>
                                          <p:attrName>ppt_h</p:attrName>
                                        </p:attrNameLst>
                                      </p:cBhvr>
                                      <p:tavLst>
                                        <p:tav tm="0">
                                          <p:val>
                                            <p:strVal val="#ppt_h"/>
                                          </p:val>
                                        </p:tav>
                                        <p:tav tm="100000">
                                          <p:val>
                                            <p:strVal val="#ppt_h"/>
                                          </p:val>
                                        </p:tav>
                                      </p:tavLst>
                                    </p:anim>
                                    <p:animEffect transition="in" filter="fade">
                                      <p:cBhvr>
                                        <p:cTn id="65"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1" grpId="0" animBg="1"/>
      <p:bldP spid="12" grpId="0" animBg="1"/>
      <p:bldP spid="13" grpId="0" animBg="1"/>
      <p:bldP spid="14"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614137.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0.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412921.jpg"/>
          <p:cNvPicPr>
            <a:picLocks noChangeAspect="1"/>
          </p:cNvPicPr>
          <p:nvPr/>
        </p:nvPicPr>
        <p:blipFill>
          <a:blip r:embed="rId2">
            <a:lum bright="-10000" contrast="10000"/>
          </a:blip>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solidFill>
              <a:srgbClr val="5C2C04"/>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solidFill>
              <a:srgbClr val="5C2C04"/>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solidFill>
              <a:srgbClr val="5C2C04"/>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86842" y="0"/>
            <a:ext cx="357158" cy="6858000"/>
          </a:xfrm>
          <a:prstGeom prst="rect">
            <a:avLst/>
          </a:prstGeom>
          <a:blipFill>
            <a:blip r:embed="rId3"/>
            <a:stretch>
              <a:fillRect/>
            </a:stretch>
          </a:blipFill>
          <a:ln>
            <a:solidFill>
              <a:srgbClr val="5C2C04"/>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6.jpg"/>
          <p:cNvPicPr>
            <a:picLocks noChangeAspect="1"/>
          </p:cNvPicPr>
          <p:nvPr/>
        </p:nvPicPr>
        <p:blipFill>
          <a:blip r:embed="rId4"/>
          <a:stretch>
            <a:fillRect/>
          </a:stretch>
        </p:blipFill>
        <p:spPr>
          <a:xfrm>
            <a:off x="-1" y="0"/>
            <a:ext cx="9301655"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anim calcmode="lin" valueType="num">
                                      <p:cBhvr>
                                        <p:cTn id="8" dur="3000" fill="hold"/>
                                        <p:tgtEl>
                                          <p:spTgt spid="6"/>
                                        </p:tgtEl>
                                        <p:attrNameLst>
                                          <p:attrName>style.rotation</p:attrName>
                                        </p:attrNameLst>
                                      </p:cBhvr>
                                      <p:tavLst>
                                        <p:tav tm="0">
                                          <p:val>
                                            <p:fltVal val="720"/>
                                          </p:val>
                                        </p:tav>
                                        <p:tav tm="100000">
                                          <p:val>
                                            <p:fltVal val="0"/>
                                          </p:val>
                                        </p:tav>
                                      </p:tavLst>
                                    </p:anim>
                                    <p:anim calcmode="lin" valueType="num">
                                      <p:cBhvr>
                                        <p:cTn id="9" dur="3000" fill="hold"/>
                                        <p:tgtEl>
                                          <p:spTgt spid="6"/>
                                        </p:tgtEl>
                                        <p:attrNameLst>
                                          <p:attrName>ppt_h</p:attrName>
                                        </p:attrNameLst>
                                      </p:cBhvr>
                                      <p:tavLst>
                                        <p:tav tm="0">
                                          <p:val>
                                            <p:fltVal val="0"/>
                                          </p:val>
                                        </p:tav>
                                        <p:tav tm="100000">
                                          <p:val>
                                            <p:strVal val="#ppt_h"/>
                                          </p:val>
                                        </p:tav>
                                      </p:tavLst>
                                    </p:anim>
                                    <p:anim calcmode="lin" valueType="num">
                                      <p:cBhvr>
                                        <p:cTn id="10" dur="3000" fill="hold"/>
                                        <p:tgtEl>
                                          <p:spTgt spid="6"/>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3000"/>
                                        <p:tgtEl>
                                          <p:spTgt spid="7"/>
                                        </p:tgtEl>
                                      </p:cBhvr>
                                    </p:animEffect>
                                    <p:anim calcmode="lin" valueType="num">
                                      <p:cBhvr>
                                        <p:cTn id="14" dur="3000" fill="hold"/>
                                        <p:tgtEl>
                                          <p:spTgt spid="7"/>
                                        </p:tgtEl>
                                        <p:attrNameLst>
                                          <p:attrName>style.rotation</p:attrName>
                                        </p:attrNameLst>
                                      </p:cBhvr>
                                      <p:tavLst>
                                        <p:tav tm="0">
                                          <p:val>
                                            <p:fltVal val="720"/>
                                          </p:val>
                                        </p:tav>
                                        <p:tav tm="100000">
                                          <p:val>
                                            <p:fltVal val="0"/>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anim calcmode="lin" valueType="num">
                                      <p:cBhvr>
                                        <p:cTn id="16" dur="3000" fill="hold"/>
                                        <p:tgtEl>
                                          <p:spTgt spid="7"/>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3000"/>
                                        <p:tgtEl>
                                          <p:spTgt spid="5"/>
                                        </p:tgtEl>
                                      </p:cBhvr>
                                    </p:animEffect>
                                    <p:anim calcmode="lin" valueType="num">
                                      <p:cBhvr>
                                        <p:cTn id="20" dur="3000" fill="hold"/>
                                        <p:tgtEl>
                                          <p:spTgt spid="5"/>
                                        </p:tgtEl>
                                        <p:attrNameLst>
                                          <p:attrName>style.rotation</p:attrName>
                                        </p:attrNameLst>
                                      </p:cBhvr>
                                      <p:tavLst>
                                        <p:tav tm="0">
                                          <p:val>
                                            <p:fltVal val="720"/>
                                          </p:val>
                                        </p:tav>
                                        <p:tav tm="100000">
                                          <p:val>
                                            <p:fltVal val="0"/>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r>
              <a:rPr lang="es-ES" dirty="0" smtClean="0"/>
              <a:t/>
            </a:r>
            <a:br>
              <a:rPr lang="es-ES" dirty="0" smtClean="0"/>
            </a:br>
            <a:endParaRPr lang="es-ES" dirty="0"/>
          </a:p>
        </p:txBody>
      </p:sp>
      <p:pic>
        <p:nvPicPr>
          <p:cNvPr id="4" name="3 Imagen" descr="bizarrehotelsawesome12.jpg"/>
          <p:cNvPicPr>
            <a:picLocks noChangeAspect="1"/>
          </p:cNvPicPr>
          <p:nvPr/>
        </p:nvPicPr>
        <p:blipFill>
          <a:blip r:embed="rId2" cstate="print">
            <a:lum contrast="20000"/>
          </a:blip>
          <a:stretch>
            <a:fillRect/>
          </a:stretch>
        </p:blipFill>
        <p:spPr>
          <a:xfrm>
            <a:off x="6858016" y="8703342"/>
            <a:ext cx="69218" cy="83507"/>
          </a:xfrm>
          <a:prstGeom prst="rect">
            <a:avLst/>
          </a:prstGeom>
        </p:spPr>
      </p:pic>
      <p:sp>
        <p:nvSpPr>
          <p:cNvPr id="15" name="14 Subtítulo"/>
          <p:cNvSpPr>
            <a:spLocks noGrp="1"/>
          </p:cNvSpPr>
          <p:nvPr>
            <p:ph type="subTitle" idx="1"/>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dirty="0" smtClean="0"/>
          </a:p>
          <a:p>
            <a:endParaRPr lang="es-ES" dirty="0"/>
          </a:p>
        </p:txBody>
      </p:sp>
      <p:sp>
        <p:nvSpPr>
          <p:cNvPr id="16" name="15 Rectángulo"/>
          <p:cNvSpPr/>
          <p:nvPr/>
        </p:nvSpPr>
        <p:spPr>
          <a:xfrm>
            <a:off x="357158"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4291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00010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572396" y="0"/>
            <a:ext cx="42862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001024"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358214" y="0"/>
            <a:ext cx="42862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leaf6.jpg"/>
          <p:cNvPicPr>
            <a:picLocks noChangeAspect="1"/>
          </p:cNvPicPr>
          <p:nvPr/>
        </p:nvPicPr>
        <p:blipFill>
          <a:blip r:embed="rId4" cstate="print"/>
          <a:stretch>
            <a:fillRect/>
          </a:stretch>
        </p:blipFill>
        <p:spPr>
          <a:xfrm flipV="1">
            <a:off x="-285784" y="5552381"/>
            <a:ext cx="71390" cy="78775"/>
          </a:xfrm>
          <a:prstGeom prst="rect">
            <a:avLst/>
          </a:prstGeom>
        </p:spPr>
      </p:pic>
      <p:pic>
        <p:nvPicPr>
          <p:cNvPr id="14" name="13 Imagen" descr="54.jpg"/>
          <p:cNvPicPr>
            <a:picLocks noChangeAspect="1"/>
          </p:cNvPicPr>
          <p:nvPr/>
        </p:nvPicPr>
        <p:blipFill>
          <a:blip r:embed="rId5">
            <a:lum contrast="20000"/>
          </a:blip>
          <a:stretch>
            <a:fillRect/>
          </a:stretch>
        </p:blipFill>
        <p:spPr>
          <a:xfrm>
            <a:off x="1357290" y="0"/>
            <a:ext cx="6286508" cy="6858000"/>
          </a:xfrm>
          <a:prstGeom prst="rect">
            <a:avLst/>
          </a:prstGeom>
        </p:spPr>
      </p:pic>
      <p:pic>
        <p:nvPicPr>
          <p:cNvPr id="23" name="22 Imagen" descr="leaf6.jpg"/>
          <p:cNvPicPr>
            <a:picLocks noChangeAspect="1"/>
          </p:cNvPicPr>
          <p:nvPr/>
        </p:nvPicPr>
        <p:blipFill>
          <a:blip r:embed="rId6"/>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anim calcmode="lin" valueType="num">
                                      <p:cBhvr>
                                        <p:cTn id="8" dur="3000" fill="hold"/>
                                        <p:tgtEl>
                                          <p:spTgt spid="15"/>
                                        </p:tgtEl>
                                        <p:attrNameLst>
                                          <p:attrName>style.rotation</p:attrName>
                                        </p:attrNameLst>
                                      </p:cBhvr>
                                      <p:tavLst>
                                        <p:tav tm="0">
                                          <p:val>
                                            <p:fltVal val="720"/>
                                          </p:val>
                                        </p:tav>
                                        <p:tav tm="100000">
                                          <p:val>
                                            <p:fltVal val="0"/>
                                          </p:val>
                                        </p:tav>
                                      </p:tavLst>
                                    </p:anim>
                                    <p:anim calcmode="lin" valueType="num">
                                      <p:cBhvr>
                                        <p:cTn id="9" dur="3000" fill="hold"/>
                                        <p:tgtEl>
                                          <p:spTgt spid="15"/>
                                        </p:tgtEl>
                                        <p:attrNameLst>
                                          <p:attrName>ppt_h</p:attrName>
                                        </p:attrNameLst>
                                      </p:cBhvr>
                                      <p:tavLst>
                                        <p:tav tm="0">
                                          <p:val>
                                            <p:fltVal val="0"/>
                                          </p:val>
                                        </p:tav>
                                        <p:tav tm="100000">
                                          <p:val>
                                            <p:strVal val="#ppt_h"/>
                                          </p:val>
                                        </p:tav>
                                      </p:tavLst>
                                    </p:anim>
                                    <p:anim calcmode="lin" valueType="num">
                                      <p:cBhvr>
                                        <p:cTn id="10" dur="3000" fill="hold"/>
                                        <p:tgtEl>
                                          <p:spTgt spid="1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3000"/>
                                        <p:tgtEl>
                                          <p:spTgt spid="16"/>
                                        </p:tgtEl>
                                      </p:cBhvr>
                                    </p:animEffect>
                                    <p:anim calcmode="lin" valueType="num">
                                      <p:cBhvr>
                                        <p:cTn id="14" dur="3000" fill="hold"/>
                                        <p:tgtEl>
                                          <p:spTgt spid="16"/>
                                        </p:tgtEl>
                                        <p:attrNameLst>
                                          <p:attrName>style.rotation</p:attrName>
                                        </p:attrNameLst>
                                      </p:cBhvr>
                                      <p:tavLst>
                                        <p:tav tm="0">
                                          <p:val>
                                            <p:fltVal val="720"/>
                                          </p:val>
                                        </p:tav>
                                        <p:tav tm="100000">
                                          <p:val>
                                            <p:fltVal val="0"/>
                                          </p:val>
                                        </p:tav>
                                      </p:tavLst>
                                    </p:anim>
                                    <p:anim calcmode="lin" valueType="num">
                                      <p:cBhvr>
                                        <p:cTn id="15" dur="3000" fill="hold"/>
                                        <p:tgtEl>
                                          <p:spTgt spid="16"/>
                                        </p:tgtEl>
                                        <p:attrNameLst>
                                          <p:attrName>ppt_h</p:attrName>
                                        </p:attrNameLst>
                                      </p:cBhvr>
                                      <p:tavLst>
                                        <p:tav tm="0">
                                          <p:val>
                                            <p:fltVal val="0"/>
                                          </p:val>
                                        </p:tav>
                                        <p:tav tm="100000">
                                          <p:val>
                                            <p:strVal val="#ppt_h"/>
                                          </p:val>
                                        </p:tav>
                                      </p:tavLst>
                                    </p:anim>
                                    <p:anim calcmode="lin" valueType="num">
                                      <p:cBhvr>
                                        <p:cTn id="16" dur="3000" fill="hold"/>
                                        <p:tgtEl>
                                          <p:spTgt spid="1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3000"/>
                                        <p:tgtEl>
                                          <p:spTgt spid="17"/>
                                        </p:tgtEl>
                                      </p:cBhvr>
                                    </p:animEffect>
                                    <p:anim calcmode="lin" valueType="num">
                                      <p:cBhvr>
                                        <p:cTn id="20" dur="3000" fill="hold"/>
                                        <p:tgtEl>
                                          <p:spTgt spid="17"/>
                                        </p:tgtEl>
                                        <p:attrNameLst>
                                          <p:attrName>style.rotation</p:attrName>
                                        </p:attrNameLst>
                                      </p:cBhvr>
                                      <p:tavLst>
                                        <p:tav tm="0">
                                          <p:val>
                                            <p:fltVal val="720"/>
                                          </p:val>
                                        </p:tav>
                                        <p:tav tm="100000">
                                          <p:val>
                                            <p:fltVal val="0"/>
                                          </p:val>
                                        </p:tav>
                                      </p:tavLst>
                                    </p:anim>
                                    <p:anim calcmode="lin" valueType="num">
                                      <p:cBhvr>
                                        <p:cTn id="21" dur="3000" fill="hold"/>
                                        <p:tgtEl>
                                          <p:spTgt spid="17"/>
                                        </p:tgtEl>
                                        <p:attrNameLst>
                                          <p:attrName>ppt_h</p:attrName>
                                        </p:attrNameLst>
                                      </p:cBhvr>
                                      <p:tavLst>
                                        <p:tav tm="0">
                                          <p:val>
                                            <p:fltVal val="0"/>
                                          </p:val>
                                        </p:tav>
                                        <p:tav tm="100000">
                                          <p:val>
                                            <p:strVal val="#ppt_h"/>
                                          </p:val>
                                        </p:tav>
                                      </p:tavLst>
                                    </p:anim>
                                    <p:anim calcmode="lin" valueType="num">
                                      <p:cBhvr>
                                        <p:cTn id="22" dur="3000" fill="hold"/>
                                        <p:tgtEl>
                                          <p:spTgt spid="1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3000"/>
                                        <p:tgtEl>
                                          <p:spTgt spid="18"/>
                                        </p:tgtEl>
                                      </p:cBhvr>
                                    </p:animEffect>
                                    <p:anim calcmode="lin" valueType="num">
                                      <p:cBhvr>
                                        <p:cTn id="26" dur="3000" fill="hold"/>
                                        <p:tgtEl>
                                          <p:spTgt spid="18"/>
                                        </p:tgtEl>
                                        <p:attrNameLst>
                                          <p:attrName>style.rotation</p:attrName>
                                        </p:attrNameLst>
                                      </p:cBhvr>
                                      <p:tavLst>
                                        <p:tav tm="0">
                                          <p:val>
                                            <p:fltVal val="720"/>
                                          </p:val>
                                        </p:tav>
                                        <p:tav tm="100000">
                                          <p:val>
                                            <p:fltVal val="0"/>
                                          </p:val>
                                        </p:tav>
                                      </p:tavLst>
                                    </p:anim>
                                    <p:anim calcmode="lin" valueType="num">
                                      <p:cBhvr>
                                        <p:cTn id="27" dur="3000" fill="hold"/>
                                        <p:tgtEl>
                                          <p:spTgt spid="18"/>
                                        </p:tgtEl>
                                        <p:attrNameLst>
                                          <p:attrName>ppt_h</p:attrName>
                                        </p:attrNameLst>
                                      </p:cBhvr>
                                      <p:tavLst>
                                        <p:tav tm="0">
                                          <p:val>
                                            <p:fltVal val="0"/>
                                          </p:val>
                                        </p:tav>
                                        <p:tav tm="100000">
                                          <p:val>
                                            <p:strVal val="#ppt_h"/>
                                          </p:val>
                                        </p:tav>
                                      </p:tavLst>
                                    </p:anim>
                                    <p:anim calcmode="lin" valueType="num">
                                      <p:cBhvr>
                                        <p:cTn id="28" dur="3000" fill="hold"/>
                                        <p:tgtEl>
                                          <p:spTgt spid="18"/>
                                        </p:tgtEl>
                                        <p:attrNameLst>
                                          <p:attrName>ppt_w</p:attrName>
                                        </p:attrNameLst>
                                      </p:cBhvr>
                                      <p:tavLst>
                                        <p:tav tm="0">
                                          <p:val>
                                            <p:fltVal val="0"/>
                                          </p:val>
                                        </p:tav>
                                        <p:tav tm="100000">
                                          <p:val>
                                            <p:strVal val="#ppt_w"/>
                                          </p:val>
                                        </p:tav>
                                      </p:tavLst>
                                    </p:anim>
                                  </p:childTnLst>
                                </p:cTn>
                              </p:par>
                              <p:par>
                                <p:cTn id="29" presetID="35"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3000"/>
                                        <p:tgtEl>
                                          <p:spTgt spid="19"/>
                                        </p:tgtEl>
                                      </p:cBhvr>
                                    </p:animEffect>
                                    <p:anim calcmode="lin" valueType="num">
                                      <p:cBhvr>
                                        <p:cTn id="32" dur="3000" fill="hold"/>
                                        <p:tgtEl>
                                          <p:spTgt spid="19"/>
                                        </p:tgtEl>
                                        <p:attrNameLst>
                                          <p:attrName>style.rotation</p:attrName>
                                        </p:attrNameLst>
                                      </p:cBhvr>
                                      <p:tavLst>
                                        <p:tav tm="0">
                                          <p:val>
                                            <p:fltVal val="720"/>
                                          </p:val>
                                        </p:tav>
                                        <p:tav tm="100000">
                                          <p:val>
                                            <p:fltVal val="0"/>
                                          </p:val>
                                        </p:tav>
                                      </p:tavLst>
                                    </p:anim>
                                    <p:anim calcmode="lin" valueType="num">
                                      <p:cBhvr>
                                        <p:cTn id="33" dur="3000" fill="hold"/>
                                        <p:tgtEl>
                                          <p:spTgt spid="19"/>
                                        </p:tgtEl>
                                        <p:attrNameLst>
                                          <p:attrName>ppt_h</p:attrName>
                                        </p:attrNameLst>
                                      </p:cBhvr>
                                      <p:tavLst>
                                        <p:tav tm="0">
                                          <p:val>
                                            <p:fltVal val="0"/>
                                          </p:val>
                                        </p:tav>
                                        <p:tav tm="100000">
                                          <p:val>
                                            <p:strVal val="#ppt_h"/>
                                          </p:val>
                                        </p:tav>
                                      </p:tavLst>
                                    </p:anim>
                                    <p:anim calcmode="lin" valueType="num">
                                      <p:cBhvr>
                                        <p:cTn id="34" dur="3000" fill="hold"/>
                                        <p:tgtEl>
                                          <p:spTgt spid="19"/>
                                        </p:tgtEl>
                                        <p:attrNameLst>
                                          <p:attrName>ppt_w</p:attrName>
                                        </p:attrNameLst>
                                      </p:cBhvr>
                                      <p:tavLst>
                                        <p:tav tm="0">
                                          <p:val>
                                            <p:fltVal val="0"/>
                                          </p:val>
                                        </p:tav>
                                        <p:tav tm="100000">
                                          <p:val>
                                            <p:strVal val="#ppt_w"/>
                                          </p:val>
                                        </p:tav>
                                      </p:tavLst>
                                    </p:anim>
                                  </p:childTnLst>
                                </p:cTn>
                              </p:par>
                              <p:par>
                                <p:cTn id="35" presetID="35"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3000"/>
                                        <p:tgtEl>
                                          <p:spTgt spid="20"/>
                                        </p:tgtEl>
                                      </p:cBhvr>
                                    </p:animEffect>
                                    <p:anim calcmode="lin" valueType="num">
                                      <p:cBhvr>
                                        <p:cTn id="38" dur="3000" fill="hold"/>
                                        <p:tgtEl>
                                          <p:spTgt spid="20"/>
                                        </p:tgtEl>
                                        <p:attrNameLst>
                                          <p:attrName>style.rotation</p:attrName>
                                        </p:attrNameLst>
                                      </p:cBhvr>
                                      <p:tavLst>
                                        <p:tav tm="0">
                                          <p:val>
                                            <p:fltVal val="720"/>
                                          </p:val>
                                        </p:tav>
                                        <p:tav tm="100000">
                                          <p:val>
                                            <p:fltVal val="0"/>
                                          </p:val>
                                        </p:tav>
                                      </p:tavLst>
                                    </p:anim>
                                    <p:anim calcmode="lin" valueType="num">
                                      <p:cBhvr>
                                        <p:cTn id="39" dur="3000" fill="hold"/>
                                        <p:tgtEl>
                                          <p:spTgt spid="20"/>
                                        </p:tgtEl>
                                        <p:attrNameLst>
                                          <p:attrName>ppt_h</p:attrName>
                                        </p:attrNameLst>
                                      </p:cBhvr>
                                      <p:tavLst>
                                        <p:tav tm="0">
                                          <p:val>
                                            <p:fltVal val="0"/>
                                          </p:val>
                                        </p:tav>
                                        <p:tav tm="100000">
                                          <p:val>
                                            <p:strVal val="#ppt_h"/>
                                          </p:val>
                                        </p:tav>
                                      </p:tavLst>
                                    </p:anim>
                                    <p:anim calcmode="lin" valueType="num">
                                      <p:cBhvr>
                                        <p:cTn id="40" dur="3000" fill="hold"/>
                                        <p:tgtEl>
                                          <p:spTgt spid="20"/>
                                        </p:tgtEl>
                                        <p:attrNameLst>
                                          <p:attrName>ppt_w</p:attrName>
                                        </p:attrNameLst>
                                      </p:cBhvr>
                                      <p:tavLst>
                                        <p:tav tm="0">
                                          <p:val>
                                            <p:fltVal val="0"/>
                                          </p:val>
                                        </p:tav>
                                        <p:tav tm="100000">
                                          <p:val>
                                            <p:strVal val="#ppt_w"/>
                                          </p:val>
                                        </p:tav>
                                      </p:tavLst>
                                    </p:anim>
                                  </p:childTnLst>
                                </p:cTn>
                              </p:par>
                              <p:par>
                                <p:cTn id="41" presetID="35"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3000"/>
                                        <p:tgtEl>
                                          <p:spTgt spid="21"/>
                                        </p:tgtEl>
                                      </p:cBhvr>
                                    </p:animEffect>
                                    <p:anim calcmode="lin" valueType="num">
                                      <p:cBhvr>
                                        <p:cTn id="44" dur="3000" fill="hold"/>
                                        <p:tgtEl>
                                          <p:spTgt spid="21"/>
                                        </p:tgtEl>
                                        <p:attrNameLst>
                                          <p:attrName>style.rotation</p:attrName>
                                        </p:attrNameLst>
                                      </p:cBhvr>
                                      <p:tavLst>
                                        <p:tav tm="0">
                                          <p:val>
                                            <p:fltVal val="720"/>
                                          </p:val>
                                        </p:tav>
                                        <p:tav tm="100000">
                                          <p:val>
                                            <p:fltVal val="0"/>
                                          </p:val>
                                        </p:tav>
                                      </p:tavLst>
                                    </p:anim>
                                    <p:anim calcmode="lin" valueType="num">
                                      <p:cBhvr>
                                        <p:cTn id="45" dur="3000" fill="hold"/>
                                        <p:tgtEl>
                                          <p:spTgt spid="21"/>
                                        </p:tgtEl>
                                        <p:attrNameLst>
                                          <p:attrName>ppt_h</p:attrName>
                                        </p:attrNameLst>
                                      </p:cBhvr>
                                      <p:tavLst>
                                        <p:tav tm="0">
                                          <p:val>
                                            <p:fltVal val="0"/>
                                          </p:val>
                                        </p:tav>
                                        <p:tav tm="100000">
                                          <p:val>
                                            <p:strVal val="#ppt_h"/>
                                          </p:val>
                                        </p:tav>
                                      </p:tavLst>
                                    </p:anim>
                                    <p:anim calcmode="lin" valueType="num">
                                      <p:cBhvr>
                                        <p:cTn id="46" dur="3000" fill="hold"/>
                                        <p:tgtEl>
                                          <p:spTgt spid="21"/>
                                        </p:tgtEl>
                                        <p:attrNameLst>
                                          <p:attrName>ppt_w</p:attrName>
                                        </p:attrNameLst>
                                      </p:cBhvr>
                                      <p:tavLst>
                                        <p:tav tm="0">
                                          <p:val>
                                            <p:fltVal val="0"/>
                                          </p:val>
                                        </p:tav>
                                        <p:tav tm="100000">
                                          <p:val>
                                            <p:strVal val="#ppt_w"/>
                                          </p:val>
                                        </p:tav>
                                      </p:tavLst>
                                    </p:anim>
                                  </p:childTnLst>
                                </p:cTn>
                              </p:par>
                              <p:par>
                                <p:cTn id="47" presetID="35" presetClass="entr" presetSubtype="0"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3000"/>
                                        <p:tgtEl>
                                          <p:spTgt spid="22"/>
                                        </p:tgtEl>
                                      </p:cBhvr>
                                    </p:animEffect>
                                    <p:anim calcmode="lin" valueType="num">
                                      <p:cBhvr>
                                        <p:cTn id="50" dur="3000" fill="hold"/>
                                        <p:tgtEl>
                                          <p:spTgt spid="22"/>
                                        </p:tgtEl>
                                        <p:attrNameLst>
                                          <p:attrName>style.rotation</p:attrName>
                                        </p:attrNameLst>
                                      </p:cBhvr>
                                      <p:tavLst>
                                        <p:tav tm="0">
                                          <p:val>
                                            <p:fltVal val="720"/>
                                          </p:val>
                                        </p:tav>
                                        <p:tav tm="100000">
                                          <p:val>
                                            <p:fltVal val="0"/>
                                          </p:val>
                                        </p:tav>
                                      </p:tavLst>
                                    </p:anim>
                                    <p:anim calcmode="lin" valueType="num">
                                      <p:cBhvr>
                                        <p:cTn id="51" dur="3000" fill="hold"/>
                                        <p:tgtEl>
                                          <p:spTgt spid="22"/>
                                        </p:tgtEl>
                                        <p:attrNameLst>
                                          <p:attrName>ppt_h</p:attrName>
                                        </p:attrNameLst>
                                      </p:cBhvr>
                                      <p:tavLst>
                                        <p:tav tm="0">
                                          <p:val>
                                            <p:fltVal val="0"/>
                                          </p:val>
                                        </p:tav>
                                        <p:tav tm="100000">
                                          <p:val>
                                            <p:strVal val="#ppt_h"/>
                                          </p:val>
                                        </p:tav>
                                      </p:tavLst>
                                    </p:anim>
                                    <p:anim calcmode="lin" valueType="num">
                                      <p:cBhvr>
                                        <p:cTn id="52" dur="3000" fill="hold"/>
                                        <p:tgtEl>
                                          <p:spTgt spid="22"/>
                                        </p:tgtEl>
                                        <p:attrNameLst>
                                          <p:attrName>ppt_w</p:attrName>
                                        </p:attrNameLst>
                                      </p:cBhvr>
                                      <p:tavLst>
                                        <p:tav tm="0">
                                          <p:val>
                                            <p:fltVal val="0"/>
                                          </p:val>
                                        </p:tav>
                                        <p:tav tm="100000">
                                          <p:val>
                                            <p:strVal val="#ppt_w"/>
                                          </p:val>
                                        </p:tav>
                                      </p:tavLst>
                                    </p:anim>
                                  </p:childTnLst>
                                </p:cTn>
                              </p:par>
                              <p:par>
                                <p:cTn id="53" presetID="10" presetClass="exit" presetSubtype="0" fill="hold" nodeType="withEffect">
                                  <p:stCondLst>
                                    <p:cond delay="0"/>
                                  </p:stCondLst>
                                  <p:childTnLst>
                                    <p:animEffect transition="out" filter="fade">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HTY6.JPG"/>
          <p:cNvPicPr>
            <a:picLocks noChangeAspect="1"/>
          </p:cNvPicPr>
          <p:nvPr/>
        </p:nvPicPr>
        <p:blipFill>
          <a:blip r:embed="rId2">
            <a:lum contrast="10000"/>
          </a:blip>
          <a:stretch>
            <a:fillRect/>
          </a:stretch>
        </p:blipFill>
        <p:spPr>
          <a:xfrm>
            <a:off x="0" y="0"/>
            <a:ext cx="9103047"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8.jpg"/>
          <p:cNvPicPr>
            <a:picLocks noChangeAspect="1"/>
          </p:cNvPicPr>
          <p:nvPr/>
        </p:nvPicPr>
        <p:blipFill>
          <a:blip r:embed="rId4"/>
          <a:stretch>
            <a:fillRect/>
          </a:stretch>
        </p:blipFill>
        <p:spPr>
          <a:xfrm>
            <a:off x="0" y="0"/>
            <a:ext cx="9409814"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HY60P.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6.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TY7.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17" y="-4393417"/>
            <a:ext cx="357166"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7.jpg"/>
          <p:cNvPicPr>
            <a:picLocks noChangeAspect="1"/>
          </p:cNvPicPr>
          <p:nvPr/>
        </p:nvPicPr>
        <p:blipFill>
          <a:blip r:embed="rId4">
            <a:lum contrast="20000"/>
          </a:blip>
          <a:stretch>
            <a:fillRect/>
          </a:stretch>
        </p:blipFill>
        <p:spPr>
          <a:xfrm>
            <a:off x="-1" y="0"/>
            <a:ext cx="9301655"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TR5.JPG"/>
          <p:cNvPicPr>
            <a:picLocks noChangeAspect="1"/>
          </p:cNvPicPr>
          <p:nvPr/>
        </p:nvPicPr>
        <p:blipFill>
          <a:blip r:embed="rId2">
            <a:lum bright="-10000" contrast="20000"/>
          </a:blip>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hierbabuena.jpg"/>
          <p:cNvPicPr>
            <a:picLocks noChangeAspect="1"/>
          </p:cNvPicPr>
          <p:nvPr/>
        </p:nvPicPr>
        <p:blipFill>
          <a:blip r:embed="rId4">
            <a:lum contrast="20000"/>
          </a:blip>
          <a:stretch>
            <a:fillRect/>
          </a:stretch>
        </p:blipFill>
        <p:spPr>
          <a:xfrm>
            <a:off x="-1" y="0"/>
            <a:ext cx="9301655"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3000"/>
                                        <p:tgtEl>
                                          <p:spTgt spid="8"/>
                                        </p:tgtEl>
                                      </p:cBhvr>
                                    </p:animEffect>
                                    <p:anim calcmode="lin" valueType="num">
                                      <p:cBhvr>
                                        <p:cTn id="20" dur="3000" fill="hold"/>
                                        <p:tgtEl>
                                          <p:spTgt spid="8"/>
                                        </p:tgtEl>
                                        <p:attrNameLst>
                                          <p:attrName>style.rotation</p:attrName>
                                        </p:attrNameLst>
                                      </p:cBhvr>
                                      <p:tavLst>
                                        <p:tav tm="0">
                                          <p:val>
                                            <p:fltVal val="720"/>
                                          </p:val>
                                        </p:tav>
                                        <p:tav tm="100000">
                                          <p:val>
                                            <p:fltVal val="0"/>
                                          </p:val>
                                        </p:tav>
                                      </p:tavLst>
                                    </p:anim>
                                    <p:anim calcmode="lin" valueType="num">
                                      <p:cBhvr>
                                        <p:cTn id="21" dur="3000" fill="hold"/>
                                        <p:tgtEl>
                                          <p:spTgt spid="8"/>
                                        </p:tgtEl>
                                        <p:attrNameLst>
                                          <p:attrName>ppt_h</p:attrName>
                                        </p:attrNameLst>
                                      </p:cBhvr>
                                      <p:tavLst>
                                        <p:tav tm="0">
                                          <p:val>
                                            <p:fltVal val="0"/>
                                          </p:val>
                                        </p:tav>
                                        <p:tav tm="100000">
                                          <p:val>
                                            <p:strVal val="#ppt_h"/>
                                          </p:val>
                                        </p:tav>
                                      </p:tavLst>
                                    </p:anim>
                                    <p:anim calcmode="lin" valueType="num">
                                      <p:cBhvr>
                                        <p:cTn id="22" dur="3000" fill="hold"/>
                                        <p:tgtEl>
                                          <p:spTgt spid="8"/>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anim calcmode="lin" valueType="num">
                                      <p:cBhvr>
                                        <p:cTn id="26" dur="3000" fill="hold"/>
                                        <p:tgtEl>
                                          <p:spTgt spid="9"/>
                                        </p:tgtEl>
                                        <p:attrNameLst>
                                          <p:attrName>style.rotation</p:attrName>
                                        </p:attrNameLst>
                                      </p:cBhvr>
                                      <p:tavLst>
                                        <p:tav tm="0">
                                          <p:val>
                                            <p:fltVal val="720"/>
                                          </p:val>
                                        </p:tav>
                                        <p:tav tm="100000">
                                          <p:val>
                                            <p:fltVal val="0"/>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anim calcmode="lin" valueType="num">
                                      <p:cBhvr>
                                        <p:cTn id="28" dur="3000" fill="hold"/>
                                        <p:tgtEl>
                                          <p:spTgt spid="9"/>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2458.JPG"/>
          <p:cNvPicPr>
            <a:picLocks noChangeAspect="1"/>
          </p:cNvPicPr>
          <p:nvPr/>
        </p:nvPicPr>
        <p:blipFill>
          <a:blip r:embed="rId2">
            <a:lum bright="-10000" contrast="20000"/>
          </a:blip>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0.jpg"/>
          <p:cNvPicPr>
            <a:picLocks noChangeAspect="1"/>
          </p:cNvPicPr>
          <p:nvPr/>
        </p:nvPicPr>
        <p:blipFill>
          <a:blip r:embed="rId4">
            <a:lum contrast="20000"/>
          </a:blip>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ana-magica-lodge_3.jpg"/>
          <p:cNvPicPr>
            <a:picLocks noChangeAspect="1"/>
          </p:cNvPicPr>
          <p:nvPr/>
        </p:nvPicPr>
        <p:blipFill>
          <a:blip r:embed="rId2"/>
          <a:srcRect b="6250"/>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helecho.jpg"/>
          <p:cNvPicPr>
            <a:picLocks noChangeAspect="1"/>
          </p:cNvPicPr>
          <p:nvPr/>
        </p:nvPicPr>
        <p:blipFill>
          <a:blip r:embed="rId4"/>
          <a:stretch>
            <a:fillRect/>
          </a:stretch>
        </p:blipFill>
        <p:spPr>
          <a:xfrm>
            <a:off x="-1" y="0"/>
            <a:ext cx="9195955"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3000"/>
                                        <p:tgtEl>
                                          <p:spTgt spid="8"/>
                                        </p:tgtEl>
                                      </p:cBhvr>
                                    </p:animEffect>
                                    <p:anim calcmode="lin" valueType="num">
                                      <p:cBhvr>
                                        <p:cTn id="20" dur="3000" fill="hold"/>
                                        <p:tgtEl>
                                          <p:spTgt spid="8"/>
                                        </p:tgtEl>
                                        <p:attrNameLst>
                                          <p:attrName>style.rotation</p:attrName>
                                        </p:attrNameLst>
                                      </p:cBhvr>
                                      <p:tavLst>
                                        <p:tav tm="0">
                                          <p:val>
                                            <p:fltVal val="720"/>
                                          </p:val>
                                        </p:tav>
                                        <p:tav tm="100000">
                                          <p:val>
                                            <p:fltVal val="0"/>
                                          </p:val>
                                        </p:tav>
                                      </p:tavLst>
                                    </p:anim>
                                    <p:anim calcmode="lin" valueType="num">
                                      <p:cBhvr>
                                        <p:cTn id="21" dur="3000" fill="hold"/>
                                        <p:tgtEl>
                                          <p:spTgt spid="8"/>
                                        </p:tgtEl>
                                        <p:attrNameLst>
                                          <p:attrName>ppt_h</p:attrName>
                                        </p:attrNameLst>
                                      </p:cBhvr>
                                      <p:tavLst>
                                        <p:tav tm="0">
                                          <p:val>
                                            <p:fltVal val="0"/>
                                          </p:val>
                                        </p:tav>
                                        <p:tav tm="100000">
                                          <p:val>
                                            <p:strVal val="#ppt_h"/>
                                          </p:val>
                                        </p:tav>
                                      </p:tavLst>
                                    </p:anim>
                                    <p:anim calcmode="lin" valueType="num">
                                      <p:cBhvr>
                                        <p:cTn id="22" dur="3000" fill="hold"/>
                                        <p:tgtEl>
                                          <p:spTgt spid="8"/>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anim calcmode="lin" valueType="num">
                                      <p:cBhvr>
                                        <p:cTn id="26" dur="3000" fill="hold"/>
                                        <p:tgtEl>
                                          <p:spTgt spid="9"/>
                                        </p:tgtEl>
                                        <p:attrNameLst>
                                          <p:attrName>style.rotation</p:attrName>
                                        </p:attrNameLst>
                                      </p:cBhvr>
                                      <p:tavLst>
                                        <p:tav tm="0">
                                          <p:val>
                                            <p:fltVal val="720"/>
                                          </p:val>
                                        </p:tav>
                                        <p:tav tm="100000">
                                          <p:val>
                                            <p:fltVal val="0"/>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anim calcmode="lin" valueType="num">
                                      <p:cBhvr>
                                        <p:cTn id="28" dur="3000" fill="hold"/>
                                        <p:tgtEl>
                                          <p:spTgt spid="9"/>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gicmountain.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5179756-helecho-verde-textura.jpg"/>
          <p:cNvPicPr>
            <a:picLocks noChangeAspect="1"/>
          </p:cNvPicPr>
          <p:nvPr/>
        </p:nvPicPr>
        <p:blipFill>
          <a:blip r:embed="rId4">
            <a:lum contrast="20000"/>
          </a:blip>
          <a:stretch>
            <a:fillRect/>
          </a:stretch>
        </p:blipFill>
        <p:spPr>
          <a:xfrm>
            <a:off x="0" y="0"/>
            <a:ext cx="91659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ndero-los-ciervos-y-jabalies-huilo-huilo_3.jpg"/>
          <p:cNvPicPr>
            <a:picLocks noChangeAspect="1"/>
          </p:cNvPicPr>
          <p:nvPr/>
        </p:nvPicPr>
        <p:blipFill>
          <a:blip r:embed="rId2">
            <a:lum bright="-10000" contrast="20000"/>
          </a:blip>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17" y="-4393417"/>
            <a:ext cx="357166"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5179756-helecho-verde-textura.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extura_de_madera.jpg"/>
          <p:cNvPicPr>
            <a:picLocks noGrp="1" noChangeAspect="1"/>
          </p:cNvPicPr>
          <p:nvPr>
            <p:ph idx="1"/>
          </p:nvPr>
        </p:nvPicPr>
        <p:blipFill>
          <a:blip r:embed="rId2"/>
          <a:stretch>
            <a:fillRect/>
          </a:stretch>
        </p:blipFill>
        <p:spPr>
          <a:xfrm>
            <a:off x="0" y="0"/>
            <a:ext cx="9169618" cy="6858000"/>
          </a:xfr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642910" y="3000372"/>
            <a:ext cx="7664470" cy="1200329"/>
          </a:xfrm>
          <a:prstGeom prst="rect">
            <a:avLst/>
          </a:prstGeom>
          <a:noFill/>
        </p:spPr>
        <p:txBody>
          <a:bodyPr wrap="none" rtlCol="0">
            <a:spAutoFit/>
            <a:scene3d>
              <a:camera prst="orthographicFront"/>
              <a:lightRig rig="threePt" dir="t"/>
            </a:scene3d>
            <a:sp3d extrusionH="57150">
              <a:bevelT h="25400" prst="softRound"/>
            </a:sp3d>
          </a:bodyPr>
          <a:lstStyle/>
          <a:p>
            <a:r>
              <a:rPr lang="es-ES" sz="7200" b="1" dirty="0" smtClean="0">
                <a:ln>
                  <a:solidFill>
                    <a:schemeClr val="bg1"/>
                  </a:solidFill>
                </a:ln>
                <a:blipFill>
                  <a:blip r:embed="rId4"/>
                  <a:stretch>
                    <a:fillRect/>
                  </a:stretch>
                </a:blipFill>
                <a:effectLst>
                  <a:outerShdw blurRad="38100" dist="38100" dir="2700000" algn="tl">
                    <a:srgbClr val="000000">
                      <a:alpha val="43137"/>
                    </a:srgbClr>
                  </a:outerShdw>
                </a:effectLst>
              </a:rPr>
              <a:t>Interiores Del Hotel</a:t>
            </a:r>
            <a:endParaRPr lang="es-ES" sz="6000" b="1" dirty="0">
              <a:ln>
                <a:solidFill>
                  <a:schemeClr val="bg1"/>
                </a:solidFill>
              </a:ln>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style.rotation</p:attrName>
                                        </p:attrNameLst>
                                      </p:cBhvr>
                                      <p:tavLst>
                                        <p:tav tm="0">
                                          <p:val>
                                            <p:fltVal val="360"/>
                                          </p:val>
                                        </p:tav>
                                        <p:tav tm="100000">
                                          <p:val>
                                            <p:fltVal val="0"/>
                                          </p:val>
                                        </p:tav>
                                      </p:tavLst>
                                    </p:anim>
                                    <p:animEffect transition="in" filter="fade">
                                      <p:cBhvr>
                                        <p:cTn id="22" dur="30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style.rotation</p:attrName>
                                        </p:attrNameLst>
                                      </p:cBhvr>
                                      <p:tavLst>
                                        <p:tav tm="0">
                                          <p:val>
                                            <p:fltVal val="360"/>
                                          </p:val>
                                        </p:tav>
                                        <p:tav tm="100000">
                                          <p:val>
                                            <p:fltVal val="0"/>
                                          </p:val>
                                        </p:tav>
                                      </p:tavLst>
                                    </p:anim>
                                    <p:animEffect transition="in" filter="fade">
                                      <p:cBhvr>
                                        <p:cTn id="28" dur="3000"/>
                                        <p:tgtEl>
                                          <p:spTgt spid="8"/>
                                        </p:tgtEl>
                                      </p:cBhvr>
                                    </p:animEffect>
                                  </p:childTnLst>
                                </p:cTn>
                              </p:par>
                              <p:par>
                                <p:cTn id="29" presetID="55"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strVal val="#ppt_w*0.70"/>
                                          </p:val>
                                        </p:tav>
                                        <p:tav tm="100000">
                                          <p:val>
                                            <p:strVal val="#ppt_w"/>
                                          </p:val>
                                        </p:tav>
                                      </p:tavLst>
                                    </p:anim>
                                    <p:anim calcmode="lin" valueType="num">
                                      <p:cBhvr>
                                        <p:cTn id="32" dur="2000" fill="hold"/>
                                        <p:tgtEl>
                                          <p:spTgt spid="9"/>
                                        </p:tgtEl>
                                        <p:attrNameLst>
                                          <p:attrName>ppt_h</p:attrName>
                                        </p:attrNameLst>
                                      </p:cBhvr>
                                      <p:tavLst>
                                        <p:tav tm="0">
                                          <p:val>
                                            <p:strVal val="#ppt_h"/>
                                          </p:val>
                                        </p:tav>
                                        <p:tav tm="100000">
                                          <p:val>
                                            <p:strVal val="#ppt_h"/>
                                          </p:val>
                                        </p:tav>
                                      </p:tavLst>
                                    </p:anim>
                                    <p:animEffect transition="in" filter="fade">
                                      <p:cBhvr>
                                        <p:cTn id="3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jpg"/>
          <p:cNvPicPr>
            <a:picLocks noChangeAspect="1"/>
          </p:cNvPicPr>
          <p:nvPr/>
        </p:nvPicPr>
        <p:blipFill>
          <a:blip r:embed="rId2"/>
          <a:srcRect l="2343" t="2167" r="2343" b="2167"/>
          <a:stretch>
            <a:fillRect/>
          </a:stretch>
        </p:blipFill>
        <p:spPr>
          <a:xfrm>
            <a:off x="-1" y="0"/>
            <a:ext cx="9151171"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solidFill>
              <a:srgbClr val="5C2C04"/>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solidFill>
              <a:srgbClr val="5C2C04"/>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3"/>
            <a:stretch>
              <a:fillRect/>
            </a:stretch>
          </a:blipFill>
          <a:ln>
            <a:solidFill>
              <a:srgbClr val="5C2C04"/>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4393421"/>
            <a:ext cx="357158" cy="9144000"/>
          </a:xfrm>
          <a:prstGeom prst="rect">
            <a:avLst/>
          </a:prstGeom>
          <a:blipFill>
            <a:blip r:embed="rId3"/>
            <a:stretch>
              <a:fillRect/>
            </a:stretch>
          </a:blipFill>
          <a:ln>
            <a:solidFill>
              <a:srgbClr val="5C2C04"/>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6.jpg"/>
          <p:cNvPicPr>
            <a:picLocks noChangeAspect="1"/>
          </p:cNvPicPr>
          <p:nvPr/>
        </p:nvPicPr>
        <p:blipFill>
          <a:blip r:embed="rId4">
            <a:lum contrast="20000"/>
          </a:blip>
          <a:stretch>
            <a:fillRect/>
          </a:stretch>
        </p:blipFill>
        <p:spPr>
          <a:xfrm>
            <a:off x="0" y="0"/>
            <a:ext cx="9144000" cy="6858000"/>
          </a:xfrm>
          <a:prstGeom prst="rect">
            <a:avLst/>
          </a:prstGeom>
        </p:spPr>
      </p:pic>
      <p:sp>
        <p:nvSpPr>
          <p:cNvPr id="10" name="9 CuadroTexto"/>
          <p:cNvSpPr txBox="1"/>
          <p:nvPr/>
        </p:nvSpPr>
        <p:spPr>
          <a:xfrm>
            <a:off x="1785918" y="5000636"/>
            <a:ext cx="6000792" cy="1569660"/>
          </a:xfrm>
          <a:prstGeom prst="rect">
            <a:avLst/>
          </a:prstGeom>
          <a:noFill/>
        </p:spPr>
        <p:txBody>
          <a:bodyPr wrap="square" rtlCol="0">
            <a:spAutoFit/>
          </a:bodyPr>
          <a:lstStyle/>
          <a:p>
            <a:pPr algn="ctr"/>
            <a:r>
              <a:rPr lang="es-ES" sz="3200" dirty="0" smtClean="0">
                <a:ln>
                  <a:solidFill>
                    <a:schemeClr val="tx1"/>
                  </a:solidFill>
                </a:ln>
                <a:blipFill>
                  <a:blip r:embed="rId5"/>
                  <a:stretch>
                    <a:fillRect/>
                  </a:stretch>
                </a:blipFill>
                <a:effectLst>
                  <a:outerShdw blurRad="38100" dist="38100" dir="2700000" algn="tl">
                    <a:srgbClr val="000000">
                      <a:alpha val="43137"/>
                    </a:srgbClr>
                  </a:outerShdw>
                </a:effectLst>
                <a:latin typeface="+mj-lt"/>
              </a:rPr>
              <a:t>Al visitar este lugar, se debe tener sumo cuidado en percatarse de cada detalle. </a:t>
            </a:r>
            <a:endParaRPr lang="es-ES" sz="3200" dirty="0">
              <a:ln>
                <a:solidFill>
                  <a:schemeClr val="tx1"/>
                </a:solidFill>
              </a:ln>
              <a:blipFill>
                <a:blip r:embed="rId5"/>
                <a:stretch>
                  <a:fillRect/>
                </a:stretch>
              </a:blipFill>
              <a:effectLst>
                <a:outerShdw blurRad="38100" dist="38100" dir="2700000" algn="tl">
                  <a:srgbClr val="000000">
                    <a:alpha val="43137"/>
                  </a:srgbClr>
                </a:outerShdw>
              </a:effectLst>
              <a:latin typeface="+mj-l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style.rotation</p:attrName>
                                        </p:attrNameLst>
                                      </p:cBhvr>
                                      <p:tavLst>
                                        <p:tav tm="0">
                                          <p:val>
                                            <p:fltVal val="360"/>
                                          </p:val>
                                        </p:tav>
                                        <p:tav tm="100000">
                                          <p:val>
                                            <p:fltVal val="0"/>
                                          </p:val>
                                        </p:tav>
                                      </p:tavLst>
                                    </p:anim>
                                    <p:animEffect transition="in" filter="fade">
                                      <p:cBhvr>
                                        <p:cTn id="22" dur="30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style.rotation</p:attrName>
                                        </p:attrNameLst>
                                      </p:cBhvr>
                                      <p:tavLst>
                                        <p:tav tm="0">
                                          <p:val>
                                            <p:fltVal val="360"/>
                                          </p:val>
                                        </p:tav>
                                        <p:tav tm="100000">
                                          <p:val>
                                            <p:fltVal val="0"/>
                                          </p:val>
                                        </p:tav>
                                      </p:tavLst>
                                    </p:anim>
                                    <p:animEffect transition="in" filter="fade">
                                      <p:cBhvr>
                                        <p:cTn id="28" dur="3000"/>
                                        <p:tgtEl>
                                          <p:spTgt spid="8"/>
                                        </p:tgtEl>
                                      </p:cBhvr>
                                    </p:animEffect>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par>
                          <p:cTn id="32" fill="hold">
                            <p:stCondLst>
                              <p:cond delay="5000"/>
                            </p:stCondLst>
                            <p:childTnLst>
                              <p:par>
                                <p:cTn id="33" presetID="55"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strVal val="#ppt_w*0.70"/>
                                          </p:val>
                                        </p:tav>
                                        <p:tav tm="100000">
                                          <p:val>
                                            <p:strVal val="#ppt_w"/>
                                          </p:val>
                                        </p:tav>
                                      </p:tavLst>
                                    </p:anim>
                                    <p:anim calcmode="lin" valueType="num">
                                      <p:cBhvr>
                                        <p:cTn id="36" dur="2000" fill="hold"/>
                                        <p:tgtEl>
                                          <p:spTgt spid="10"/>
                                        </p:tgtEl>
                                        <p:attrNameLst>
                                          <p:attrName>ppt_h</p:attrName>
                                        </p:attrNameLst>
                                      </p:cBhvr>
                                      <p:tavLst>
                                        <p:tav tm="0">
                                          <p:val>
                                            <p:strVal val="#ppt_h"/>
                                          </p:val>
                                        </p:tav>
                                        <p:tav tm="100000">
                                          <p:val>
                                            <p:strVal val="#ppt_h"/>
                                          </p:val>
                                        </p:tav>
                                      </p:tavLst>
                                    </p:anim>
                                    <p:animEffect transition="in" filter="fade">
                                      <p:cBhvr>
                                        <p:cTn id="3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Hote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leaf17.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0"/>
                                        <p:tgtEl>
                                          <p:spTgt spid="9"/>
                                        </p:tgtEl>
                                      </p:cBhvr>
                                    </p:animEffect>
                                    <p:anim calcmode="lin" valueType="num">
                                      <p:cBhvr>
                                        <p:cTn id="20" dur="3000" fill="hold"/>
                                        <p:tgtEl>
                                          <p:spTgt spid="9"/>
                                        </p:tgtEl>
                                        <p:attrNameLst>
                                          <p:attrName>style.rotation</p:attrName>
                                        </p:attrNameLst>
                                      </p:cBhvr>
                                      <p:tavLst>
                                        <p:tav tm="0">
                                          <p:val>
                                            <p:fltVal val="720"/>
                                          </p:val>
                                        </p:tav>
                                        <p:tav tm="100000">
                                          <p:val>
                                            <p:fltVal val="0"/>
                                          </p:val>
                                        </p:tav>
                                      </p:tavLst>
                                    </p:anim>
                                    <p:anim calcmode="lin" valueType="num">
                                      <p:cBhvr>
                                        <p:cTn id="21" dur="3000" fill="hold"/>
                                        <p:tgtEl>
                                          <p:spTgt spid="9"/>
                                        </p:tgtEl>
                                        <p:attrNameLst>
                                          <p:attrName>ppt_h</p:attrName>
                                        </p:attrNameLst>
                                      </p:cBhvr>
                                      <p:tavLst>
                                        <p:tav tm="0">
                                          <p:val>
                                            <p:fltVal val="0"/>
                                          </p:val>
                                        </p:tav>
                                        <p:tav tm="100000">
                                          <p:val>
                                            <p:strVal val="#ppt_h"/>
                                          </p:val>
                                        </p:tav>
                                      </p:tavLst>
                                    </p:anim>
                                    <p:anim calcmode="lin" valueType="num">
                                      <p:cBhvr>
                                        <p:cTn id="22" dur="3000" fill="hold"/>
                                        <p:tgtEl>
                                          <p:spTgt spid="9"/>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3000"/>
                                        <p:tgtEl>
                                          <p:spTgt spid="10"/>
                                        </p:tgtEl>
                                      </p:cBhvr>
                                    </p:animEffect>
                                    <p:anim calcmode="lin" valueType="num">
                                      <p:cBhvr>
                                        <p:cTn id="26" dur="3000" fill="hold"/>
                                        <p:tgtEl>
                                          <p:spTgt spid="10"/>
                                        </p:tgtEl>
                                        <p:attrNameLst>
                                          <p:attrName>style.rotation</p:attrName>
                                        </p:attrNameLst>
                                      </p:cBhvr>
                                      <p:tavLst>
                                        <p:tav tm="0">
                                          <p:val>
                                            <p:fltVal val="720"/>
                                          </p:val>
                                        </p:tav>
                                        <p:tav tm="100000">
                                          <p:val>
                                            <p:fltVal val="0"/>
                                          </p:val>
                                        </p:tav>
                                      </p:tavLst>
                                    </p:anim>
                                    <p:anim calcmode="lin" valueType="num">
                                      <p:cBhvr>
                                        <p:cTn id="27" dur="3000" fill="hold"/>
                                        <p:tgtEl>
                                          <p:spTgt spid="10"/>
                                        </p:tgtEl>
                                        <p:attrNameLst>
                                          <p:attrName>ppt_h</p:attrName>
                                        </p:attrNameLst>
                                      </p:cBhvr>
                                      <p:tavLst>
                                        <p:tav tm="0">
                                          <p:val>
                                            <p:fltVal val="0"/>
                                          </p:val>
                                        </p:tav>
                                        <p:tav tm="100000">
                                          <p:val>
                                            <p:strVal val="#ppt_h"/>
                                          </p:val>
                                        </p:tav>
                                      </p:tavLst>
                                    </p:anim>
                                    <p:anim calcmode="lin" valueType="num">
                                      <p:cBhvr>
                                        <p:cTn id="28" dur="3000" fill="hold"/>
                                        <p:tgtEl>
                                          <p:spTgt spid="10"/>
                                        </p:tgtEl>
                                        <p:attrNameLst>
                                          <p:attrName>ppt_w</p:attrName>
                                        </p:attrNameLst>
                                      </p:cBhvr>
                                      <p:tavLst>
                                        <p:tav tm="0">
                                          <p:val>
                                            <p:fltVal val="0"/>
                                          </p:val>
                                        </p:tav>
                                        <p:tav tm="100000">
                                          <p:val>
                                            <p:strVal val="#ppt_w"/>
                                          </p:val>
                                        </p:tav>
                                      </p:tavLst>
                                    </p:anim>
                                  </p:childTnLst>
                                </p:cTn>
                              </p:par>
                            </p:childTnLst>
                          </p:cTn>
                        </p:par>
                        <p:par>
                          <p:cTn id="29" fill="hold">
                            <p:stCondLst>
                              <p:cond delay="3000"/>
                            </p:stCondLst>
                            <p:childTnLst>
                              <p:par>
                                <p:cTn id="30" presetID="10" presetClass="exit" presetSubtype="0" fill="hold" nodeType="afterEffect">
                                  <p:stCondLst>
                                    <p:cond delay="0"/>
                                  </p:stCondLst>
                                  <p:childTnLst>
                                    <p:animEffect transition="out" filter="fade">
                                      <p:cBhvr>
                                        <p:cTn id="31" dur="5000"/>
                                        <p:tgtEl>
                                          <p:spTgt spid="11"/>
                                        </p:tgtEl>
                                      </p:cBhvr>
                                    </p:animEffect>
                                    <p:set>
                                      <p:cBhvr>
                                        <p:cTn id="32"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rmitorio.jpg"/>
          <p:cNvPicPr>
            <a:picLocks noChangeAspect="1"/>
          </p:cNvPicPr>
          <p:nvPr/>
        </p:nvPicPr>
        <p:blipFill>
          <a:blip r:embed="rId2">
            <a:lum bright="-10000"/>
          </a:blip>
          <a:stretch>
            <a:fillRect/>
          </a:stretch>
        </p:blipFill>
        <p:spPr>
          <a:xfrm>
            <a:off x="0" y="0"/>
            <a:ext cx="9144000" cy="6857999"/>
          </a:xfrm>
          <a:prstGeom prst="rect">
            <a:avLst/>
          </a:prstGeom>
        </p:spPr>
      </p:pic>
      <p:sp>
        <p:nvSpPr>
          <p:cNvPr id="6" name="5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leaf10.jpg"/>
          <p:cNvPicPr>
            <a:picLocks noChangeAspect="1"/>
          </p:cNvPicPr>
          <p:nvPr/>
        </p:nvPicPr>
        <p:blipFill>
          <a:blip r:embed="rId4"/>
          <a:stretch>
            <a:fillRect/>
          </a:stretch>
        </p:blipFill>
        <p:spPr>
          <a:xfrm>
            <a:off x="0" y="0"/>
            <a:ext cx="9144000" cy="6858000"/>
          </a:xfrm>
          <a:prstGeom prst="rect">
            <a:avLst/>
          </a:prstGeom>
          <a:ln>
            <a:noFill/>
          </a:ln>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anim calcmode="lin" valueType="num">
                                      <p:cBhvr>
                                        <p:cTn id="8" dur="3000" fill="hold"/>
                                        <p:tgtEl>
                                          <p:spTgt spid="6"/>
                                        </p:tgtEl>
                                        <p:attrNameLst>
                                          <p:attrName>style.rotation</p:attrName>
                                        </p:attrNameLst>
                                      </p:cBhvr>
                                      <p:tavLst>
                                        <p:tav tm="0">
                                          <p:val>
                                            <p:fltVal val="720"/>
                                          </p:val>
                                        </p:tav>
                                        <p:tav tm="100000">
                                          <p:val>
                                            <p:fltVal val="0"/>
                                          </p:val>
                                        </p:tav>
                                      </p:tavLst>
                                    </p:anim>
                                    <p:anim calcmode="lin" valueType="num">
                                      <p:cBhvr>
                                        <p:cTn id="9" dur="3000" fill="hold"/>
                                        <p:tgtEl>
                                          <p:spTgt spid="6"/>
                                        </p:tgtEl>
                                        <p:attrNameLst>
                                          <p:attrName>ppt_h</p:attrName>
                                        </p:attrNameLst>
                                      </p:cBhvr>
                                      <p:tavLst>
                                        <p:tav tm="0">
                                          <p:val>
                                            <p:fltVal val="0"/>
                                          </p:val>
                                        </p:tav>
                                        <p:tav tm="100000">
                                          <p:val>
                                            <p:strVal val="#ppt_h"/>
                                          </p:val>
                                        </p:tav>
                                      </p:tavLst>
                                    </p:anim>
                                    <p:anim calcmode="lin" valueType="num">
                                      <p:cBhvr>
                                        <p:cTn id="10" dur="3000" fill="hold"/>
                                        <p:tgtEl>
                                          <p:spTgt spid="6"/>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3000"/>
                                        <p:tgtEl>
                                          <p:spTgt spid="7"/>
                                        </p:tgtEl>
                                      </p:cBhvr>
                                    </p:animEffect>
                                    <p:anim calcmode="lin" valueType="num">
                                      <p:cBhvr>
                                        <p:cTn id="14" dur="3000" fill="hold"/>
                                        <p:tgtEl>
                                          <p:spTgt spid="7"/>
                                        </p:tgtEl>
                                        <p:attrNameLst>
                                          <p:attrName>style.rotation</p:attrName>
                                        </p:attrNameLst>
                                      </p:cBhvr>
                                      <p:tavLst>
                                        <p:tav tm="0">
                                          <p:val>
                                            <p:fltVal val="720"/>
                                          </p:val>
                                        </p:tav>
                                        <p:tav tm="100000">
                                          <p:val>
                                            <p:fltVal val="0"/>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anim calcmode="lin" valueType="num">
                                      <p:cBhvr>
                                        <p:cTn id="16" dur="3000" fill="hold"/>
                                        <p:tgtEl>
                                          <p:spTgt spid="7"/>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3000"/>
                                        <p:tgtEl>
                                          <p:spTgt spid="8"/>
                                        </p:tgtEl>
                                      </p:cBhvr>
                                    </p:animEffect>
                                    <p:anim calcmode="lin" valueType="num">
                                      <p:cBhvr>
                                        <p:cTn id="20" dur="3000" fill="hold"/>
                                        <p:tgtEl>
                                          <p:spTgt spid="8"/>
                                        </p:tgtEl>
                                        <p:attrNameLst>
                                          <p:attrName>style.rotation</p:attrName>
                                        </p:attrNameLst>
                                      </p:cBhvr>
                                      <p:tavLst>
                                        <p:tav tm="0">
                                          <p:val>
                                            <p:fltVal val="720"/>
                                          </p:val>
                                        </p:tav>
                                        <p:tav tm="100000">
                                          <p:val>
                                            <p:fltVal val="0"/>
                                          </p:val>
                                        </p:tav>
                                      </p:tavLst>
                                    </p:anim>
                                    <p:anim calcmode="lin" valueType="num">
                                      <p:cBhvr>
                                        <p:cTn id="21" dur="3000" fill="hold"/>
                                        <p:tgtEl>
                                          <p:spTgt spid="8"/>
                                        </p:tgtEl>
                                        <p:attrNameLst>
                                          <p:attrName>ppt_h</p:attrName>
                                        </p:attrNameLst>
                                      </p:cBhvr>
                                      <p:tavLst>
                                        <p:tav tm="0">
                                          <p:val>
                                            <p:fltVal val="0"/>
                                          </p:val>
                                        </p:tav>
                                        <p:tav tm="100000">
                                          <p:val>
                                            <p:strVal val="#ppt_h"/>
                                          </p:val>
                                        </p:tav>
                                      </p:tavLst>
                                    </p:anim>
                                    <p:anim calcmode="lin" valueType="num">
                                      <p:cBhvr>
                                        <p:cTn id="22" dur="3000" fill="hold"/>
                                        <p:tgtEl>
                                          <p:spTgt spid="8"/>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anim calcmode="lin" valueType="num">
                                      <p:cBhvr>
                                        <p:cTn id="26" dur="3000" fill="hold"/>
                                        <p:tgtEl>
                                          <p:spTgt spid="9"/>
                                        </p:tgtEl>
                                        <p:attrNameLst>
                                          <p:attrName>style.rotation</p:attrName>
                                        </p:attrNameLst>
                                      </p:cBhvr>
                                      <p:tavLst>
                                        <p:tav tm="0">
                                          <p:val>
                                            <p:fltVal val="720"/>
                                          </p:val>
                                        </p:tav>
                                        <p:tav tm="100000">
                                          <p:val>
                                            <p:fltVal val="0"/>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anim calcmode="lin" valueType="num">
                                      <p:cBhvr>
                                        <p:cTn id="28" dur="3000" fill="hold"/>
                                        <p:tgtEl>
                                          <p:spTgt spid="9"/>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m.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6.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ana-Magica-Huilo-Facilities.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4.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ana-Magica-Huilo-Facilities2.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758086-abrir-la-hoja-de-helecho-verde-de-fondo-bueno-para-fondo-la-textura-los-dise-os-de-papel-pintado.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ana-Magica-Huilo-Piano.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6.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ana-Magica-Huilo-Reception.jpg"/>
          <p:cNvPicPr>
            <a:picLocks noChangeAspect="1"/>
          </p:cNvPicPr>
          <p:nvPr/>
        </p:nvPicPr>
        <p:blipFill>
          <a:blip r:embed="rId3">
            <a:lum contrast="10000"/>
          </a:blip>
          <a:stretch>
            <a:fillRect/>
          </a:stretch>
        </p:blipFill>
        <p:spPr>
          <a:xfrm>
            <a:off x="0" y="0"/>
            <a:ext cx="9144000" cy="6858000"/>
          </a:xfrm>
          <a:prstGeom prst="rect">
            <a:avLst/>
          </a:prstGeom>
        </p:spPr>
      </p:pic>
      <p:sp>
        <p:nvSpPr>
          <p:cNvPr id="5" name="4 Rectángulo"/>
          <p:cNvSpPr/>
          <p:nvPr/>
        </p:nvSpPr>
        <p:spPr>
          <a:xfrm>
            <a:off x="0" y="0"/>
            <a:ext cx="357158" cy="6858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4393421"/>
            <a:ext cx="357158" cy="914400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4.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advTm="20000">
    <p:sndAc>
      <p:stSnd>
        <p:snd r:embed="rId2" name="VEGET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ones.jpg"/>
          <p:cNvPicPr>
            <a:picLocks noChangeAspect="1"/>
          </p:cNvPicPr>
          <p:nvPr/>
        </p:nvPicPr>
        <p:blipFill>
          <a:blip r:embed="rId2"/>
          <a:stretch>
            <a:fillRect/>
          </a:stretch>
        </p:blipFill>
        <p:spPr>
          <a:xfrm>
            <a:off x="0" y="0"/>
            <a:ext cx="9156751"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1hel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jpg"/>
          <p:cNvPicPr>
            <a:picLocks noGrp="1" noChangeAspect="1"/>
          </p:cNvPicPr>
          <p:nvPr>
            <p:ph idx="1"/>
          </p:nvPr>
        </p:nvPicPr>
        <p:blipFill>
          <a:blip r:embed="rId2"/>
          <a:srcRect l="3125" t="3125" r="2339" b="3125"/>
          <a:stretch>
            <a:fillRect/>
          </a:stretch>
        </p:blipFill>
        <p:spPr>
          <a:xfrm>
            <a:off x="0" y="0"/>
            <a:ext cx="9144000" cy="6858000"/>
          </a:xfr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8.jpg"/>
          <p:cNvPicPr>
            <a:picLocks noChangeAspect="1"/>
          </p:cNvPicPr>
          <p:nvPr/>
        </p:nvPicPr>
        <p:blipFill>
          <a:blip r:embed="rId4">
            <a:lum contrast="20000"/>
          </a:blip>
          <a:stretch>
            <a:fillRect/>
          </a:stretch>
        </p:blipFill>
        <p:spPr>
          <a:xfrm>
            <a:off x="0" y="0"/>
            <a:ext cx="9144000" cy="6858000"/>
          </a:xfrm>
          <a:prstGeom prst="rect">
            <a:avLst/>
          </a:prstGeom>
        </p:spPr>
      </p:pic>
      <p:sp>
        <p:nvSpPr>
          <p:cNvPr id="10" name="9 CuadroTexto"/>
          <p:cNvSpPr txBox="1"/>
          <p:nvPr/>
        </p:nvSpPr>
        <p:spPr>
          <a:xfrm>
            <a:off x="1714480" y="4643446"/>
            <a:ext cx="6000792" cy="3046988"/>
          </a:xfrm>
          <a:prstGeom prst="rect">
            <a:avLst/>
          </a:prstGeom>
          <a:noFill/>
        </p:spPr>
        <p:txBody>
          <a:bodyPr wrap="square" rtlCol="0">
            <a:spAutoFit/>
          </a:bodyPr>
          <a:lstStyle/>
          <a:p>
            <a:pPr algn="ctr"/>
            <a:r>
              <a:rPr lang="es-ES" dirty="0" smtClean="0"/>
              <a:t> </a:t>
            </a:r>
            <a:r>
              <a:rPr lang="es-ES" sz="3200" dirty="0" smtClean="0">
                <a:ln>
                  <a:solidFill>
                    <a:schemeClr val="tx1"/>
                  </a:solidFill>
                </a:ln>
                <a:blipFill>
                  <a:blip r:embed="rId5"/>
                  <a:stretch>
                    <a:fillRect/>
                  </a:stretch>
                </a:blipFill>
                <a:effectLst>
                  <a:outerShdw blurRad="38100" dist="38100" dir="2700000" algn="tl">
                    <a:srgbClr val="000000">
                      <a:alpha val="43137"/>
                    </a:srgbClr>
                  </a:outerShdw>
                </a:effectLst>
                <a:latin typeface="+mj-lt"/>
              </a:rPr>
              <a:t>Su diseño y el tratamiento de la madera, dan esa sensación de estar viviendo en un bosque.</a:t>
            </a:r>
            <a:br>
              <a:rPr lang="es-ES" sz="3200" dirty="0" smtClean="0">
                <a:ln>
                  <a:solidFill>
                    <a:schemeClr val="tx1"/>
                  </a:solidFill>
                </a:ln>
                <a:blipFill>
                  <a:blip r:embed="rId5"/>
                  <a:stretch>
                    <a:fillRect/>
                  </a:stretch>
                </a:blipFill>
                <a:effectLst>
                  <a:outerShdw blurRad="38100" dist="38100" dir="2700000" algn="tl">
                    <a:srgbClr val="000000">
                      <a:alpha val="43137"/>
                    </a:srgbClr>
                  </a:outerShdw>
                </a:effectLst>
                <a:latin typeface="+mj-lt"/>
              </a:rPr>
            </a:br>
            <a:r>
              <a:rPr lang="es-ES" sz="3200" dirty="0" smtClean="0">
                <a:ln>
                  <a:solidFill>
                    <a:schemeClr val="tx1"/>
                  </a:solidFill>
                </a:ln>
                <a:blipFill>
                  <a:blip r:embed="rId5"/>
                  <a:stretch>
                    <a:fillRect/>
                  </a:stretch>
                </a:blipFill>
                <a:effectLst>
                  <a:outerShdw blurRad="38100" dist="38100" dir="2700000" algn="tl">
                    <a:srgbClr val="000000">
                      <a:alpha val="43137"/>
                    </a:srgbClr>
                  </a:outerShdw>
                </a:effectLst>
                <a:latin typeface="+mj-lt"/>
              </a:rPr>
              <a:t/>
            </a:r>
            <a:br>
              <a:rPr lang="es-ES" sz="3200" dirty="0" smtClean="0">
                <a:ln>
                  <a:solidFill>
                    <a:schemeClr val="tx1"/>
                  </a:solidFill>
                </a:ln>
                <a:blipFill>
                  <a:blip r:embed="rId5"/>
                  <a:stretch>
                    <a:fillRect/>
                  </a:stretch>
                </a:blipFill>
                <a:effectLst>
                  <a:outerShdw blurRad="38100" dist="38100" dir="2700000" algn="tl">
                    <a:srgbClr val="000000">
                      <a:alpha val="43137"/>
                    </a:srgbClr>
                  </a:outerShdw>
                </a:effectLst>
                <a:latin typeface="+mj-lt"/>
              </a:rPr>
            </a:br>
            <a:r>
              <a:rPr lang="es-ES" sz="3200" dirty="0" smtClean="0">
                <a:ln>
                  <a:solidFill>
                    <a:sysClr val="windowText" lastClr="000000"/>
                  </a:solidFill>
                </a:ln>
                <a:blipFill>
                  <a:blip r:embed="rId5"/>
                  <a:stretch>
                    <a:fillRect/>
                  </a:stretch>
                </a:blipFill>
                <a:effectLst>
                  <a:outerShdw blurRad="38100" dist="38100" dir="2700000" algn="tl">
                    <a:srgbClr val="000000">
                      <a:alpha val="43137"/>
                    </a:srgbClr>
                  </a:outerShdw>
                </a:effectLst>
                <a:latin typeface="Bauhaus 93" pitchFamily="82" charset="0"/>
              </a:rPr>
              <a:t/>
            </a:r>
            <a:br>
              <a:rPr lang="es-ES" sz="3200" dirty="0" smtClean="0">
                <a:ln>
                  <a:solidFill>
                    <a:sysClr val="windowText" lastClr="000000"/>
                  </a:solidFill>
                </a:ln>
                <a:blipFill>
                  <a:blip r:embed="rId5"/>
                  <a:stretch>
                    <a:fillRect/>
                  </a:stretch>
                </a:blipFill>
                <a:effectLst>
                  <a:outerShdw blurRad="38100" dist="38100" dir="2700000" algn="tl">
                    <a:srgbClr val="000000">
                      <a:alpha val="43137"/>
                    </a:srgbClr>
                  </a:outerShdw>
                </a:effectLst>
                <a:latin typeface="Bauhaus 93" pitchFamily="82" charset="0"/>
              </a:rPr>
            </a:br>
            <a:endParaRPr lang="es-ES" sz="3200" dirty="0">
              <a:ln>
                <a:solidFill>
                  <a:sysClr val="windowText" lastClr="000000"/>
                </a:solidFill>
              </a:ln>
              <a:blipFill>
                <a:blip r:embed="rId5"/>
                <a:stretch>
                  <a:fillRect/>
                </a:stretch>
              </a:blipFill>
              <a:effectLst>
                <a:outerShdw blurRad="38100" dist="38100" dir="2700000" algn="tl">
                  <a:srgbClr val="000000">
                    <a:alpha val="43137"/>
                  </a:srgbClr>
                </a:outerShdw>
              </a:effectLst>
              <a:latin typeface="Bauhaus 93" pitchFamily="82" charset="0"/>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childTnLst>
                          </p:cTn>
                        </p:par>
                        <p:par>
                          <p:cTn id="32" fill="hold">
                            <p:stCondLst>
                              <p:cond delay="5000"/>
                            </p:stCondLst>
                            <p:childTnLst>
                              <p:par>
                                <p:cTn id="33" presetID="55"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strVal val="#ppt_w*0.70"/>
                                          </p:val>
                                        </p:tav>
                                        <p:tav tm="100000">
                                          <p:val>
                                            <p:strVal val="#ppt_w"/>
                                          </p:val>
                                        </p:tav>
                                      </p:tavLst>
                                    </p:anim>
                                    <p:anim calcmode="lin" valueType="num">
                                      <p:cBhvr>
                                        <p:cTn id="36" dur="2000" fill="hold"/>
                                        <p:tgtEl>
                                          <p:spTgt spid="10"/>
                                        </p:tgtEl>
                                        <p:attrNameLst>
                                          <p:attrName>ppt_h</p:attrName>
                                        </p:attrNameLst>
                                      </p:cBhvr>
                                      <p:tavLst>
                                        <p:tav tm="0">
                                          <p:val>
                                            <p:strVal val="#ppt_h"/>
                                          </p:val>
                                        </p:tav>
                                        <p:tav tm="100000">
                                          <p:val>
                                            <p:strVal val="#ppt_h"/>
                                          </p:val>
                                        </p:tav>
                                      </p:tavLst>
                                    </p:anim>
                                    <p:animEffect transition="in" filter="fade">
                                      <p:cBhvr>
                                        <p:cTn id="3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pa-massage.jpg"/>
          <p:cNvPicPr>
            <a:picLocks noChangeAspect="1"/>
          </p:cNvPicPr>
          <p:nvPr/>
        </p:nvPicPr>
        <p:blipFill>
          <a:blip r:embed="rId2"/>
          <a:stretch>
            <a:fillRect/>
          </a:stretch>
        </p:blipFill>
        <p:spPr>
          <a:xfrm>
            <a:off x="928662" y="0"/>
            <a:ext cx="7038851" cy="6858000"/>
          </a:xfrm>
          <a:prstGeom prst="rect">
            <a:avLst/>
          </a:prstGeom>
        </p:spPr>
      </p:pic>
      <p:sp>
        <p:nvSpPr>
          <p:cNvPr id="7" name="6 Título"/>
          <p:cNvSpPr>
            <a:spLocks noGrp="1"/>
          </p:cNvSpPr>
          <p:nvPr>
            <p:ph type="ctrTitle"/>
          </p:nvPr>
        </p:nvSpPr>
        <p:spPr>
          <a:xfrm flipH="1">
            <a:off x="-357222" y="0"/>
            <a:ext cx="1285884"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i="1" dirty="0"/>
          </a:p>
        </p:txBody>
      </p:sp>
      <p:sp>
        <p:nvSpPr>
          <p:cNvPr id="8" name="7 Rectángulo"/>
          <p:cNvSpPr/>
          <p:nvPr/>
        </p:nvSpPr>
        <p:spPr>
          <a:xfrm>
            <a:off x="8001024" y="0"/>
            <a:ext cx="1142976"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758086-abrir-la-hoja-de-helecho-verde-de-fondo-bueno-para-fondo-la-textura-los-dise-os-de-papel-pintado.jpg"/>
          <p:cNvPicPr>
            <a:picLocks noChangeAspect="1"/>
          </p:cNvPicPr>
          <p:nvPr/>
        </p:nvPicPr>
        <p:blipFill>
          <a:blip r:embed="rId4">
            <a:lum contrast="20000"/>
          </a:blip>
          <a:stretch>
            <a:fillRect/>
          </a:stretch>
        </p:blipFill>
        <p:spPr>
          <a:xfrm>
            <a:off x="-357222" y="0"/>
            <a:ext cx="9501222" cy="68580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3000"/>
                                        <p:tgtEl>
                                          <p:spTgt spid="7"/>
                                        </p:tgtEl>
                                      </p:cBhvr>
                                    </p:animEffect>
                                    <p:anim calcmode="lin" valueType="num">
                                      <p:cBhvr>
                                        <p:cTn id="8" dur="3000" fill="hold"/>
                                        <p:tgtEl>
                                          <p:spTgt spid="7"/>
                                        </p:tgtEl>
                                        <p:attrNameLst>
                                          <p:attrName>style.rotation</p:attrName>
                                        </p:attrNameLst>
                                      </p:cBhvr>
                                      <p:tavLst>
                                        <p:tav tm="0">
                                          <p:val>
                                            <p:fltVal val="720"/>
                                          </p:val>
                                        </p:tav>
                                        <p:tav tm="100000">
                                          <p:val>
                                            <p:fltVal val="0"/>
                                          </p:val>
                                        </p:tav>
                                      </p:tavLst>
                                    </p:anim>
                                    <p:anim calcmode="lin" valueType="num">
                                      <p:cBhvr>
                                        <p:cTn id="9" dur="3000" fill="hold"/>
                                        <p:tgtEl>
                                          <p:spTgt spid="7"/>
                                        </p:tgtEl>
                                        <p:attrNameLst>
                                          <p:attrName>ppt_h</p:attrName>
                                        </p:attrNameLst>
                                      </p:cBhvr>
                                      <p:tavLst>
                                        <p:tav tm="0">
                                          <p:val>
                                            <p:fltVal val="0"/>
                                          </p:val>
                                        </p:tav>
                                        <p:tav tm="100000">
                                          <p:val>
                                            <p:strVal val="#ppt_h"/>
                                          </p:val>
                                        </p:tav>
                                      </p:tavLst>
                                    </p:anim>
                                    <p:anim calcmode="lin" valueType="num">
                                      <p:cBhvr>
                                        <p:cTn id="10" dur="3000" fill="hold"/>
                                        <p:tgtEl>
                                          <p:spTgt spid="7"/>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3000"/>
                                        <p:tgtEl>
                                          <p:spTgt spid="8"/>
                                        </p:tgtEl>
                                      </p:cBhvr>
                                    </p:animEffect>
                                    <p:anim calcmode="lin" valueType="num">
                                      <p:cBhvr>
                                        <p:cTn id="14" dur="3000" fill="hold"/>
                                        <p:tgtEl>
                                          <p:spTgt spid="8"/>
                                        </p:tgtEl>
                                        <p:attrNameLst>
                                          <p:attrName>style.rotation</p:attrName>
                                        </p:attrNameLst>
                                      </p:cBhvr>
                                      <p:tavLst>
                                        <p:tav tm="0">
                                          <p:val>
                                            <p:fltVal val="720"/>
                                          </p:val>
                                        </p:tav>
                                        <p:tav tm="100000">
                                          <p:val>
                                            <p:fltVal val="0"/>
                                          </p:val>
                                        </p:tav>
                                      </p:tavLst>
                                    </p:anim>
                                    <p:anim calcmode="lin" valueType="num">
                                      <p:cBhvr>
                                        <p:cTn id="15" dur="3000" fill="hold"/>
                                        <p:tgtEl>
                                          <p:spTgt spid="8"/>
                                        </p:tgtEl>
                                        <p:attrNameLst>
                                          <p:attrName>ppt_h</p:attrName>
                                        </p:attrNameLst>
                                      </p:cBhvr>
                                      <p:tavLst>
                                        <p:tav tm="0">
                                          <p:val>
                                            <p:fltVal val="0"/>
                                          </p:val>
                                        </p:tav>
                                        <p:tav tm="100000">
                                          <p:val>
                                            <p:strVal val="#ppt_h"/>
                                          </p:val>
                                        </p:tav>
                                      </p:tavLst>
                                    </p:anim>
                                    <p:anim calcmode="lin" valueType="num">
                                      <p:cBhvr>
                                        <p:cTn id="16" dur="3000" fill="hold"/>
                                        <p:tgtEl>
                                          <p:spTgt spid="8"/>
                                        </p:tgtEl>
                                        <p:attrNameLst>
                                          <p:attrName>ppt_w</p:attrName>
                                        </p:attrNameLst>
                                      </p:cBhvr>
                                      <p:tavLst>
                                        <p:tav tm="0">
                                          <p:val>
                                            <p:fltVal val="0"/>
                                          </p:val>
                                        </p:tav>
                                        <p:tav tm="100000">
                                          <p:val>
                                            <p:strVal val="#ppt_w"/>
                                          </p:val>
                                        </p:tav>
                                      </p:tavLst>
                                    </p:anim>
                                  </p:childTnLst>
                                </p:cTn>
                              </p:par>
                              <p:par>
                                <p:cTn id="17" presetID="10" presetClass="exit" presetSubtype="0" fill="hold" nodeType="withEffect">
                                  <p:stCondLst>
                                    <p:cond delay="0"/>
                                  </p:stCondLst>
                                  <p:childTnLst>
                                    <p:animEffect transition="out" filter="fade">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italectur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leaf17.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3000"/>
                                        <p:tgtEl>
                                          <p:spTgt spid="8"/>
                                        </p:tgtEl>
                                      </p:cBhvr>
                                    </p:animEffect>
                                    <p:anim calcmode="lin" valueType="num">
                                      <p:cBhvr>
                                        <p:cTn id="20" dur="3000" fill="hold"/>
                                        <p:tgtEl>
                                          <p:spTgt spid="8"/>
                                        </p:tgtEl>
                                        <p:attrNameLst>
                                          <p:attrName>style.rotation</p:attrName>
                                        </p:attrNameLst>
                                      </p:cBhvr>
                                      <p:tavLst>
                                        <p:tav tm="0">
                                          <p:val>
                                            <p:fltVal val="720"/>
                                          </p:val>
                                        </p:tav>
                                        <p:tav tm="100000">
                                          <p:val>
                                            <p:fltVal val="0"/>
                                          </p:val>
                                        </p:tav>
                                      </p:tavLst>
                                    </p:anim>
                                    <p:anim calcmode="lin" valueType="num">
                                      <p:cBhvr>
                                        <p:cTn id="21" dur="3000" fill="hold"/>
                                        <p:tgtEl>
                                          <p:spTgt spid="8"/>
                                        </p:tgtEl>
                                        <p:attrNameLst>
                                          <p:attrName>ppt_h</p:attrName>
                                        </p:attrNameLst>
                                      </p:cBhvr>
                                      <p:tavLst>
                                        <p:tav tm="0">
                                          <p:val>
                                            <p:fltVal val="0"/>
                                          </p:val>
                                        </p:tav>
                                        <p:tav tm="100000">
                                          <p:val>
                                            <p:strVal val="#ppt_h"/>
                                          </p:val>
                                        </p:tav>
                                      </p:tavLst>
                                    </p:anim>
                                    <p:anim calcmode="lin" valueType="num">
                                      <p:cBhvr>
                                        <p:cTn id="22" dur="3000" fill="hold"/>
                                        <p:tgtEl>
                                          <p:spTgt spid="8"/>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anim calcmode="lin" valueType="num">
                                      <p:cBhvr>
                                        <p:cTn id="26" dur="3000" fill="hold"/>
                                        <p:tgtEl>
                                          <p:spTgt spid="9"/>
                                        </p:tgtEl>
                                        <p:attrNameLst>
                                          <p:attrName>style.rotation</p:attrName>
                                        </p:attrNameLst>
                                      </p:cBhvr>
                                      <p:tavLst>
                                        <p:tav tm="0">
                                          <p:val>
                                            <p:fltVal val="720"/>
                                          </p:val>
                                        </p:tav>
                                        <p:tav tm="100000">
                                          <p:val>
                                            <p:fltVal val="0"/>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anim calcmode="lin" valueType="num">
                                      <p:cBhvr>
                                        <p:cTn id="28" dur="3000" fill="hold"/>
                                        <p:tgtEl>
                                          <p:spTgt spid="9"/>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ana-Magica-Huilo-Restauran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393421" y="2107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393421" y="-4393421"/>
            <a:ext cx="357158" cy="9144000"/>
          </a:xfrm>
          <a:prstGeom prst="rec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leaf18.jpg"/>
          <p:cNvPicPr>
            <a:picLocks noChangeAspect="1"/>
          </p:cNvPicPr>
          <p:nvPr/>
        </p:nvPicPr>
        <p:blipFill>
          <a:blip r:embed="rId4">
            <a:lum contrast="20000"/>
          </a:blip>
          <a:stretch>
            <a:fillRect/>
          </a:stretch>
        </p:blipFill>
        <p:spPr>
          <a:xfrm>
            <a:off x="0" y="0"/>
            <a:ext cx="9144000" cy="6858000"/>
          </a:xfrm>
          <a:prstGeom prst="rect">
            <a:avLst/>
          </a:prstGeom>
        </p:spPr>
      </p:pic>
      <p:sp>
        <p:nvSpPr>
          <p:cNvPr id="10" name="9 CuadroTexto"/>
          <p:cNvSpPr txBox="1"/>
          <p:nvPr/>
        </p:nvSpPr>
        <p:spPr>
          <a:xfrm>
            <a:off x="2643174" y="5786454"/>
            <a:ext cx="4661854" cy="584775"/>
          </a:xfrm>
          <a:prstGeom prst="rect">
            <a:avLst/>
          </a:prstGeom>
          <a:noFill/>
        </p:spPr>
        <p:txBody>
          <a:bodyPr wrap="none" rtlCol="0">
            <a:spAutoFit/>
          </a:bodyPr>
          <a:lstStyle/>
          <a:p>
            <a:r>
              <a:rPr lang="es-ES" sz="3200" dirty="0" smtClean="0">
                <a:ln>
                  <a:solidFill>
                    <a:sysClr val="windowText" lastClr="000000"/>
                  </a:solidFill>
                </a:ln>
                <a:blipFill>
                  <a:blip r:embed="rId5"/>
                  <a:stretch>
                    <a:fillRect/>
                  </a:stretch>
                </a:blipFill>
                <a:effectLst>
                  <a:outerShdw blurRad="38100" dist="38100" dir="2700000" algn="tl">
                    <a:srgbClr val="000000">
                      <a:alpha val="43137"/>
                    </a:srgbClr>
                  </a:outerShdw>
                </a:effectLst>
              </a:rPr>
              <a:t>Francisco del Olmo-Jazmín</a:t>
            </a:r>
            <a:endParaRPr lang="es-ES" sz="3200" dirty="0">
              <a:ln>
                <a:solidFill>
                  <a:sysClr val="windowText" lastClr="000000"/>
                </a:solidFill>
              </a:ln>
              <a:blipFill>
                <a:blip r:embed="rId5"/>
                <a:stretch>
                  <a:fillRect/>
                </a:stretch>
              </a:blip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anim calcmode="lin" valueType="num">
                                      <p:cBhvr>
                                        <p:cTn id="14" dur="3000" fill="hold"/>
                                        <p:tgtEl>
                                          <p:spTgt spid="6"/>
                                        </p:tgtEl>
                                        <p:attrNameLst>
                                          <p:attrName>style.rotation</p:attrName>
                                        </p:attrNameLst>
                                      </p:cBhvr>
                                      <p:tavLst>
                                        <p:tav tm="0">
                                          <p:val>
                                            <p:fltVal val="720"/>
                                          </p:val>
                                        </p:tav>
                                        <p:tav tm="100000">
                                          <p:val>
                                            <p:fltVal val="0"/>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anim calcmode="lin" valueType="num">
                                      <p:cBhvr>
                                        <p:cTn id="16" dur="3000" fill="hold"/>
                                        <p:tgtEl>
                                          <p:spTgt spid="6"/>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style.rotation</p:attrName>
                                        </p:attrNameLst>
                                      </p:cBhvr>
                                      <p:tavLst>
                                        <p:tav tm="0">
                                          <p:val>
                                            <p:fltVal val="720"/>
                                          </p:val>
                                        </p:tav>
                                        <p:tav tm="100000">
                                          <p:val>
                                            <p:fltVal val="0"/>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3000"/>
                                        <p:tgtEl>
                                          <p:spTgt spid="8"/>
                                        </p:tgtEl>
                                      </p:cBhvr>
                                    </p:animEffect>
                                    <p:anim calcmode="lin" valueType="num">
                                      <p:cBhvr>
                                        <p:cTn id="26" dur="3000" fill="hold"/>
                                        <p:tgtEl>
                                          <p:spTgt spid="8"/>
                                        </p:tgtEl>
                                        <p:attrNameLst>
                                          <p:attrName>style.rotation</p:attrName>
                                        </p:attrNameLst>
                                      </p:cBhvr>
                                      <p:tavLst>
                                        <p:tav tm="0">
                                          <p:val>
                                            <p:fltVal val="720"/>
                                          </p:val>
                                        </p:tav>
                                        <p:tav tm="100000">
                                          <p:val>
                                            <p:fltVal val="0"/>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ppt_w</p:attrName>
                                        </p:attrNameLst>
                                      </p:cBhvr>
                                      <p:tavLst>
                                        <p:tav tm="0">
                                          <p:val>
                                            <p:fltVal val="0"/>
                                          </p:val>
                                        </p:tav>
                                        <p:tav tm="100000">
                                          <p:val>
                                            <p:strVal val="#ppt_w"/>
                                          </p:val>
                                        </p:tav>
                                      </p:tavLst>
                                    </p:anim>
                                  </p:childTnLst>
                                </p:cTn>
                              </p:par>
                              <p:par>
                                <p:cTn id="29" presetID="10" presetClass="exit" presetSubtype="0" fill="hold" nodeType="withEffect">
                                  <p:stCondLst>
                                    <p:cond delay="0"/>
                                  </p:stCondLst>
                                  <p:childTnLst>
                                    <p:animEffect transition="out" filter="fade">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23" presetClass="entr" presetSubtype="1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montana-magica-el-hotel-mas-raro-del-mundo-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la-montana-magica-el-hotel-mas-raro-del-mundo-milespowerpoints.com</Template>
  <TotalTime>0</TotalTime>
  <Words>374</Words>
  <Application>Microsoft Office PowerPoint</Application>
  <PresentationFormat>Presentación en pantalla (4:3)</PresentationFormat>
  <Paragraphs>58</Paragraphs>
  <Slides>43</Slides>
  <Notes>1</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la-montana-magica-el-hotel-mas-raro-del-mundo-milespowerpoints.com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 </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2012-05-16T15:49:24Z</dcterms:created>
  <dcterms:modified xsi:type="dcterms:W3CDTF">2012-05-16T15:50:51Z</dcterms:modified>
</cp:coreProperties>
</file>