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37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69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6" r:id="rId70"/>
    <p:sldId id="322" r:id="rId71"/>
    <p:sldId id="323" r:id="rId72"/>
    <p:sldId id="324" r:id="rId73"/>
    <p:sldId id="325" r:id="rId74"/>
    <p:sldId id="330" r:id="rId75"/>
    <p:sldId id="328" r:id="rId76"/>
    <p:sldId id="329" r:id="rId77"/>
    <p:sldId id="331" r:id="rId78"/>
    <p:sldId id="335" r:id="rId79"/>
    <p:sldId id="327" r:id="rId80"/>
    <p:sldId id="332" r:id="rId81"/>
    <p:sldId id="333" r:id="rId82"/>
    <p:sldId id="334" r:id="rId83"/>
    <p:sldId id="336" r:id="rId84"/>
    <p:sldId id="337" r:id="rId85"/>
    <p:sldId id="338" r:id="rId86"/>
    <p:sldId id="339" r:id="rId87"/>
    <p:sldId id="341" r:id="rId88"/>
    <p:sldId id="340" r:id="rId89"/>
    <p:sldId id="370" r:id="rId90"/>
    <p:sldId id="37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  <p:sldId id="365" r:id="rId115"/>
    <p:sldId id="366" r:id="rId116"/>
    <p:sldId id="367" r:id="rId117"/>
    <p:sldId id="368" r:id="rId118"/>
    <p:sldId id="372" r:id="rId119"/>
    <p:sldId id="373" r:id="rId120"/>
    <p:sldId id="374" r:id="rId121"/>
    <p:sldId id="375" r:id="rId122"/>
    <p:sldId id="376" r:id="rId123"/>
    <p:sldId id="377" r:id="rId124"/>
    <p:sldId id="378" r:id="rId125"/>
    <p:sldId id="379" r:id="rId126"/>
    <p:sldId id="380" r:id="rId127"/>
    <p:sldId id="381" r:id="rId128"/>
    <p:sldId id="382" r:id="rId129"/>
    <p:sldId id="383" r:id="rId130"/>
    <p:sldId id="384" r:id="rId131"/>
    <p:sldId id="385" r:id="rId132"/>
    <p:sldId id="386" r:id="rId133"/>
    <p:sldId id="387" r:id="rId134"/>
    <p:sldId id="407" r:id="rId135"/>
    <p:sldId id="408" r:id="rId13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117" Type="http://schemas.openxmlformats.org/officeDocument/2006/relationships/slide" Target="slides/slide114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slide" Target="slides/slide109.xml"/><Relationship Id="rId133" Type="http://schemas.openxmlformats.org/officeDocument/2006/relationships/slide" Target="slides/slide130.xml"/><Relationship Id="rId138" Type="http://schemas.openxmlformats.org/officeDocument/2006/relationships/presProps" Target="presProps.xml"/><Relationship Id="rId16" Type="http://schemas.openxmlformats.org/officeDocument/2006/relationships/slide" Target="slides/slide13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123" Type="http://schemas.openxmlformats.org/officeDocument/2006/relationships/slide" Target="slides/slide120.xml"/><Relationship Id="rId128" Type="http://schemas.openxmlformats.org/officeDocument/2006/relationships/slide" Target="slides/slide125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slide" Target="slides/slide110.xml"/><Relationship Id="rId118" Type="http://schemas.openxmlformats.org/officeDocument/2006/relationships/slide" Target="slides/slide115.xml"/><Relationship Id="rId134" Type="http://schemas.openxmlformats.org/officeDocument/2006/relationships/slide" Target="slides/slide131.xml"/><Relationship Id="rId13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121" Type="http://schemas.openxmlformats.org/officeDocument/2006/relationships/slide" Target="slides/slide11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116" Type="http://schemas.openxmlformats.org/officeDocument/2006/relationships/slide" Target="slides/slide113.xml"/><Relationship Id="rId124" Type="http://schemas.openxmlformats.org/officeDocument/2006/relationships/slide" Target="slides/slide121.xml"/><Relationship Id="rId129" Type="http://schemas.openxmlformats.org/officeDocument/2006/relationships/slide" Target="slides/slide126.xml"/><Relationship Id="rId137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11" Type="http://schemas.openxmlformats.org/officeDocument/2006/relationships/slide" Target="slides/slide108.xml"/><Relationship Id="rId132" Type="http://schemas.openxmlformats.org/officeDocument/2006/relationships/slide" Target="slides/slide129.xml"/><Relationship Id="rId14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14" Type="http://schemas.openxmlformats.org/officeDocument/2006/relationships/slide" Target="slides/slide111.xml"/><Relationship Id="rId119" Type="http://schemas.openxmlformats.org/officeDocument/2006/relationships/slide" Target="slides/slide116.xml"/><Relationship Id="rId127" Type="http://schemas.openxmlformats.org/officeDocument/2006/relationships/slide" Target="slides/slide12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122" Type="http://schemas.openxmlformats.org/officeDocument/2006/relationships/slide" Target="slides/slide119.xml"/><Relationship Id="rId130" Type="http://schemas.openxmlformats.org/officeDocument/2006/relationships/slide" Target="slides/slide127.xml"/><Relationship Id="rId135" Type="http://schemas.openxmlformats.org/officeDocument/2006/relationships/slide" Target="slides/slide13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120" Type="http://schemas.openxmlformats.org/officeDocument/2006/relationships/slide" Target="slides/slide117.xml"/><Relationship Id="rId125" Type="http://schemas.openxmlformats.org/officeDocument/2006/relationships/slide" Target="slides/slide122.xml"/><Relationship Id="rId141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slide" Target="slides/slide112.xml"/><Relationship Id="rId131" Type="http://schemas.openxmlformats.org/officeDocument/2006/relationships/slide" Target="slides/slide128.xml"/><Relationship Id="rId136" Type="http://schemas.openxmlformats.org/officeDocument/2006/relationships/slide" Target="slides/slide133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126" Type="http://schemas.openxmlformats.org/officeDocument/2006/relationships/slide" Target="slides/slide12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56209E3-EA3D-4D60-9929-55F7EE0B2933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FE953A8-8A68-411A-8633-EBF589AFFCB6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A9D122A-6A1B-478B-93FE-B5A1F14E976E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B2321003-DA70-4F42-A911-F49805F813E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9E96DC08-2F03-499F-AA8D-C9F7FFE5181A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051C32-D12A-4B14-9FAB-1EDCA7BF09CC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DFE08E5-5998-48AA-86FA-7D5204906E0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34B3D373-8A60-418F-8644-CFA32E0916A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6618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C06DA26-517D-4435-B616-E306ACAE69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2C58883-BCD4-4B09-812F-33CE15B123B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3CA1F3-EBA2-4877-8F82-5386B5311F37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35062FA-136B-49F7-908F-27E63C657AD4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5387E02-3728-4A39-A01E-FB910263D8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E82E4F6-6E1E-4E39-9AFE-226BE1A9DA3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84A672B-246A-4B4E-A267-F8B7B7A63817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351FE1B-AF16-4AC1-B35F-8C65A91B83EC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04D8728-54AB-45D7-AD7C-1112564975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4B206A8-D1EB-4DFB-8216-6BDF5EAAD77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3CF997E-90BA-41FE-A246-6C54233FEE00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3B6A6B9-B80D-4220-A026-39BD0D558B7C}" type="slidenum">
              <a:t>85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CD633A-24E7-4F89-B8F2-483BE423B3F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2D96FB-ECC9-49F6-A8C2-FB8CABA0E50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537F3C-7F4F-4C4E-BC9C-5762266C820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B8CBD3-710B-4B24-89B2-7D114E338931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DEE036-0AF1-4538-8770-C263FE18E1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8AA93E-07C8-4D92-9F79-12D7442AB99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79A843-3C8D-436E-AC04-D85FCF87E02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730415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0CE835-97EC-460E-B89A-D2706C20A4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1272ECB-8B4A-44E8-8650-43FE496AA6B5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1E3882-4EE7-485C-B0AF-061DEEB38CA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5E2215-A5D3-4658-8FDF-C703C3523CF9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23027C-081A-4DB0-A7FF-5CB927AD97C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17C9AB-ADB9-46B7-BD30-53B33685D57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B78797-39D1-4811-84A2-AD73A1BC8AD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0131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6CD81B-B144-4DC0-B0C2-7EAB3FD5A34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2303E58-09F1-40DB-97D0-4F8B23EFC0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F10CB2D-401B-4921-9718-F1D2D040739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5BB0EF-54AD-434C-90BF-2FCF9D974FF4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6716DD9-1BB9-4F3A-A2D5-58C2E5BEFD6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E43608-0A55-47C3-B55A-95971F6E3BB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235172-5BF9-4CD2-B82A-AB78F4411AB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292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A2040A-9F3A-4CE4-B5DF-CC8B922E2F4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A1A869-A325-4ADE-ADE8-52CD760CDE0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05E5CC2-8882-44FD-811A-EA049DC5855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A58097A-357B-438B-9D83-507EFF8324B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51B931-DF3E-4A7C-B3F7-18CDF194F12C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7F3A15C-63F5-4B99-A3A0-84D366C6EB0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D7DEEDB-58E0-4109-B993-312AAB1A514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8F42B2-0B48-4C13-BF49-1E3F2D174D9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9988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6B3B2B-CC91-47B3-989E-95CAA4B7DC3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1DB69CA-C88E-424D-9186-7FDA85A3C22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C0D784-0190-4595-92DF-254125D4883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B1B9A28-8A18-41B3-B0CB-AFC8A4CFAEB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5B36C7F-6D35-4973-B0F4-69A2C9AC008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BC72564-A1E2-4922-B17A-46DCC9CB2FB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5801CD-9274-4744-BDE5-486B86A37FB1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1811605-4AD8-4B0C-B1EB-F37C855C3F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0DB3ED1-B3B3-4BE7-8E06-406EF22B04A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9C60B8-6A5C-4683-A583-688C35ECDF1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2067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5C5708-86B1-43DC-976A-3CB1E4E966B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02B3B2C-93FE-4F4D-969E-58FBE2D83F6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C63CD8-315C-48D7-95C4-95FBB3408942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7250D7C-7B2D-4D5C-BC85-E58FC840F6C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DAFA5D9-2FF2-4ECA-811F-E9417468118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35D465-2873-46B0-BAB5-23E3799134D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1636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C048515-F9A0-4A4B-B60E-4E2F54741E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17316C-751C-4DFA-952B-F70F2D696B9D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BA11EE6-9078-4456-9D60-BCF3152631B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C3D9443-2530-43F0-96FE-ACFBB7A6A36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E359F9-C87C-4CEA-A1D8-ED648F51011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96653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CBEE4-61A6-4200-A27D-BEF33FB421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2B708E-4CCA-4BDD-B1A6-986AF53BD54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CADA18-D779-497D-A262-AF43C36C571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3FF1191-6E1D-417D-B909-7BE57959CA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699EA1-D4BA-4A03-B8EE-D2A9C87286D4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C41D90E-84DB-4B7B-854F-23B57ED9AD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8726ED7-76FF-4659-9621-5386C827CE5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E60C8C-7C52-4CB2-BE88-C1BE4D27E4F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815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CAC4BF-DFAD-43C1-82D9-3A70DC033A5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128F5BE-9A5B-4886-A30F-2B3F5921BE8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991802E-3AA6-4BAC-A4AE-D42E82BDE9B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20C46FB-87D9-4CF6-A2B9-A235BD57F3B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5366B9-DCDE-42EE-A44D-C73DF62BE8BC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5790404-1A0A-4EF7-9742-F6BF9043607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9D865DE-1806-4709-A1D1-EC1DB42C694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837429-FE04-44B4-A590-A0FB48A397E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8273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976853-5897-4104-AEDF-15542A02175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22F8ED0-00A2-405C-AFE1-66F5742A37A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26FE3F-5BA0-4613-9E9C-476AF936A0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D76B2B-963A-4458-809A-B7ADABD4D64D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F6CAC4-CDB7-466B-A7A3-5BB65DA25C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9920ED-4661-41AA-AE90-D1E2DA7B8B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E201E4A-214B-484F-A01E-42378603E28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5842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3F6E846-F3C3-4222-BC36-A80BBC38FF4E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D64BC8E-C131-4ACF-9432-223F0D4300E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559F62-3026-4245-918C-3B133CBD6EB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40DEF3-6539-46D6-A149-4E0EFCDD66A7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E967445-D681-4704-8EAF-98FF0C8787F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EB3BA2-D4C6-4338-9E66-3DF56405F6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4E335E-DCBF-45DA-90CC-8CE339CC071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77730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217887-6BBD-4CA5-B0A6-A7FAC0E510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1FEAD07-F476-4D38-A773-E0245D0CF49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CCB985-17DD-4BF6-AD8D-0E52F9E1E7A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022ECC-5F73-4525-8753-305F2820DD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C6E1B0-8CCA-4B05-95C5-89265FF92F9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FC4ED99C-3AE7-4D77-901A-8F125DA8107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620704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CF6A0-822F-4F9A-8667-2C8A93E47C4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es-ES" sz="60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93AC6DF-82E6-415B-A7DB-14AFFC6BAB9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es-ES" sz="24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969D2F-63B3-449F-9D7F-1B4C9CC1E4D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610077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CAAAB5E-52E3-4023-97D9-CBC35983CDA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A22374-E620-448B-A9B5-90EB0432302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E2A1BE-325E-4149-A361-1F252F2D8D3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72EDABC-3CFE-4AA5-BB16-0CB2CBCCF4D4}" type="datetime1">
              <a:rPr lang="es-ES"/>
              <a:pPr lvl="0"/>
              <a:t>06/07/2021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B6471F-46FA-46EE-8963-BC128289DFE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141A2A-EF76-465C-B822-A447FF7DCB8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FBDDCC9-7DC9-42A5-B501-69539FF9224E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5F936FA-C314-484D-8DDF-D1DB29A8A3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2C504A8-7581-439C-87BB-59A5BD683BF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066886F-FBE9-4DEA-8DBF-93402E9B1F3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E4368F6-28D9-498C-8E1F-DCBFB726129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2E5618-1A10-46E5-983C-08A846A17BB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D7C57B71-A36C-4EB2-AFD5-0E18F1D33DA1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8BDB913-AD24-4DAC-8A02-BB9E0338FD6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245223"/>
            <a:ext cx="2844798" cy="47624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4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2.xml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3.png"/><Relationship Id="rId10" Type="http://schemas.openxmlformats.org/officeDocument/2006/relationships/image" Target="../media/image1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78519BA-9957-47FF-93E9-FF2592C10282}"/>
              </a:ext>
            </a:extLst>
          </p:cNvPr>
          <p:cNvSpPr txBox="1"/>
          <p:nvPr/>
        </p:nvSpPr>
        <p:spPr>
          <a:xfrm>
            <a:off x="0" y="2743200"/>
            <a:ext cx="11887200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HOTEL CASINO VENETIAN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LAS VEGAS · NEVADA · EEUU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07 - Winter (Largo From The Four Seasons)">
            <a:extLst>
              <a:ext uri="{FF2B5EF4-FFF2-40B4-BE49-F238E27FC236}">
                <a16:creationId xmlns:a16="http://schemas.microsoft.com/office/drawing/2014/main" id="{28345A11-E4FE-4547-9BD6-F4B3DEE18F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0067" y="5924607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F3335D9-A5D0-412E-96A9-6B3E31BE8B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574"/>
            <a:ext cx="12109143" cy="680503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D0DD6A9-CA6D-4EBA-9B97-04547690B780}"/>
              </a:ext>
            </a:extLst>
          </p:cNvPr>
          <p:cNvSpPr txBox="1"/>
          <p:nvPr/>
        </p:nvSpPr>
        <p:spPr>
          <a:xfrm>
            <a:off x="1065321" y="1278386"/>
            <a:ext cx="10138300" cy="427809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El Venetian Resort Hotel Casino es el hotel más grande calificado por la AAA de Cinco Diamantes en Estados Unidos. Este lujoso hotel y casino con tema de Venecia está localizado en el strip de Las Vegas en Paradise, Nevada, en el sitio antiguamente ocupado por el Sands Hotel. Tiene 4.049 suites y 11.150 m² de casino. Está localizado al este del strip, entre el Harrah's y El Palazzo. Combinado con el centro de convenciones Sands Expo y el The Palazzo Hotel y Casino Resort, El Venetian es parte del complejo hotelero más grande del mundo, con más de 7.128 habitaciones y suites.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El 26 de noviembre de 1996, 8 años después de que fuera comprado por Sheldon Adelson, El Sands Hotel fue demolido para hacer espacio y construir el The Venetian Resort Hotel Casino. Las excavaciones de los cimientos empezaron el 14 de abril de 1997. El complejo abrió el 3 de mayo de 1999 con suelta de palomas blancas, toque de trompetas y gondoleros cantando, con la presencia de actrices como Sophia Loren. Fue el resort más caro de su tipo cuando abrió. 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El 24 de agosto de 1998 El Venetian empieza a aceptar reservas, por teléfono o en línea, y 3 de mayo de 1999 es la inauguración de la primera etapa del complejo. El 7 de octubre de 2001 el Museo de Guggenheim Hermitage abrió dentro del hotel, mostrando su primera colección "Masterpieces and Master Collectors" sobre Impresionismo y pinturas Modernas. El 27 de junio de 2003 el Venezia inauguró su segunda torre adicional, agregándole 1.013 suites y una nueva capilla para bodas. La construcción del Venetian fue un episodio del programa Super estructuras de Discovery en español.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7977221-C783-4549-83E1-D0553BAB6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90932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33173F2-F8E3-40FD-B531-7BF70472C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52" y="0"/>
            <a:ext cx="12007791" cy="68510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B29BF43-756A-4813-A3CB-CA717CFF9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048" y="-33942"/>
            <a:ext cx="12227045" cy="692305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59C0F01-560B-4902-B2F4-8FBBF8622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9" y="28062"/>
            <a:ext cx="12153857" cy="684387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DBB8DA0-F119-4D7D-B16F-6AEE7DB3E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2" y="39017"/>
            <a:ext cx="12156024" cy="68016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BB9104B-002E-4CCE-A271-7D9E4FC49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18" y="36292"/>
            <a:ext cx="12079873" cy="676936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6F2FAA8F-2679-46E4-9BF0-53A38DD89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124" y="-27971"/>
            <a:ext cx="12207121" cy="69122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CFA228E-972C-46F9-9911-06902F886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2" y="0"/>
            <a:ext cx="1207362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AA22072-7ADD-4D35-BF7F-DF3218B42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4" y="-4434"/>
            <a:ext cx="12298533" cy="691792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6348E2E-CD5A-4CF3-AF12-E21B89A40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3" y="21406"/>
            <a:ext cx="12180393" cy="68028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E1CC6A8-BAE2-4A96-92BC-B7C52E985D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" y="0"/>
            <a:ext cx="12191448" cy="685397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09C6C4D-A5A0-4966-B784-C30480084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88"/>
            <a:ext cx="12191996" cy="684706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A224195-EB07-4E0E-B979-A05A2D56B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062"/>
            <a:ext cx="12191996" cy="69062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AEDC650-4659-44A4-B681-9ACC342E3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635" y="15855"/>
            <a:ext cx="12221641" cy="684214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94E4995-6158-41BC-82C1-F2C4C20A4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70" y="-16696"/>
            <a:ext cx="12200967" cy="68772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2C05C59-3CE5-4A26-B866-0BA31F44E7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3" y="6976"/>
            <a:ext cx="12164912" cy="685944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37450BC-51DE-4018-A49C-C052DA739B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330"/>
            <a:ext cx="12260064" cy="683866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DF85A90-F139-48A8-BCAB-0C9AF3022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40" y="-1755"/>
            <a:ext cx="12153765" cy="681599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AFAE7FD-F698-4643-A23E-9750CCDAE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32" y="24222"/>
            <a:ext cx="12195197" cy="683377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F7712A5-05C5-4D5F-B208-761A31DF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7825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D751CC0-1A76-47BC-B523-A90F44E79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3" y="-19650"/>
            <a:ext cx="12164903" cy="69037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B61C5C7-AD74-45D8-8736-F077DE14A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80" y="16642"/>
            <a:ext cx="12153116" cy="684135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1D507B8-4099-40ED-AD61-F67C5EBBC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41882EF-3F33-46A1-8B8C-4348F38E4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778082BD-C387-4E59-9CC5-769E06338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88" y="45445"/>
            <a:ext cx="12136008" cy="687781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E421A06-5760-4D4F-9262-BE8769791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1" y="2221"/>
            <a:ext cx="12162644" cy="68557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40A176B-C177-4507-A5E3-0EB9CB564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22293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B7DDEC2-4CE4-4429-B5C1-1F332EAF8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" y="0"/>
            <a:ext cx="12189272" cy="683349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54E4C81-2A32-4CF7-B6B8-745B3C9B8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6440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9D2C8FA-452B-4489-BE83-F35DE8613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675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A9CA9A0-75C2-46C4-9E01-96C5991D1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2" y="7123"/>
            <a:ext cx="12171523" cy="72328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CEB9D92-7A6E-43B5-9560-8139CDEB8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1070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06B103E-4458-43E6-B167-945DE75B1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263" y="12390"/>
            <a:ext cx="12286692" cy="694770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6755E43-E2AF-4DA5-836C-0283003A3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589" y="26764"/>
            <a:ext cx="12118854" cy="68312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2D9ED5E-BDAC-4BF4-8721-D8D39C5BE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902" y="0"/>
            <a:ext cx="1228396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3E46452-63E6-4EAD-B93B-504AE5108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8"/>
            <a:ext cx="12191996" cy="685435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5774EDC-35AB-463D-A465-0C9F9EAD60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FB04683-F485-428B-833D-BBABFA8DD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9" y="-18031"/>
            <a:ext cx="12071780" cy="727996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C000EB9-7BE9-4D0B-AFA6-0B482B7D4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01"/>
            <a:ext cx="12158219" cy="683899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701BDD7-C7CB-410E-A811-DADEC42FA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00447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075690D-E43E-4A61-B85F-4E23BBFD47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59E823C-B8A4-47CA-BBC1-4C822E40E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41" y="-514907"/>
            <a:ext cx="12231581" cy="738943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F73F3BC-4C83-4BC9-84D2-20C0931A9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0" y="0"/>
            <a:ext cx="12186126" cy="683957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AE2E9E1-EB98-4CC4-985A-01FA6B4F9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89003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5C66111-AD10-41DB-B946-AF148C069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3995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A69875B-3E0D-40C7-A5FF-815340BCD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781" y="0"/>
            <a:ext cx="12224787" cy="70133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7276AFA-F256-4AFA-A0BD-87FD66E18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368" y="0"/>
            <a:ext cx="12227375" cy="68706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A818AAC-F50F-4C5F-80FB-9A5D7FE980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" y="-26727"/>
            <a:ext cx="12189043" cy="681813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48BA763-9EA5-4808-B6A5-AE6BB2C9F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8" y="-3566"/>
            <a:ext cx="12153537" cy="686314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EA05124-C99E-4E11-9155-AF3EB02E4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1A9FDBF-B1C9-4C54-8B8E-5641C4806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697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D661C25-3E43-40C0-86A4-6A0D40B92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597"/>
            <a:ext cx="12191996" cy="728222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100C6AA-A06C-495C-AA56-4BA2082E0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574"/>
            <a:ext cx="12191996" cy="678421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>
            <a:extLst>
              <a:ext uri="{FF2B5EF4-FFF2-40B4-BE49-F238E27FC236}">
                <a16:creationId xmlns:a16="http://schemas.microsoft.com/office/drawing/2014/main" id="{D64CD49E-CF59-4877-B1B7-671F5779D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74" y="-692456"/>
            <a:ext cx="12038953" cy="75504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CCC7395-3256-468C-AA50-F3C47FD515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18" y="-1202143"/>
            <a:ext cx="12144978" cy="809146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3CA8B78-79A5-4DAA-9F4D-695002606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6921"/>
            <a:ext cx="12191996" cy="75349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B4D8CFE-E2F7-483E-8804-A77C4CEB8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3" y="-192490"/>
            <a:ext cx="12178683" cy="742005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0735FF9-4B52-4F3D-B924-E9168D120B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4708"/>
            <a:ext cx="12191996" cy="748091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329C3D8-6534-4D09-BBB4-4BD827678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76" y="-33805"/>
            <a:ext cx="12017639" cy="67957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C246A13-61EE-4A05-9F3E-807655C5F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1183"/>
            <a:ext cx="12191996" cy="69877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B99210E-F435-45BC-B1D4-4905325EC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65192"/>
            <a:ext cx="12126900" cy="802319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817E3CD-2F5F-4FBC-A662-2AEBAFFA7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506" y="0"/>
            <a:ext cx="12227512" cy="693273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A9F23A4-4745-4BCA-9EC5-8C086E4CE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48" y="45171"/>
            <a:ext cx="12153857" cy="676936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7AE26EB-E146-4F03-B4A9-C8FD39EC5B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0811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D04EFC1-6674-41FA-A60F-4A96E7903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15" y="-13085"/>
            <a:ext cx="12109143" cy="687108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51B9F33-678C-4689-94D1-354E4D28E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" y="0"/>
            <a:ext cx="12187973" cy="687379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0BE8322-A09C-4C72-B301-B70269FBA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3288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7140F6A-6E4F-484C-BF50-89031CA42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6721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CA7A44E-CA5C-44A4-83CE-EB3319942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296" y="0"/>
            <a:ext cx="12168560" cy="68343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2DC57E6-BB26-4E59-8259-900ECE49EB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1970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46298C3-2C2C-46DB-8297-572EEC4E4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33297"/>
            <a:ext cx="12260064" cy="729397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1BCDA0E-13A1-4B87-B38D-7827E9E4D3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16" y="-257458"/>
            <a:ext cx="12126480" cy="71154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A07A0AA-DD30-4191-81E0-50B73667D5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3413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532BC3E0-E5B4-43DD-AE34-6C3AFFDD2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6" y="0"/>
            <a:ext cx="12127220" cy="681362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B19B5E7-0C1D-4FAC-9B9A-AA867C9E7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811987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A552A61-0DA7-4763-B0AC-1078FF2D2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9" y="7260"/>
            <a:ext cx="12196514" cy="685073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CC19799-B3BC-4A43-8015-23A3E4E9C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08504"/>
            <a:ext cx="12191996" cy="75772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47CEA9E-04F2-44E9-991A-955084881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" y="0"/>
            <a:ext cx="12189272" cy="691158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56CCC9A-D52F-4B25-B86E-FC3AD51BB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24489"/>
            <a:ext cx="12191996" cy="762935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73FCA60-F66E-4834-AA67-897F887F9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4272"/>
            <a:ext cx="12191996" cy="72048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2E96F31-2F97-452F-8FAB-D1C55EA00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153" y="-757653"/>
            <a:ext cx="12198150" cy="75959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27490C5-6D04-408B-AE3F-211FD8FD6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071" y="2816"/>
            <a:ext cx="12223068" cy="683449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ABDB523-0C97-4F3F-BB3E-0D7C7D2C6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3" y="-81015"/>
            <a:ext cx="12179103" cy="722234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>
            <a:extLst>
              <a:ext uri="{FF2B5EF4-FFF2-40B4-BE49-F238E27FC236}">
                <a16:creationId xmlns:a16="http://schemas.microsoft.com/office/drawing/2014/main" id="{BAC02C8D-4510-471B-9B38-215FC0187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21"/>
            <a:ext cx="12191996" cy="676274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>
            <a:extLst>
              <a:ext uri="{FF2B5EF4-FFF2-40B4-BE49-F238E27FC236}">
                <a16:creationId xmlns:a16="http://schemas.microsoft.com/office/drawing/2014/main" id="{41E36DF2-6A6F-43E1-BB13-4D0F1F586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91" y="-816742"/>
            <a:ext cx="12209288" cy="77176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98E6502-B574-41FB-A7F9-FA3A0B6B5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26" y="6382"/>
            <a:ext cx="12135779" cy="67995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C4C4AFA-2585-496C-BC35-21E44DDB0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" y="-9665"/>
            <a:ext cx="12184416" cy="73452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9E6921B-2280-4980-B0C4-19F0F3A7D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0" y="-6053"/>
            <a:ext cx="12152046" cy="689955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87F4463-B083-47B9-9347-960B78D0F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47"/>
            <a:ext cx="12191996" cy="69235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5A351DB-53BA-48A3-BBE8-4788E6C88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71" y="11695"/>
            <a:ext cx="12160925" cy="678717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F9F5831-7DD4-41CB-B98C-04B2798E4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5806"/>
            <a:ext cx="12191996" cy="77514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E15D7E0-5A82-4601-9B2F-5E91AC28B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36" y="25292"/>
            <a:ext cx="12062207" cy="685926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DA13E3D-51A9-4696-9F70-42FF64233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54599"/>
            <a:ext cx="12191996" cy="77803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988DBB4-0DB9-4DDF-8B86-666666020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91421"/>
            <a:ext cx="12191996" cy="806679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8019495-0BB5-44A7-83CA-7D79D31B2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8086"/>
            <a:ext cx="12191996" cy="76930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E0DB64A-03D4-4BCB-A57C-68A408D97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" y="-896642"/>
            <a:ext cx="12091714" cy="774506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5EC2075-6008-4761-9879-C138C5DFC6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4281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1057B02-77E4-47AB-A130-F0EE370EE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5246"/>
            <a:ext cx="12191996" cy="77719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AA866F2-C55E-4A84-A066-A4C257D3D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92"/>
            <a:ext cx="12191996" cy="684805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26B1139-9543-49DC-84F8-1D681B7994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09" y="-765700"/>
            <a:ext cx="12152787" cy="76237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8D6E2C5-24F6-46F5-8B98-B1E0D6E8AE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2" y="-35515"/>
            <a:ext cx="12091385" cy="68605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20AAB43-8454-428B-812E-D7F8B987D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1183"/>
            <a:ext cx="12191996" cy="689419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58FA0A5-B8E6-47E9-A682-8AB4AB4C3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8298"/>
            <a:ext cx="12191996" cy="74004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34E0C18-856B-4ED9-B8DE-E7917B1F74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2" y="29498"/>
            <a:ext cx="12046534" cy="72620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DAA13E5-E80A-4F8F-BDD0-57D2B9379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0029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FA56014-1C1F-45C9-BA6E-09E422957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276" y="-15535"/>
            <a:ext cx="12219620" cy="68735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43F2338-F0EB-4B09-B96E-F5AE9783B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026"/>
            <a:ext cx="12191996" cy="682964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4EAE3EB-B182-4879-A5B0-F71808ED8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293"/>
            <a:ext cx="12191996" cy="68890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6185479-6EFC-44F9-A3DF-712F016BCB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9" y="-1136343"/>
            <a:ext cx="11929737" cy="79452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575F95D-9E4F-4863-A39E-11265AEAB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71" y="0"/>
            <a:ext cx="12160925" cy="705775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4AA85BD-2074-48E7-B258-14B482B9C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2" y="-648071"/>
            <a:ext cx="12190579" cy="745724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1000666-322D-4880-B82C-104B16CA3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1" y="-578806"/>
            <a:ext cx="12162644" cy="751440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58938E3-3A37-46E9-941D-16040D4D0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17786"/>
            <a:ext cx="12164656" cy="74802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C40F6F2-A24D-486A-AE23-EFC0312F9F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06"/>
            <a:ext cx="12191996" cy="682351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7129BDF-4588-4D07-BE42-344010A7AC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7614"/>
            <a:ext cx="12191996" cy="72456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41D0D8D-F4A6-4BFF-8BC8-D663F2342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46" y="62974"/>
            <a:ext cx="12062024" cy="678380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72354B8-B55F-4517-AA7E-858288B73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86"/>
            <a:ext cx="12198909" cy="68618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6C9638D-4F30-4063-820B-25B14C8EDA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48429"/>
            <a:ext cx="12126900" cy="746985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A51715F-7920-4C42-8590-33F016428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5" y="0"/>
            <a:ext cx="120405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34AB881-6418-4458-9725-025A0A713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1176A20-603D-48BF-AD1F-752F946D8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4" y="0"/>
            <a:ext cx="12165232" cy="68009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C276039-F217-44F5-B05E-F6E8A2AE9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5829"/>
            <a:ext cx="12251186" cy="759040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3A5A4C8-755C-4BA5-BF41-834BA9434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7541"/>
            <a:ext cx="12191996" cy="71553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69374AE-F422-4AD2-AA68-7B27E005D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" y="-37920"/>
            <a:ext cx="12189272" cy="68959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50F0118-94E1-4FC2-9D0D-59EB36141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" y="-31994"/>
            <a:ext cx="12191539" cy="688999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9E9023B-4722-4A02-8327-3B73B92F3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" y="-37408"/>
            <a:ext cx="12189601" cy="713721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37A4D0C-8387-46C8-BEB0-08CA144EB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21" y="0"/>
            <a:ext cx="1212097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027553F-9AE9-4372-8CA4-A611E92E8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118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5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C1F77C8-B304-425F-B71E-499FB549643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167AD8A-E46E-4A42-8D5E-D263B00A6E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7A7A42EC-F7B7-4900-91CB-2E12FD006679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3"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E9D3C76-E46D-4457-A87F-18356B82CB9A}"/>
              </a:ext>
            </a:extLst>
          </p:cNvPr>
          <p:cNvSpPr/>
          <p:nvPr/>
        </p:nvSpPr>
        <p:spPr>
          <a:xfrm>
            <a:off x="1524003" y="1600200"/>
            <a:ext cx="9144000" cy="228600"/>
          </a:xfrm>
          <a:prstGeom prst="rect">
            <a:avLst/>
          </a:prstGeom>
          <a:solidFill>
            <a:srgbClr val="FFFFFF"/>
          </a:solidFill>
          <a:ln w="19046" cap="flat">
            <a:solidFill>
              <a:srgbClr val="C0C0C0"/>
            </a:solidFill>
            <a:prstDash val="solid"/>
            <a:miter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92321C2-7A19-40BC-B004-DAB36F4E8DBE}"/>
              </a:ext>
            </a:extLst>
          </p:cNvPr>
          <p:cNvSpPr/>
          <p:nvPr/>
        </p:nvSpPr>
        <p:spPr>
          <a:xfrm>
            <a:off x="1524003" y="1828800"/>
            <a:ext cx="9144000" cy="5029200"/>
          </a:xfrm>
          <a:prstGeom prst="rect">
            <a:avLst/>
          </a:prstGeom>
          <a:solidFill>
            <a:srgbClr val="B6E8FC"/>
          </a:solidFill>
          <a:ln cap="flat">
            <a:noFill/>
            <a:prstDash val="solid"/>
          </a:ln>
        </p:spPr>
        <p:txBody>
          <a:bodyPr vert="horz" wrap="non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4" name="Picture 7">
            <a:hlinkClick r:id="rId2"/>
            <a:extLst>
              <a:ext uri="{FF2B5EF4-FFF2-40B4-BE49-F238E27FC236}">
                <a16:creationId xmlns:a16="http://schemas.microsoft.com/office/drawing/2014/main" id="{4BE329D6-7461-4953-B331-DB06D6F264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05196" y="0"/>
            <a:ext cx="4876796" cy="15620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46DA29E4-0763-4F3E-B459-E0737E97942C}"/>
              </a:ext>
            </a:extLst>
          </p:cNvPr>
          <p:cNvSpPr txBox="1"/>
          <p:nvPr/>
        </p:nvSpPr>
        <p:spPr>
          <a:xfrm>
            <a:off x="1524003" y="1904996"/>
            <a:ext cx="9144000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60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¿Te ha gustado?</a:t>
            </a:r>
            <a: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 </a:t>
            </a:r>
            <a:b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Puedes ver más entrando </a:t>
            </a:r>
            <a:b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1" i="0" u="none" strike="noStrike" kern="1200" cap="none" spc="0" baseline="0">
                <a:solidFill>
                  <a:srgbClr val="40F903"/>
                </a:solidFill>
                <a:uFillTx/>
                <a:latin typeface="Kristen ITC" pitchFamily="66"/>
                <a:cs typeface="Arial" pitchFamily="34"/>
                <a:hlinkClick r:id="rId2"/>
              </a:rPr>
              <a:t>Aquí</a:t>
            </a:r>
            <a:endParaRPr lang="es-ES" sz="4400" b="1" i="0" u="none" strike="noStrike" kern="1200" cap="none" spc="0" baseline="0">
              <a:solidFill>
                <a:srgbClr val="40F903"/>
              </a:solidFill>
              <a:uFillTx/>
              <a:latin typeface="Kristen ITC" pitchFamily="66"/>
              <a:cs typeface="Arial" pitchFamily="34"/>
            </a:endParaRPr>
          </a:p>
        </p:txBody>
      </p:sp>
      <p:sp>
        <p:nvSpPr>
          <p:cNvPr id="6" name="Text Box 11">
            <a:extLst>
              <a:ext uri="{FF2B5EF4-FFF2-40B4-BE49-F238E27FC236}">
                <a16:creationId xmlns:a16="http://schemas.microsoft.com/office/drawing/2014/main" id="{0D7D2B7E-BC6F-43C4-897B-DD07698D7485}"/>
              </a:ext>
            </a:extLst>
          </p:cNvPr>
          <p:cNvSpPr txBox="1"/>
          <p:nvPr/>
        </p:nvSpPr>
        <p:spPr>
          <a:xfrm>
            <a:off x="2667003" y="4724403"/>
            <a:ext cx="2667003" cy="187801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Además puedes recibir powerpoints en tu correo electrónico suscribiéndote aquí:</a:t>
            </a:r>
            <a:r>
              <a:rPr lang="es-ES" sz="1800" b="1" i="0" u="none" strike="noStrike" kern="1200" cap="none" spc="0" baseline="0">
                <a:solidFill>
                  <a:srgbClr val="0066FF"/>
                </a:solidFill>
                <a:uFillTx/>
                <a:latin typeface="Arial" pitchFamily="34"/>
                <a:cs typeface="Arial" pitchFamily="34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1" i="0" u="none" strike="noStrike" kern="1200" cap="none" spc="0" baseline="0">
              <a:solidFill>
                <a:srgbClr val="0066FF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7" name="Picture 10">
            <a:hlinkClick r:id="rId4"/>
            <a:extLst>
              <a:ext uri="{FF2B5EF4-FFF2-40B4-BE49-F238E27FC236}">
                <a16:creationId xmlns:a16="http://schemas.microsoft.com/office/drawing/2014/main" id="{9B1AE51C-2917-4EE1-915F-39BFEEDCF48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162796" y="4190996"/>
            <a:ext cx="2362196" cy="2362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81183050-D083-479F-9040-F3A3FE71B32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62596" y="4876796"/>
            <a:ext cx="1219196" cy="9905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1">
            <a:hlinkClick r:id="rId7"/>
            <a:extLst>
              <a:ext uri="{FF2B5EF4-FFF2-40B4-BE49-F238E27FC236}">
                <a16:creationId xmlns:a16="http://schemas.microsoft.com/office/drawing/2014/main" id="{09CA70BA-631F-40D3-8E6B-D7BF0D7AF9C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524003" y="29718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2">
            <a:hlinkClick r:id="rId9"/>
            <a:extLst>
              <a:ext uri="{FF2B5EF4-FFF2-40B4-BE49-F238E27FC236}">
                <a16:creationId xmlns:a16="http://schemas.microsoft.com/office/drawing/2014/main" id="{812DC539-FD2B-4B82-A109-0C257034478B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1524003" y="3505196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3">
            <a:hlinkClick r:id="rId11"/>
            <a:extLst>
              <a:ext uri="{FF2B5EF4-FFF2-40B4-BE49-F238E27FC236}">
                <a16:creationId xmlns:a16="http://schemas.microsoft.com/office/drawing/2014/main" id="{847380EF-CCF7-4B7F-97CA-CC9ED08DBF6A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1524003" y="4038603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24">
            <a:hlinkClick r:id="rId13"/>
            <a:extLst>
              <a:ext uri="{FF2B5EF4-FFF2-40B4-BE49-F238E27FC236}">
                <a16:creationId xmlns:a16="http://schemas.microsoft.com/office/drawing/2014/main" id="{E1BF3322-F6FD-43B4-B0B5-E368562F8056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1524003" y="45720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360</Words>
  <Application>Microsoft Office PowerPoint</Application>
  <PresentationFormat>Panorámica</PresentationFormat>
  <Paragraphs>16</Paragraphs>
  <Slides>133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133</vt:i4>
      </vt:variant>
    </vt:vector>
  </HeadingPairs>
  <TitlesOfParts>
    <vt:vector size="142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2021-07-06T09:45:26Z</dcterms:modified>
</cp:coreProperties>
</file>