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6"/>
  </p:notesMasterIdLst>
  <p:sldIdLst>
    <p:sldId id="256" r:id="rId4"/>
    <p:sldId id="257" r:id="rId5"/>
    <p:sldId id="258" r:id="rId6"/>
    <p:sldId id="259" r:id="rId7"/>
    <p:sldId id="260" r:id="rId8"/>
    <p:sldId id="261" r:id="rId9"/>
    <p:sldId id="264" r:id="rId10"/>
    <p:sldId id="263" r:id="rId11"/>
    <p:sldId id="262"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9" r:id="rId76"/>
    <p:sldId id="328"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5" r:id="rId102"/>
    <p:sldId id="354" r:id="rId103"/>
    <p:sldId id="361" r:id="rId104"/>
    <p:sldId id="362" r:id="rId10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presProps" Target="presProps.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110"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notesMaster" Target="notesMasters/notesMaster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theme" Target="theme/theme1.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82E6821-16E0-46F1-8D5E-12AC809F9CD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5445EFA-7CF1-4533-8CA8-699BC7BDACB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4EDD09C-3E6F-4116-B812-C7A25B7AD791}" type="datetime1">
              <a:rPr lang="es-ES"/>
              <a:pPr lvl="0"/>
              <a:t>14/07/2021</a:t>
            </a:fld>
            <a:endParaRPr lang="es-ES"/>
          </a:p>
        </p:txBody>
      </p:sp>
      <p:sp>
        <p:nvSpPr>
          <p:cNvPr id="4" name="Marcador de imagen de diapositiva 3">
            <a:extLst>
              <a:ext uri="{FF2B5EF4-FFF2-40B4-BE49-F238E27FC236}">
                <a16:creationId xmlns:a16="http://schemas.microsoft.com/office/drawing/2014/main" id="{572C6EDA-E0DE-48FB-9A20-DD75BBE8697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43B60BB-97EB-4156-B064-54EA05982C6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939CADB-A412-421F-A178-625B012C34B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FEC1367-BE11-4C61-80D7-66F1E20048D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CF7EDB-E8B9-404F-BCBF-4853C586D2E8}" type="slidenum">
              <a:t>‹Nº›</a:t>
            </a:fld>
            <a:endParaRPr lang="es-ES"/>
          </a:p>
        </p:txBody>
      </p:sp>
    </p:spTree>
    <p:extLst>
      <p:ext uri="{BB962C8B-B14F-4D97-AF65-F5344CB8AC3E}">
        <p14:creationId xmlns:p14="http://schemas.microsoft.com/office/powerpoint/2010/main" val="256006638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3DF3C5F-9E06-4E1E-AEF7-94ABED633E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EBA4C3-2687-43A6-BB03-82EB631D069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A79EC88-0B3E-4C60-A726-CF7B0D4A4A8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6BD7F7A-84F3-4085-B576-D623594A4F3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EFC57EF-8995-4E64-85EA-E4F4CDB89BD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DD9EA5B-A77C-45F0-9387-E87A21B6DCF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ED26C89-3806-47A7-91F5-702A879933B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B0A3CF3-47BB-4BA8-8ACA-3BC3285BC30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7C51E54-51F6-499C-B809-D7B3CA4DF21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43304D-C070-4DD5-B677-38F7CA20B69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57F1919-6E07-4554-94F5-D3B08D15FBC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BEDE54-5414-4B25-93C9-79545780E5B9}"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E42207-8BD1-49B7-A890-1EBB133C979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69F0501-6CF0-4B6F-805A-8A4D201C7AA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E4A1FF9-C69B-456A-8C15-4F27C3B98D3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1D78CFC-EE13-4879-8297-3BFFC143B727}" type="slidenum">
              <a:t>17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66152E-161C-444C-99D8-106AC13287C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CA7703C-0738-4DF7-84F6-0B1E0A7727F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0575D08-FEA2-443C-8EC5-EFB3916D54B9}"/>
              </a:ext>
            </a:extLst>
          </p:cNvPr>
          <p:cNvSpPr txBox="1">
            <a:spLocks noGrp="1"/>
          </p:cNvSpPr>
          <p:nvPr>
            <p:ph type="dt" sz="half" idx="7"/>
          </p:nvPr>
        </p:nvSpPr>
        <p:spPr/>
        <p:txBody>
          <a:bodyPr/>
          <a:lstStyle>
            <a:lvl1pPr>
              <a:defRPr/>
            </a:lvl1pPr>
          </a:lstStyle>
          <a:p>
            <a:pPr lvl="0"/>
            <a:fld id="{6E4034FB-A262-4DE4-AC90-2A7A9563EA16}" type="datetime1">
              <a:rPr lang="es-ES"/>
              <a:pPr lvl="0"/>
              <a:t>14/07/2021</a:t>
            </a:fld>
            <a:endParaRPr lang="es-ES"/>
          </a:p>
        </p:txBody>
      </p:sp>
      <p:sp>
        <p:nvSpPr>
          <p:cNvPr id="5" name="Marcador de pie de página 4">
            <a:extLst>
              <a:ext uri="{FF2B5EF4-FFF2-40B4-BE49-F238E27FC236}">
                <a16:creationId xmlns:a16="http://schemas.microsoft.com/office/drawing/2014/main" id="{3CACCCBD-E1C2-40C7-9345-6C62AA641F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EB14358-AADB-4336-9854-B7638353FCC6}"/>
              </a:ext>
            </a:extLst>
          </p:cNvPr>
          <p:cNvSpPr txBox="1">
            <a:spLocks noGrp="1"/>
          </p:cNvSpPr>
          <p:nvPr>
            <p:ph type="sldNum" sz="quarter" idx="8"/>
          </p:nvPr>
        </p:nvSpPr>
        <p:spPr/>
        <p:txBody>
          <a:bodyPr/>
          <a:lstStyle>
            <a:lvl1pPr>
              <a:defRPr/>
            </a:lvl1pPr>
          </a:lstStyle>
          <a:p>
            <a:pPr lvl="0"/>
            <a:fld id="{AF65FC73-11A4-4F3D-8859-21035C21B536}" type="slidenum">
              <a:t>‹Nº›</a:t>
            </a:fld>
            <a:endParaRPr lang="es-ES"/>
          </a:p>
        </p:txBody>
      </p:sp>
    </p:spTree>
    <p:extLst>
      <p:ext uri="{BB962C8B-B14F-4D97-AF65-F5344CB8AC3E}">
        <p14:creationId xmlns:p14="http://schemas.microsoft.com/office/powerpoint/2010/main" val="188341718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A8E583-1A78-41FD-8F85-B844C6EFC0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D236955-012C-4B7A-BB26-2FC7CE8E66F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621DA04-C027-416D-93E1-6C54D0E5AAC4}"/>
              </a:ext>
            </a:extLst>
          </p:cNvPr>
          <p:cNvSpPr txBox="1">
            <a:spLocks noGrp="1"/>
          </p:cNvSpPr>
          <p:nvPr>
            <p:ph type="dt" sz="half" idx="7"/>
          </p:nvPr>
        </p:nvSpPr>
        <p:spPr/>
        <p:txBody>
          <a:bodyPr/>
          <a:lstStyle>
            <a:lvl1pPr>
              <a:defRPr/>
            </a:lvl1pPr>
          </a:lstStyle>
          <a:p>
            <a:pPr lvl="0"/>
            <a:fld id="{460F30DC-2B9F-4EB4-B274-A6F3B255D08C}" type="datetime1">
              <a:rPr lang="es-ES"/>
              <a:pPr lvl="0"/>
              <a:t>14/07/2021</a:t>
            </a:fld>
            <a:endParaRPr lang="es-ES"/>
          </a:p>
        </p:txBody>
      </p:sp>
      <p:sp>
        <p:nvSpPr>
          <p:cNvPr id="5" name="Marcador de pie de página 4">
            <a:extLst>
              <a:ext uri="{FF2B5EF4-FFF2-40B4-BE49-F238E27FC236}">
                <a16:creationId xmlns:a16="http://schemas.microsoft.com/office/drawing/2014/main" id="{6B5932D2-BAF1-4FDF-9023-2B748C4B29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F3AFBB-9A65-43FE-BC01-62693753008F}"/>
              </a:ext>
            </a:extLst>
          </p:cNvPr>
          <p:cNvSpPr txBox="1">
            <a:spLocks noGrp="1"/>
          </p:cNvSpPr>
          <p:nvPr>
            <p:ph type="sldNum" sz="quarter" idx="8"/>
          </p:nvPr>
        </p:nvSpPr>
        <p:spPr/>
        <p:txBody>
          <a:bodyPr/>
          <a:lstStyle>
            <a:lvl1pPr>
              <a:defRPr/>
            </a:lvl1pPr>
          </a:lstStyle>
          <a:p>
            <a:pPr lvl="0"/>
            <a:fld id="{5EF060F7-EC6F-41C0-BB76-7F9C94B337DA}" type="slidenum">
              <a:t>‹Nº›</a:t>
            </a:fld>
            <a:endParaRPr lang="es-ES"/>
          </a:p>
        </p:txBody>
      </p:sp>
    </p:spTree>
    <p:extLst>
      <p:ext uri="{BB962C8B-B14F-4D97-AF65-F5344CB8AC3E}">
        <p14:creationId xmlns:p14="http://schemas.microsoft.com/office/powerpoint/2010/main" val="1650446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7ED1EC-AB60-4581-B722-F31938F3D12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D2B4288-2FEA-4132-8C3E-9A351FBD60F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FD20FD5-2BB4-4F02-B8CB-57E2448EF1FF}"/>
              </a:ext>
            </a:extLst>
          </p:cNvPr>
          <p:cNvSpPr txBox="1">
            <a:spLocks noGrp="1"/>
          </p:cNvSpPr>
          <p:nvPr>
            <p:ph type="dt" sz="half" idx="7"/>
          </p:nvPr>
        </p:nvSpPr>
        <p:spPr/>
        <p:txBody>
          <a:bodyPr/>
          <a:lstStyle>
            <a:lvl1pPr>
              <a:defRPr/>
            </a:lvl1pPr>
          </a:lstStyle>
          <a:p>
            <a:pPr lvl="0"/>
            <a:fld id="{27D34CA2-E2D5-420B-8856-1D811CD685F2}" type="datetime1">
              <a:rPr lang="es-ES"/>
              <a:pPr lvl="0"/>
              <a:t>14/07/2021</a:t>
            </a:fld>
            <a:endParaRPr lang="es-ES"/>
          </a:p>
        </p:txBody>
      </p:sp>
      <p:sp>
        <p:nvSpPr>
          <p:cNvPr id="5" name="Marcador de pie de página 4">
            <a:extLst>
              <a:ext uri="{FF2B5EF4-FFF2-40B4-BE49-F238E27FC236}">
                <a16:creationId xmlns:a16="http://schemas.microsoft.com/office/drawing/2014/main" id="{DAE1744C-DFAD-4985-B068-E9CDB97E37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DF1224D-1741-4D05-ABAF-2B3CB44C5075}"/>
              </a:ext>
            </a:extLst>
          </p:cNvPr>
          <p:cNvSpPr txBox="1">
            <a:spLocks noGrp="1"/>
          </p:cNvSpPr>
          <p:nvPr>
            <p:ph type="sldNum" sz="quarter" idx="8"/>
          </p:nvPr>
        </p:nvSpPr>
        <p:spPr/>
        <p:txBody>
          <a:bodyPr/>
          <a:lstStyle>
            <a:lvl1pPr>
              <a:defRPr/>
            </a:lvl1pPr>
          </a:lstStyle>
          <a:p>
            <a:pPr lvl="0"/>
            <a:fld id="{4B03498C-05F9-4659-91C4-CE4AEFD47813}" type="slidenum">
              <a:t>‹Nº›</a:t>
            </a:fld>
            <a:endParaRPr lang="es-ES"/>
          </a:p>
        </p:txBody>
      </p:sp>
    </p:spTree>
    <p:extLst>
      <p:ext uri="{BB962C8B-B14F-4D97-AF65-F5344CB8AC3E}">
        <p14:creationId xmlns:p14="http://schemas.microsoft.com/office/powerpoint/2010/main" val="95531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BE7112-7E06-43F1-AE57-E99670065C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9CFA307-A993-4834-8C5C-073BCE1BBE1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61DA149-EBA0-4F82-990E-274B455F1D1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504DF85-E3F8-41B2-B91C-20A9A6DE2C83}"/>
              </a:ext>
            </a:extLst>
          </p:cNvPr>
          <p:cNvSpPr txBox="1">
            <a:spLocks noGrp="1"/>
          </p:cNvSpPr>
          <p:nvPr>
            <p:ph type="dt" sz="half" idx="7"/>
          </p:nvPr>
        </p:nvSpPr>
        <p:spPr/>
        <p:txBody>
          <a:bodyPr/>
          <a:lstStyle>
            <a:lvl1pPr>
              <a:defRPr/>
            </a:lvl1pPr>
          </a:lstStyle>
          <a:p>
            <a:pPr lvl="0"/>
            <a:fld id="{EEAD11BD-F758-42B1-812C-B8E549CFBD4A}" type="datetime1">
              <a:rPr lang="es-ES"/>
              <a:pPr lvl="0"/>
              <a:t>14/07/2021</a:t>
            </a:fld>
            <a:endParaRPr lang="es-ES"/>
          </a:p>
        </p:txBody>
      </p:sp>
      <p:sp>
        <p:nvSpPr>
          <p:cNvPr id="6" name="Marcador de pie de página 5">
            <a:extLst>
              <a:ext uri="{FF2B5EF4-FFF2-40B4-BE49-F238E27FC236}">
                <a16:creationId xmlns:a16="http://schemas.microsoft.com/office/drawing/2014/main" id="{50E588CA-6B22-47C1-98C8-93A0FC223B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D340A7C-35BD-49E4-9A20-12FDDDD0E1A8}"/>
              </a:ext>
            </a:extLst>
          </p:cNvPr>
          <p:cNvSpPr txBox="1">
            <a:spLocks noGrp="1"/>
          </p:cNvSpPr>
          <p:nvPr>
            <p:ph type="sldNum" sz="quarter" idx="8"/>
          </p:nvPr>
        </p:nvSpPr>
        <p:spPr/>
        <p:txBody>
          <a:bodyPr/>
          <a:lstStyle>
            <a:lvl1pPr>
              <a:defRPr/>
            </a:lvl1pPr>
          </a:lstStyle>
          <a:p>
            <a:pPr lvl="0"/>
            <a:fld id="{70268283-0FD3-4C18-91F5-91E8CD74C15A}" type="slidenum">
              <a:t>‹Nº›</a:t>
            </a:fld>
            <a:endParaRPr lang="es-ES"/>
          </a:p>
        </p:txBody>
      </p:sp>
    </p:spTree>
    <p:extLst>
      <p:ext uri="{BB962C8B-B14F-4D97-AF65-F5344CB8AC3E}">
        <p14:creationId xmlns:p14="http://schemas.microsoft.com/office/powerpoint/2010/main" val="3523227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38ED7D-A423-4C33-89B8-10AFE1BB7FB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09CA2B2-F8D1-419C-9CB9-8DF58BC9F73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3D1FCBE-AD83-40BD-8925-69910882C47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95188D2-9748-4580-AE5B-19A78A67BE9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6CB85E2-AD8F-4FD7-B22A-5E8DE686C7A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A424AD4-2D57-4120-B86D-79318E4AEB46}"/>
              </a:ext>
            </a:extLst>
          </p:cNvPr>
          <p:cNvSpPr txBox="1">
            <a:spLocks noGrp="1"/>
          </p:cNvSpPr>
          <p:nvPr>
            <p:ph type="dt" sz="half" idx="7"/>
          </p:nvPr>
        </p:nvSpPr>
        <p:spPr/>
        <p:txBody>
          <a:bodyPr/>
          <a:lstStyle>
            <a:lvl1pPr>
              <a:defRPr/>
            </a:lvl1pPr>
          </a:lstStyle>
          <a:p>
            <a:pPr lvl="0"/>
            <a:fld id="{D33B7373-58F1-43D9-B7B5-E76F73102827}" type="datetime1">
              <a:rPr lang="es-ES"/>
              <a:pPr lvl="0"/>
              <a:t>14/07/2021</a:t>
            </a:fld>
            <a:endParaRPr lang="es-ES"/>
          </a:p>
        </p:txBody>
      </p:sp>
      <p:sp>
        <p:nvSpPr>
          <p:cNvPr id="8" name="Marcador de pie de página 7">
            <a:extLst>
              <a:ext uri="{FF2B5EF4-FFF2-40B4-BE49-F238E27FC236}">
                <a16:creationId xmlns:a16="http://schemas.microsoft.com/office/drawing/2014/main" id="{5A71774F-538A-4072-BC91-493E80FBC49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5B8487D-B036-4177-9FB7-59D769E67D87}"/>
              </a:ext>
            </a:extLst>
          </p:cNvPr>
          <p:cNvSpPr txBox="1">
            <a:spLocks noGrp="1"/>
          </p:cNvSpPr>
          <p:nvPr>
            <p:ph type="sldNum" sz="quarter" idx="8"/>
          </p:nvPr>
        </p:nvSpPr>
        <p:spPr/>
        <p:txBody>
          <a:bodyPr/>
          <a:lstStyle>
            <a:lvl1pPr>
              <a:defRPr/>
            </a:lvl1pPr>
          </a:lstStyle>
          <a:p>
            <a:pPr lvl="0"/>
            <a:fld id="{BBC6D95F-57FA-45BB-AF9C-1F342801CD86}" type="slidenum">
              <a:t>‹Nº›</a:t>
            </a:fld>
            <a:endParaRPr lang="es-ES"/>
          </a:p>
        </p:txBody>
      </p:sp>
    </p:spTree>
    <p:extLst>
      <p:ext uri="{BB962C8B-B14F-4D97-AF65-F5344CB8AC3E}">
        <p14:creationId xmlns:p14="http://schemas.microsoft.com/office/powerpoint/2010/main" val="313738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F5EE96-3021-446F-9E32-2F7654E347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22F9FEA-C0EC-4C6C-ABFB-6987A29D9EC0}"/>
              </a:ext>
            </a:extLst>
          </p:cNvPr>
          <p:cNvSpPr txBox="1">
            <a:spLocks noGrp="1"/>
          </p:cNvSpPr>
          <p:nvPr>
            <p:ph type="dt" sz="half" idx="7"/>
          </p:nvPr>
        </p:nvSpPr>
        <p:spPr/>
        <p:txBody>
          <a:bodyPr/>
          <a:lstStyle>
            <a:lvl1pPr>
              <a:defRPr/>
            </a:lvl1pPr>
          </a:lstStyle>
          <a:p>
            <a:pPr lvl="0"/>
            <a:fld id="{B54F4BC8-264A-4FE9-BD86-F91E6C77413D}" type="datetime1">
              <a:rPr lang="es-ES"/>
              <a:pPr lvl="0"/>
              <a:t>14/07/2021</a:t>
            </a:fld>
            <a:endParaRPr lang="es-ES"/>
          </a:p>
        </p:txBody>
      </p:sp>
      <p:sp>
        <p:nvSpPr>
          <p:cNvPr id="4" name="Marcador de pie de página 3">
            <a:extLst>
              <a:ext uri="{FF2B5EF4-FFF2-40B4-BE49-F238E27FC236}">
                <a16:creationId xmlns:a16="http://schemas.microsoft.com/office/drawing/2014/main" id="{B2506429-4BFB-4244-A7C8-3D66C048EFA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DA14B30-55EA-4566-A0A2-CD9E4D63C4B4}"/>
              </a:ext>
            </a:extLst>
          </p:cNvPr>
          <p:cNvSpPr txBox="1">
            <a:spLocks noGrp="1"/>
          </p:cNvSpPr>
          <p:nvPr>
            <p:ph type="sldNum" sz="quarter" idx="8"/>
          </p:nvPr>
        </p:nvSpPr>
        <p:spPr/>
        <p:txBody>
          <a:bodyPr/>
          <a:lstStyle>
            <a:lvl1pPr>
              <a:defRPr/>
            </a:lvl1pPr>
          </a:lstStyle>
          <a:p>
            <a:pPr lvl="0"/>
            <a:fld id="{DB24CF8C-D513-4906-BFA3-1F9F906A0B57}" type="slidenum">
              <a:t>‹Nº›</a:t>
            </a:fld>
            <a:endParaRPr lang="es-ES"/>
          </a:p>
        </p:txBody>
      </p:sp>
    </p:spTree>
    <p:extLst>
      <p:ext uri="{BB962C8B-B14F-4D97-AF65-F5344CB8AC3E}">
        <p14:creationId xmlns:p14="http://schemas.microsoft.com/office/powerpoint/2010/main" val="956058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AAB85C8-2282-4903-96AB-747B90658651}"/>
              </a:ext>
            </a:extLst>
          </p:cNvPr>
          <p:cNvSpPr txBox="1">
            <a:spLocks noGrp="1"/>
          </p:cNvSpPr>
          <p:nvPr>
            <p:ph type="dt" sz="half" idx="7"/>
          </p:nvPr>
        </p:nvSpPr>
        <p:spPr/>
        <p:txBody>
          <a:bodyPr/>
          <a:lstStyle>
            <a:lvl1pPr>
              <a:defRPr/>
            </a:lvl1pPr>
          </a:lstStyle>
          <a:p>
            <a:pPr lvl="0"/>
            <a:fld id="{34015EFB-B101-4640-A59D-C635D7EA1EC4}" type="datetime1">
              <a:rPr lang="es-ES"/>
              <a:pPr lvl="0"/>
              <a:t>14/07/2021</a:t>
            </a:fld>
            <a:endParaRPr lang="es-ES"/>
          </a:p>
        </p:txBody>
      </p:sp>
      <p:sp>
        <p:nvSpPr>
          <p:cNvPr id="3" name="Marcador de pie de página 2">
            <a:extLst>
              <a:ext uri="{FF2B5EF4-FFF2-40B4-BE49-F238E27FC236}">
                <a16:creationId xmlns:a16="http://schemas.microsoft.com/office/drawing/2014/main" id="{BFFA1E4E-A60A-4129-8FB1-CF14E7E586F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E8B6826-3E44-414B-A28F-5AAC1F435BFF}"/>
              </a:ext>
            </a:extLst>
          </p:cNvPr>
          <p:cNvSpPr txBox="1">
            <a:spLocks noGrp="1"/>
          </p:cNvSpPr>
          <p:nvPr>
            <p:ph type="sldNum" sz="quarter" idx="8"/>
          </p:nvPr>
        </p:nvSpPr>
        <p:spPr/>
        <p:txBody>
          <a:bodyPr/>
          <a:lstStyle>
            <a:lvl1pPr>
              <a:defRPr/>
            </a:lvl1pPr>
          </a:lstStyle>
          <a:p>
            <a:pPr lvl="0"/>
            <a:fld id="{7A915F1C-EF64-4E4D-9C02-B238C4080E3B}" type="slidenum">
              <a:t>‹Nº›</a:t>
            </a:fld>
            <a:endParaRPr lang="es-ES"/>
          </a:p>
        </p:txBody>
      </p:sp>
    </p:spTree>
    <p:extLst>
      <p:ext uri="{BB962C8B-B14F-4D97-AF65-F5344CB8AC3E}">
        <p14:creationId xmlns:p14="http://schemas.microsoft.com/office/powerpoint/2010/main" val="15237886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BB22D2-7F54-42F2-A465-1A069086F39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0D9BC2A-FA31-4243-A694-353E9CD15A1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3627A22-E657-44AE-83EA-78E9114DEC1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93435F0-0817-4F91-A849-9A0525B165F6}"/>
              </a:ext>
            </a:extLst>
          </p:cNvPr>
          <p:cNvSpPr txBox="1">
            <a:spLocks noGrp="1"/>
          </p:cNvSpPr>
          <p:nvPr>
            <p:ph type="dt" sz="half" idx="7"/>
          </p:nvPr>
        </p:nvSpPr>
        <p:spPr/>
        <p:txBody>
          <a:bodyPr/>
          <a:lstStyle>
            <a:lvl1pPr>
              <a:defRPr/>
            </a:lvl1pPr>
          </a:lstStyle>
          <a:p>
            <a:pPr lvl="0"/>
            <a:fld id="{A591DA4E-97FC-4CD8-B337-4856FA23E44E}" type="datetime1">
              <a:rPr lang="es-ES"/>
              <a:pPr lvl="0"/>
              <a:t>14/07/2021</a:t>
            </a:fld>
            <a:endParaRPr lang="es-ES"/>
          </a:p>
        </p:txBody>
      </p:sp>
      <p:sp>
        <p:nvSpPr>
          <p:cNvPr id="6" name="Marcador de pie de página 5">
            <a:extLst>
              <a:ext uri="{FF2B5EF4-FFF2-40B4-BE49-F238E27FC236}">
                <a16:creationId xmlns:a16="http://schemas.microsoft.com/office/drawing/2014/main" id="{0F05E5E0-92BC-493F-8F89-C3AB51F7524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5110852-DF61-42B2-905D-212E5A2DA071}"/>
              </a:ext>
            </a:extLst>
          </p:cNvPr>
          <p:cNvSpPr txBox="1">
            <a:spLocks noGrp="1"/>
          </p:cNvSpPr>
          <p:nvPr>
            <p:ph type="sldNum" sz="quarter" idx="8"/>
          </p:nvPr>
        </p:nvSpPr>
        <p:spPr/>
        <p:txBody>
          <a:bodyPr/>
          <a:lstStyle>
            <a:lvl1pPr>
              <a:defRPr/>
            </a:lvl1pPr>
          </a:lstStyle>
          <a:p>
            <a:pPr lvl="0"/>
            <a:fld id="{F5BE9E13-63D0-4BDF-B9EA-79C44E41A47C}" type="slidenum">
              <a:t>‹Nº›</a:t>
            </a:fld>
            <a:endParaRPr lang="es-ES"/>
          </a:p>
        </p:txBody>
      </p:sp>
    </p:spTree>
    <p:extLst>
      <p:ext uri="{BB962C8B-B14F-4D97-AF65-F5344CB8AC3E}">
        <p14:creationId xmlns:p14="http://schemas.microsoft.com/office/powerpoint/2010/main" val="183030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18450A-0955-47FA-80DA-86476E35305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2381558-39B3-4695-924B-7214C2DB2AE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C8ED3AB-7EE2-4A86-B305-93F1D34EB0B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78948B8-DA9E-4751-B8F0-94F7EBA69616}"/>
              </a:ext>
            </a:extLst>
          </p:cNvPr>
          <p:cNvSpPr txBox="1">
            <a:spLocks noGrp="1"/>
          </p:cNvSpPr>
          <p:nvPr>
            <p:ph type="dt" sz="half" idx="7"/>
          </p:nvPr>
        </p:nvSpPr>
        <p:spPr/>
        <p:txBody>
          <a:bodyPr/>
          <a:lstStyle>
            <a:lvl1pPr>
              <a:defRPr/>
            </a:lvl1pPr>
          </a:lstStyle>
          <a:p>
            <a:pPr lvl="0"/>
            <a:fld id="{FCC72B0E-340F-4DA9-BE1A-F1E8F5A64CBD}" type="datetime1">
              <a:rPr lang="es-ES"/>
              <a:pPr lvl="0"/>
              <a:t>14/07/2021</a:t>
            </a:fld>
            <a:endParaRPr lang="es-ES"/>
          </a:p>
        </p:txBody>
      </p:sp>
      <p:sp>
        <p:nvSpPr>
          <p:cNvPr id="6" name="Marcador de pie de página 5">
            <a:extLst>
              <a:ext uri="{FF2B5EF4-FFF2-40B4-BE49-F238E27FC236}">
                <a16:creationId xmlns:a16="http://schemas.microsoft.com/office/drawing/2014/main" id="{FCE3CD3C-A61A-4E1E-B77F-BF1C0B03500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5EB6FF-646D-4737-9FE9-AD0B82068B7C}"/>
              </a:ext>
            </a:extLst>
          </p:cNvPr>
          <p:cNvSpPr txBox="1">
            <a:spLocks noGrp="1"/>
          </p:cNvSpPr>
          <p:nvPr>
            <p:ph type="sldNum" sz="quarter" idx="8"/>
          </p:nvPr>
        </p:nvSpPr>
        <p:spPr/>
        <p:txBody>
          <a:bodyPr/>
          <a:lstStyle>
            <a:lvl1pPr>
              <a:defRPr/>
            </a:lvl1pPr>
          </a:lstStyle>
          <a:p>
            <a:pPr lvl="0"/>
            <a:fld id="{5737D827-9277-40F0-A4FF-CE5A96B9D9E1}" type="slidenum">
              <a:t>‹Nº›</a:t>
            </a:fld>
            <a:endParaRPr lang="es-ES"/>
          </a:p>
        </p:txBody>
      </p:sp>
    </p:spTree>
    <p:extLst>
      <p:ext uri="{BB962C8B-B14F-4D97-AF65-F5344CB8AC3E}">
        <p14:creationId xmlns:p14="http://schemas.microsoft.com/office/powerpoint/2010/main" val="1424813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ACEEEA-8B4A-454F-B773-2876E880075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F28BA3E-3C02-4E1A-9956-C84F0FA140B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4CE8A4-81D0-4241-87B7-C99035F6325A}"/>
              </a:ext>
            </a:extLst>
          </p:cNvPr>
          <p:cNvSpPr txBox="1">
            <a:spLocks noGrp="1"/>
          </p:cNvSpPr>
          <p:nvPr>
            <p:ph type="dt" sz="half" idx="7"/>
          </p:nvPr>
        </p:nvSpPr>
        <p:spPr/>
        <p:txBody>
          <a:bodyPr/>
          <a:lstStyle>
            <a:lvl1pPr>
              <a:defRPr/>
            </a:lvl1pPr>
          </a:lstStyle>
          <a:p>
            <a:pPr lvl="0"/>
            <a:fld id="{5DC4EE58-0EF1-4DA4-B0AB-E062A43FFD18}" type="datetime1">
              <a:rPr lang="es-ES"/>
              <a:pPr lvl="0"/>
              <a:t>14/07/2021</a:t>
            </a:fld>
            <a:endParaRPr lang="es-ES"/>
          </a:p>
        </p:txBody>
      </p:sp>
      <p:sp>
        <p:nvSpPr>
          <p:cNvPr id="5" name="Marcador de pie de página 4">
            <a:extLst>
              <a:ext uri="{FF2B5EF4-FFF2-40B4-BE49-F238E27FC236}">
                <a16:creationId xmlns:a16="http://schemas.microsoft.com/office/drawing/2014/main" id="{B4E6958D-A8EF-4E40-AD8B-361D63457E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966A4E-1315-4D35-A994-9695CC05E7E1}"/>
              </a:ext>
            </a:extLst>
          </p:cNvPr>
          <p:cNvSpPr txBox="1">
            <a:spLocks noGrp="1"/>
          </p:cNvSpPr>
          <p:nvPr>
            <p:ph type="sldNum" sz="quarter" idx="8"/>
          </p:nvPr>
        </p:nvSpPr>
        <p:spPr/>
        <p:txBody>
          <a:bodyPr/>
          <a:lstStyle>
            <a:lvl1pPr>
              <a:defRPr/>
            </a:lvl1pPr>
          </a:lstStyle>
          <a:p>
            <a:pPr lvl="0"/>
            <a:fld id="{9144A6BA-BB74-4506-8FFC-8A3C52C01539}" type="slidenum">
              <a:t>‹Nº›</a:t>
            </a:fld>
            <a:endParaRPr lang="es-ES"/>
          </a:p>
        </p:txBody>
      </p:sp>
    </p:spTree>
    <p:extLst>
      <p:ext uri="{BB962C8B-B14F-4D97-AF65-F5344CB8AC3E}">
        <p14:creationId xmlns:p14="http://schemas.microsoft.com/office/powerpoint/2010/main" val="2619650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95A29CA-E566-40A3-AE0E-44319BFB2B6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15E8C96-96DC-4B32-BE2F-CDFD61240DC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972848-8739-4DCD-8ADA-46A8BB289C92}"/>
              </a:ext>
            </a:extLst>
          </p:cNvPr>
          <p:cNvSpPr txBox="1">
            <a:spLocks noGrp="1"/>
          </p:cNvSpPr>
          <p:nvPr>
            <p:ph type="dt" sz="half" idx="7"/>
          </p:nvPr>
        </p:nvSpPr>
        <p:spPr/>
        <p:txBody>
          <a:bodyPr/>
          <a:lstStyle>
            <a:lvl1pPr>
              <a:defRPr/>
            </a:lvl1pPr>
          </a:lstStyle>
          <a:p>
            <a:pPr lvl="0"/>
            <a:fld id="{948A1F86-B567-4F28-8498-7CE554677BA0}" type="datetime1">
              <a:rPr lang="es-ES"/>
              <a:pPr lvl="0"/>
              <a:t>14/07/2021</a:t>
            </a:fld>
            <a:endParaRPr lang="es-ES"/>
          </a:p>
        </p:txBody>
      </p:sp>
      <p:sp>
        <p:nvSpPr>
          <p:cNvPr id="5" name="Marcador de pie de página 4">
            <a:extLst>
              <a:ext uri="{FF2B5EF4-FFF2-40B4-BE49-F238E27FC236}">
                <a16:creationId xmlns:a16="http://schemas.microsoft.com/office/drawing/2014/main" id="{EDF3E180-A1E1-4C09-ACC4-4D9D543D786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B1EF7D-3680-4E0A-9FF4-A35FCD0906DA}"/>
              </a:ext>
            </a:extLst>
          </p:cNvPr>
          <p:cNvSpPr txBox="1">
            <a:spLocks noGrp="1"/>
          </p:cNvSpPr>
          <p:nvPr>
            <p:ph type="sldNum" sz="quarter" idx="8"/>
          </p:nvPr>
        </p:nvSpPr>
        <p:spPr/>
        <p:txBody>
          <a:bodyPr/>
          <a:lstStyle>
            <a:lvl1pPr>
              <a:defRPr/>
            </a:lvl1pPr>
          </a:lstStyle>
          <a:p>
            <a:pPr lvl="0"/>
            <a:fld id="{C9C23025-2EAC-409C-BB48-E3E7DD19FEC4}" type="slidenum">
              <a:t>‹Nº›</a:t>
            </a:fld>
            <a:endParaRPr lang="es-ES"/>
          </a:p>
        </p:txBody>
      </p:sp>
    </p:spTree>
    <p:extLst>
      <p:ext uri="{BB962C8B-B14F-4D97-AF65-F5344CB8AC3E}">
        <p14:creationId xmlns:p14="http://schemas.microsoft.com/office/powerpoint/2010/main" val="301395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CBB1C7-6FE0-4586-958C-1DD2B3C4C83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D22B0CE-EE89-4EB6-976D-5AED2267F0F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A96E08C-6CCA-4179-8046-133A99715D1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09CE6C41-5464-455B-8B44-E67DE5F1F2E2}"/>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EA47727-185B-46E8-B235-4F5EFF7726EF}"/>
              </a:ext>
            </a:extLst>
          </p:cNvPr>
          <p:cNvSpPr txBox="1">
            <a:spLocks noGrp="1"/>
          </p:cNvSpPr>
          <p:nvPr>
            <p:ph type="sldNum" sz="quarter" idx="8"/>
          </p:nvPr>
        </p:nvSpPr>
        <p:spPr/>
        <p:txBody>
          <a:bodyPr/>
          <a:lstStyle>
            <a:lvl1pPr>
              <a:defRPr sz="1400"/>
            </a:lvl1pPr>
          </a:lstStyle>
          <a:p>
            <a:pPr lvl="0"/>
            <a:fld id="{1B3CBD25-4FA7-4D85-B1FB-83D521EC045F}" type="slidenum">
              <a:t>‹Nº›</a:t>
            </a:fld>
            <a:endParaRPr lang="es-ES"/>
          </a:p>
        </p:txBody>
      </p:sp>
    </p:spTree>
    <p:extLst>
      <p:ext uri="{BB962C8B-B14F-4D97-AF65-F5344CB8AC3E}">
        <p14:creationId xmlns:p14="http://schemas.microsoft.com/office/powerpoint/2010/main" val="6217037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6E62A7-13DE-4DD3-A907-C2EB765B864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4CAB11C-5A3D-47AB-A9AF-BF74A2833B4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9CB9443-7F47-494C-B1CD-75E81A83C5F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58009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DBAE453-59F2-4223-8A8B-6F7E1FCF83C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A331ADB-375F-4A1F-86A9-DD8D727FA62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DDFF15-6E4B-4C14-BF3E-D3AA24B4518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3FF8CD7-7D1F-4ED5-AAE8-E4C6C146F444}" type="datetime1">
              <a:rPr lang="es-ES"/>
              <a:pPr lvl="0"/>
              <a:t>14/07/2021</a:t>
            </a:fld>
            <a:endParaRPr lang="es-ES"/>
          </a:p>
        </p:txBody>
      </p:sp>
      <p:sp>
        <p:nvSpPr>
          <p:cNvPr id="5" name="Marcador de pie de página 4">
            <a:extLst>
              <a:ext uri="{FF2B5EF4-FFF2-40B4-BE49-F238E27FC236}">
                <a16:creationId xmlns:a16="http://schemas.microsoft.com/office/drawing/2014/main" id="{D9A5A507-490F-4C82-9A41-B80E5F4FD12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A422392-361F-4FC9-89A2-6593433134F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7CFA700-330B-44BE-82D9-1C17D0A4B54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4B170F1-46F0-488E-9DA4-5D769E0CA47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A466EE6-3FB0-4873-BB0D-B4E407CA3F4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492D085-5EC8-4EC1-84CF-EF7AB44B917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CF05C63-2218-4D67-819C-3D26F4258EC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82C4ACA-2649-4DE0-8B53-D3D6468AB78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C258314-3F47-43FE-B1B4-81CCA946F81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C82D45B-611B-4312-9FDE-34DE18EE879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355737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hyperlink" Target="https://vk.com/mispps" TargetMode="External"/><Relationship Id="rId3" Type="http://schemas.openxmlformats.org/officeDocument/2006/relationships/image" Target="../media/image101.png"/><Relationship Id="rId7" Type="http://schemas.openxmlformats.org/officeDocument/2006/relationships/hyperlink" Target="https://www.facebook.com/mispps" TargetMode="External"/><Relationship Id="rId12" Type="http://schemas.openxmlformats.org/officeDocument/2006/relationships/image" Target="../media/image10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3.png"/><Relationship Id="rId11" Type="http://schemas.openxmlformats.org/officeDocument/2006/relationships/hyperlink" Target="https://plus.google.com/+Mispps/" TargetMode="External"/><Relationship Id="rId5" Type="http://schemas.openxmlformats.org/officeDocument/2006/relationships/image" Target="../media/image102.png"/><Relationship Id="rId10" Type="http://schemas.openxmlformats.org/officeDocument/2006/relationships/image" Target="../media/image10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01A304-8433-42B6-8C1E-E908720D9BDD}"/>
              </a:ext>
            </a:extLst>
          </p:cNvPr>
          <p:cNvSpPr txBox="1"/>
          <p:nvPr/>
        </p:nvSpPr>
        <p:spPr>
          <a:xfrm>
            <a:off x="0" y="2716563"/>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HOTEL CASINO PARÍS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VEGAS · NEVADA · EEUU</a:t>
            </a:r>
            <a:endParaRPr lang="es-ES" sz="2800" b="0" i="0" u="none" strike="noStrike" kern="1200" cap="none" spc="0" baseline="0">
              <a:solidFill>
                <a:srgbClr val="FFFFFF"/>
              </a:solidFill>
              <a:uFillTx/>
              <a:latin typeface="Calibri"/>
            </a:endParaRPr>
          </a:p>
        </p:txBody>
      </p:sp>
      <p:pic>
        <p:nvPicPr>
          <p:cNvPr id="3" name="01_andre_rieu-mon_amant_de_saint-jean">
            <a:extLst>
              <a:ext uri="{FF2B5EF4-FFF2-40B4-BE49-F238E27FC236}">
                <a16:creationId xmlns:a16="http://schemas.microsoft.com/office/drawing/2014/main" id="{A0F03D0B-E12D-44AB-BE24-63C40F5586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8039"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35424D-217D-4D24-9034-91FB67255692}"/>
              </a:ext>
            </a:extLst>
          </p:cNvPr>
          <p:cNvPicPr>
            <a:picLocks noChangeAspect="1"/>
          </p:cNvPicPr>
          <p:nvPr/>
        </p:nvPicPr>
        <p:blipFill>
          <a:blip r:embed="rId3"/>
          <a:stretch>
            <a:fillRect/>
          </a:stretch>
        </p:blipFill>
        <p:spPr>
          <a:xfrm>
            <a:off x="952640" y="0"/>
            <a:ext cx="1030587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F4476355-D964-4F7F-8A69-E0B69E2983AF}"/>
              </a:ext>
            </a:extLst>
          </p:cNvPr>
          <p:cNvSpPr txBox="1"/>
          <p:nvPr/>
        </p:nvSpPr>
        <p:spPr>
          <a:xfrm>
            <a:off x="1367165" y="1731142"/>
            <a:ext cx="933042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París Las Vegas es un hotel y casino en la famosa Las Vegas Strip en Paradise, Nevada, EUA, y es propiedad de Caesars Entertainment. Como su nombre indica, su tema es la ciudad de París (Francia). Incluye una réplica a mitad de escala de la Torre Eiffel de 165 m de altura, un letrero de neón con forma del globo Montgolfier, un Arco del triunfo de escala dos tercios y una réplica de la Plaza de la Concordia. La fachada frontal del edificio sugiere la Ópera Garnier de París y el Museo del Louvre. El París está conectado vía corredor a su propiedad hermana, el Bally's Las Vegas, a través del cual conecta con el monorraíl de Las Vegas.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proyecto fue anunciado originalmente por Bally's Entertainment, dueños del adyacente hotel Bally's Las Vegas. Las excavaciones para el París, empezaron el 17 de abril de 1997. Abrió el 1 de septiembre de 1999 con fuegos pirotécnicos siendo disparados desde la torre Eiffel. La actriz francesa Catherine Deneuve presionó el botón, para que el show de luces empezara en el París. Cuando el modelo a escala de la torre Eiffel fue completada, fue planeada para ser construida a escala completa, pero por el aeropuerto, que estaba muy cerca, tuvo que ser disminuida.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4FE0C2-2A94-4C8B-BC18-4BB00BD34823}"/>
              </a:ext>
            </a:extLst>
          </p:cNvPr>
          <p:cNvPicPr>
            <a:picLocks noChangeAspect="1"/>
          </p:cNvPicPr>
          <p:nvPr/>
        </p:nvPicPr>
        <p:blipFill>
          <a:blip r:embed="rId3"/>
          <a:stretch>
            <a:fillRect/>
          </a:stretch>
        </p:blipFill>
        <p:spPr>
          <a:xfrm>
            <a:off x="677332" y="66394"/>
            <a:ext cx="10881332" cy="679160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9A6584-3EED-4D28-A47E-40A9CD9A138A}"/>
              </a:ext>
            </a:extLst>
          </p:cNvPr>
          <p:cNvPicPr>
            <a:picLocks noChangeAspect="1"/>
          </p:cNvPicPr>
          <p:nvPr/>
        </p:nvPicPr>
        <p:blipFill>
          <a:blip r:embed="rId3"/>
          <a:stretch>
            <a:fillRect/>
          </a:stretch>
        </p:blipFill>
        <p:spPr>
          <a:xfrm>
            <a:off x="44384" y="19970"/>
            <a:ext cx="12147611" cy="683802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67F786-616B-4FC5-9DB1-5188BC52BC23}"/>
              </a:ext>
            </a:extLst>
          </p:cNvPr>
          <p:cNvPicPr>
            <a:picLocks noChangeAspect="1"/>
          </p:cNvPicPr>
          <p:nvPr/>
        </p:nvPicPr>
        <p:blipFill>
          <a:blip r:embed="rId2"/>
          <a:stretch>
            <a:fillRect/>
          </a:stretch>
        </p:blipFill>
        <p:spPr>
          <a:xfrm>
            <a:off x="562017" y="0"/>
            <a:ext cx="1101314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94FEAE-D055-4BE1-9988-30368D510AC6}"/>
              </a:ext>
            </a:extLst>
          </p:cNvPr>
          <p:cNvPicPr>
            <a:picLocks noChangeAspect="1"/>
          </p:cNvPicPr>
          <p:nvPr/>
        </p:nvPicPr>
        <p:blipFill>
          <a:blip r:embed="rId2"/>
          <a:stretch>
            <a:fillRect/>
          </a:stretch>
        </p:blipFill>
        <p:spPr>
          <a:xfrm>
            <a:off x="1272003" y="0"/>
            <a:ext cx="913644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625F9A-4EF1-4C7E-A2EE-7F08DC72E2C1}"/>
              </a:ext>
            </a:extLst>
          </p:cNvPr>
          <p:cNvPicPr>
            <a:picLocks noChangeAspect="1"/>
          </p:cNvPicPr>
          <p:nvPr/>
        </p:nvPicPr>
        <p:blipFill>
          <a:blip r:embed="rId2"/>
          <a:stretch>
            <a:fillRect/>
          </a:stretch>
        </p:blipFill>
        <p:spPr>
          <a:xfrm>
            <a:off x="0" y="11091"/>
            <a:ext cx="12191996" cy="684689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E28C3E3-36C9-451D-8615-0B7EED704714}"/>
              </a:ext>
            </a:extLst>
          </p:cNvPr>
          <p:cNvPicPr>
            <a:picLocks noChangeAspect="1"/>
          </p:cNvPicPr>
          <p:nvPr/>
        </p:nvPicPr>
        <p:blipFill>
          <a:blip r:embed="rId2"/>
          <a:stretch>
            <a:fillRect/>
          </a:stretch>
        </p:blipFill>
        <p:spPr>
          <a:xfrm>
            <a:off x="943569" y="0"/>
            <a:ext cx="1030272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7B62EF-3B4C-47DF-B5AD-8391BF0B4792}"/>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027238-2A0E-4EBD-95B2-2B42786A6E28}"/>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9AE672-36F5-4C2F-BF20-6E6A8ECEF8BD}"/>
              </a:ext>
            </a:extLst>
          </p:cNvPr>
          <p:cNvPicPr>
            <a:picLocks noChangeAspect="1"/>
          </p:cNvPicPr>
          <p:nvPr/>
        </p:nvPicPr>
        <p:blipFill>
          <a:blip r:embed="rId2"/>
          <a:stretch>
            <a:fillRect/>
          </a:stretch>
        </p:blipFill>
        <p:spPr>
          <a:xfrm>
            <a:off x="29361" y="0"/>
            <a:ext cx="1216264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88BAD-A1FF-4E52-BC6C-2797764589FE}"/>
              </a:ext>
            </a:extLst>
          </p:cNvPr>
          <p:cNvPicPr>
            <a:picLocks noChangeAspect="1"/>
          </p:cNvPicPr>
          <p:nvPr/>
        </p:nvPicPr>
        <p:blipFill>
          <a:blip r:embed="rId2"/>
          <a:stretch>
            <a:fillRect/>
          </a:stretch>
        </p:blipFill>
        <p:spPr>
          <a:xfrm>
            <a:off x="47667" y="0"/>
            <a:ext cx="1207923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16D6C1-C08C-48CC-9A80-CC708EED2FF6}"/>
              </a:ext>
            </a:extLst>
          </p:cNvPr>
          <p:cNvPicPr>
            <a:picLocks noChangeAspect="1"/>
          </p:cNvPicPr>
          <p:nvPr/>
        </p:nvPicPr>
        <p:blipFill>
          <a:blip r:embed="rId2"/>
          <a:stretch>
            <a:fillRect/>
          </a:stretch>
        </p:blipFill>
        <p:spPr>
          <a:xfrm>
            <a:off x="-8878" y="64867"/>
            <a:ext cx="12100264" cy="678425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362A6F-2C25-4359-8A66-CC1E0C1A4CC7}"/>
              </a:ext>
            </a:extLst>
          </p:cNvPr>
          <p:cNvPicPr>
            <a:picLocks noChangeAspect="1"/>
          </p:cNvPicPr>
          <p:nvPr/>
        </p:nvPicPr>
        <p:blipFill>
          <a:blip r:embed="rId2"/>
          <a:stretch>
            <a:fillRect/>
          </a:stretch>
        </p:blipFill>
        <p:spPr>
          <a:xfrm>
            <a:off x="42025" y="-8878"/>
            <a:ext cx="1214997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D89916-618F-48B6-A4E5-B5E9421374F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B656C6-D348-41CF-9F09-DB6069D2BAE9}"/>
              </a:ext>
            </a:extLst>
          </p:cNvPr>
          <p:cNvPicPr>
            <a:picLocks noChangeAspect="1"/>
          </p:cNvPicPr>
          <p:nvPr/>
        </p:nvPicPr>
        <p:blipFill>
          <a:blip r:embed="rId3"/>
          <a:stretch>
            <a:fillRect/>
          </a:stretch>
        </p:blipFill>
        <p:spPr>
          <a:xfrm>
            <a:off x="0" y="0"/>
            <a:ext cx="1220331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54DFE4-8D17-4E52-98DA-5DC54B23D05B}"/>
              </a:ext>
            </a:extLst>
          </p:cNvPr>
          <p:cNvPicPr>
            <a:picLocks noChangeAspect="1"/>
          </p:cNvPicPr>
          <p:nvPr/>
        </p:nvPicPr>
        <p:blipFill>
          <a:blip r:embed="rId2"/>
          <a:stretch>
            <a:fillRect/>
          </a:stretch>
        </p:blipFill>
        <p:spPr>
          <a:xfrm>
            <a:off x="-5916" y="0"/>
            <a:ext cx="12197922" cy="6799514"/>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F334EC-2765-414A-9E47-57C87AA30A10}"/>
              </a:ext>
            </a:extLst>
          </p:cNvPr>
          <p:cNvPicPr>
            <a:picLocks noChangeAspect="1"/>
          </p:cNvPicPr>
          <p:nvPr/>
        </p:nvPicPr>
        <p:blipFill>
          <a:blip r:embed="rId2"/>
          <a:stretch>
            <a:fillRect/>
          </a:stretch>
        </p:blipFill>
        <p:spPr>
          <a:xfrm>
            <a:off x="0" y="29681"/>
            <a:ext cx="12191996" cy="69068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11999E-0E7C-48BD-885B-A7069BCB0AD4}"/>
              </a:ext>
            </a:extLst>
          </p:cNvPr>
          <p:cNvPicPr>
            <a:picLocks noChangeAspect="1"/>
          </p:cNvPicPr>
          <p:nvPr/>
        </p:nvPicPr>
        <p:blipFill>
          <a:blip r:embed="rId2"/>
          <a:stretch>
            <a:fillRect/>
          </a:stretch>
        </p:blipFill>
        <p:spPr>
          <a:xfrm>
            <a:off x="0" y="77678"/>
            <a:ext cx="12118021" cy="683580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359247-2675-42D3-BF3A-743B8625BEDE}"/>
              </a:ext>
            </a:extLst>
          </p:cNvPr>
          <p:cNvPicPr>
            <a:picLocks noChangeAspect="1"/>
          </p:cNvPicPr>
          <p:nvPr/>
        </p:nvPicPr>
        <p:blipFill>
          <a:blip r:embed="rId2"/>
          <a:stretch>
            <a:fillRect/>
          </a:stretch>
        </p:blipFill>
        <p:spPr>
          <a:xfrm>
            <a:off x="0" y="0"/>
            <a:ext cx="12191996" cy="682381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957A27-1084-4F00-A1C0-B51E4247E841}"/>
              </a:ext>
            </a:extLst>
          </p:cNvPr>
          <p:cNvPicPr>
            <a:picLocks noChangeAspect="1"/>
          </p:cNvPicPr>
          <p:nvPr/>
        </p:nvPicPr>
        <p:blipFill>
          <a:blip r:embed="rId2"/>
          <a:stretch>
            <a:fillRect/>
          </a:stretch>
        </p:blipFill>
        <p:spPr>
          <a:xfrm>
            <a:off x="20482" y="-662171"/>
            <a:ext cx="12295168" cy="755124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E4970A-AF8A-4344-8C5F-45B436EA8F1E}"/>
              </a:ext>
            </a:extLst>
          </p:cNvPr>
          <p:cNvPicPr>
            <a:picLocks noChangeAspect="1"/>
          </p:cNvPicPr>
          <p:nvPr/>
        </p:nvPicPr>
        <p:blipFill>
          <a:blip r:embed="rId2"/>
          <a:stretch>
            <a:fillRect/>
          </a:stretch>
        </p:blipFill>
        <p:spPr>
          <a:xfrm>
            <a:off x="0" y="24222"/>
            <a:ext cx="12191996" cy="685299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9E58E7-7B9B-466A-A01E-456C081EBB1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9861E4-EE3F-49D2-9DCF-8B47F1C6A464}"/>
              </a:ext>
            </a:extLst>
          </p:cNvPr>
          <p:cNvPicPr>
            <a:picLocks noChangeAspect="1"/>
          </p:cNvPicPr>
          <p:nvPr/>
        </p:nvPicPr>
        <p:blipFill>
          <a:blip r:embed="rId2"/>
          <a:stretch>
            <a:fillRect/>
          </a:stretch>
        </p:blipFill>
        <p:spPr>
          <a:xfrm>
            <a:off x="11512" y="8138"/>
            <a:ext cx="12180484" cy="693825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B5FA82-408F-4F89-9A56-25666759416D}"/>
              </a:ext>
            </a:extLst>
          </p:cNvPr>
          <p:cNvPicPr>
            <a:picLocks noChangeAspect="1"/>
          </p:cNvPicPr>
          <p:nvPr/>
        </p:nvPicPr>
        <p:blipFill>
          <a:blip r:embed="rId2"/>
          <a:stretch>
            <a:fillRect/>
          </a:stretch>
        </p:blipFill>
        <p:spPr>
          <a:xfrm>
            <a:off x="12252" y="-18864"/>
            <a:ext cx="12179753" cy="682170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0D3876-2D85-43A3-9B01-059A63B99C7A}"/>
              </a:ext>
            </a:extLst>
          </p:cNvPr>
          <p:cNvPicPr>
            <a:picLocks noChangeAspect="1"/>
          </p:cNvPicPr>
          <p:nvPr/>
        </p:nvPicPr>
        <p:blipFill>
          <a:blip r:embed="rId2"/>
          <a:stretch>
            <a:fillRect/>
          </a:stretch>
        </p:blipFill>
        <p:spPr>
          <a:xfrm>
            <a:off x="11603" y="-26636"/>
            <a:ext cx="12180393" cy="688463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60E4E4-1626-4790-B357-3EF991507358}"/>
              </a:ext>
            </a:extLst>
          </p:cNvPr>
          <p:cNvPicPr>
            <a:picLocks noChangeAspect="1"/>
          </p:cNvPicPr>
          <p:nvPr/>
        </p:nvPicPr>
        <p:blipFill>
          <a:blip r:embed="rId2"/>
          <a:stretch>
            <a:fillRect/>
          </a:stretch>
        </p:blipFill>
        <p:spPr>
          <a:xfrm>
            <a:off x="0" y="6656"/>
            <a:ext cx="12100264" cy="687797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F44518-B0C5-4D12-8C76-7F0B0510D5DF}"/>
              </a:ext>
            </a:extLst>
          </p:cNvPr>
          <p:cNvPicPr>
            <a:picLocks noChangeAspect="1"/>
          </p:cNvPicPr>
          <p:nvPr/>
        </p:nvPicPr>
        <p:blipFill>
          <a:blip r:embed="rId2"/>
          <a:stretch>
            <a:fillRect/>
          </a:stretch>
        </p:blipFill>
        <p:spPr>
          <a:xfrm>
            <a:off x="0" y="0"/>
            <a:ext cx="12191996" cy="687884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DB0F13-3035-4132-8302-3BD4BC4EC7F4}"/>
              </a:ext>
            </a:extLst>
          </p:cNvPr>
          <p:cNvPicPr>
            <a:picLocks noChangeAspect="1"/>
          </p:cNvPicPr>
          <p:nvPr/>
        </p:nvPicPr>
        <p:blipFill>
          <a:blip r:embed="rId2"/>
          <a:stretch>
            <a:fillRect/>
          </a:stretch>
        </p:blipFill>
        <p:spPr>
          <a:xfrm>
            <a:off x="0" y="13405"/>
            <a:ext cx="12191996" cy="6844594"/>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CB760E-517E-4DF9-8B8A-D7CA73D9067C}"/>
              </a:ext>
            </a:extLst>
          </p:cNvPr>
          <p:cNvPicPr>
            <a:picLocks noChangeAspect="1"/>
          </p:cNvPicPr>
          <p:nvPr/>
        </p:nvPicPr>
        <p:blipFill>
          <a:blip r:embed="rId2"/>
          <a:stretch>
            <a:fillRect/>
          </a:stretch>
        </p:blipFill>
        <p:spPr>
          <a:xfrm>
            <a:off x="29269" y="-91"/>
            <a:ext cx="12162736" cy="685809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00956F-D6DD-4EBC-B7EE-8CB055A1FB71}"/>
              </a:ext>
            </a:extLst>
          </p:cNvPr>
          <p:cNvPicPr>
            <a:picLocks noChangeAspect="1"/>
          </p:cNvPicPr>
          <p:nvPr/>
        </p:nvPicPr>
        <p:blipFill>
          <a:blip r:embed="rId2"/>
          <a:stretch>
            <a:fillRect/>
          </a:stretch>
        </p:blipFill>
        <p:spPr>
          <a:xfrm>
            <a:off x="38889" y="28986"/>
            <a:ext cx="12088011" cy="6873334"/>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089520-151E-4B93-9AA5-D70B7B7B0E9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D16D6E-8B0A-4066-8D0D-EA0B8E24763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1C810F-FEBF-42E2-B026-85950FA5093F}"/>
              </a:ext>
            </a:extLst>
          </p:cNvPr>
          <p:cNvPicPr>
            <a:picLocks noChangeAspect="1"/>
          </p:cNvPicPr>
          <p:nvPr/>
        </p:nvPicPr>
        <p:blipFill>
          <a:blip r:embed="rId2"/>
          <a:stretch>
            <a:fillRect/>
          </a:stretch>
        </p:blipFill>
        <p:spPr>
          <a:xfrm>
            <a:off x="0" y="-1240054"/>
            <a:ext cx="12174669" cy="811136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365DC8-DDF3-427A-9501-2721AF19B224}"/>
              </a:ext>
            </a:extLst>
          </p:cNvPr>
          <p:cNvPicPr>
            <a:picLocks noChangeAspect="1"/>
          </p:cNvPicPr>
          <p:nvPr/>
        </p:nvPicPr>
        <p:blipFill>
          <a:blip r:embed="rId2"/>
          <a:stretch>
            <a:fillRect/>
          </a:stretch>
        </p:blipFill>
        <p:spPr>
          <a:xfrm>
            <a:off x="0" y="26124"/>
            <a:ext cx="12191996" cy="686265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8B8BE-4A72-4680-9A3E-C9CA0A4F19AB}"/>
              </a:ext>
            </a:extLst>
          </p:cNvPr>
          <p:cNvPicPr>
            <a:picLocks noChangeAspect="1"/>
          </p:cNvPicPr>
          <p:nvPr/>
        </p:nvPicPr>
        <p:blipFill>
          <a:blip r:embed="rId2"/>
          <a:stretch>
            <a:fillRect/>
          </a:stretch>
        </p:blipFill>
        <p:spPr>
          <a:xfrm>
            <a:off x="-6245" y="0"/>
            <a:ext cx="12198242" cy="680948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EB9BCE-3F72-4E0A-9FE2-FBAA6786E599}"/>
              </a:ext>
            </a:extLst>
          </p:cNvPr>
          <p:cNvPicPr>
            <a:picLocks noChangeAspect="1"/>
          </p:cNvPicPr>
          <p:nvPr/>
        </p:nvPicPr>
        <p:blipFill>
          <a:blip r:embed="rId2"/>
          <a:stretch>
            <a:fillRect/>
          </a:stretch>
        </p:blipFill>
        <p:spPr>
          <a:xfrm>
            <a:off x="0" y="13405"/>
            <a:ext cx="12191996" cy="688089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8C5DAF-A02D-4D2D-95FC-B6C5B47C10B3}"/>
              </a:ext>
            </a:extLst>
          </p:cNvPr>
          <p:cNvPicPr>
            <a:picLocks noChangeAspect="1"/>
          </p:cNvPicPr>
          <p:nvPr/>
        </p:nvPicPr>
        <p:blipFill>
          <a:blip r:embed="rId2"/>
          <a:stretch>
            <a:fillRect/>
          </a:stretch>
        </p:blipFill>
        <p:spPr>
          <a:xfrm>
            <a:off x="0" y="-124285"/>
            <a:ext cx="12191996" cy="6953326"/>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8ACEED-8556-4F45-A038-1C25BD728602}"/>
              </a:ext>
            </a:extLst>
          </p:cNvPr>
          <p:cNvPicPr>
            <a:picLocks noChangeAspect="1"/>
          </p:cNvPicPr>
          <p:nvPr/>
        </p:nvPicPr>
        <p:blipFill>
          <a:blip r:embed="rId2"/>
          <a:stretch>
            <a:fillRect/>
          </a:stretch>
        </p:blipFill>
        <p:spPr>
          <a:xfrm>
            <a:off x="0" y="10451"/>
            <a:ext cx="12191996" cy="684754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FF41CB-AE43-4066-B08D-0EA88DF0B0BA}"/>
              </a:ext>
            </a:extLst>
          </p:cNvPr>
          <p:cNvPicPr>
            <a:picLocks noChangeAspect="1"/>
          </p:cNvPicPr>
          <p:nvPr/>
        </p:nvPicPr>
        <p:blipFill>
          <a:blip r:embed="rId2"/>
          <a:stretch>
            <a:fillRect/>
          </a:stretch>
        </p:blipFill>
        <p:spPr>
          <a:xfrm>
            <a:off x="0" y="30147"/>
            <a:ext cx="12191996" cy="6827852"/>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C0F77B-CDD3-4E09-8EE5-AA21262FD45D}"/>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57283-1081-4A87-8F6D-4E7C1DB0354A}"/>
              </a:ext>
            </a:extLst>
          </p:cNvPr>
          <p:cNvPicPr>
            <a:picLocks noChangeAspect="1"/>
          </p:cNvPicPr>
          <p:nvPr/>
        </p:nvPicPr>
        <p:blipFill>
          <a:blip r:embed="rId2"/>
          <a:stretch>
            <a:fillRect/>
          </a:stretch>
        </p:blipFill>
        <p:spPr>
          <a:xfrm>
            <a:off x="0" y="0"/>
            <a:ext cx="1197597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735EB6-7D76-4273-AE28-D5A0A342C15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17CE26-A81A-47A0-9B0A-8A5736677D87}"/>
              </a:ext>
            </a:extLst>
          </p:cNvPr>
          <p:cNvPicPr>
            <a:picLocks noChangeAspect="1"/>
          </p:cNvPicPr>
          <p:nvPr/>
        </p:nvPicPr>
        <p:blipFill>
          <a:blip r:embed="rId2"/>
          <a:stretch>
            <a:fillRect/>
          </a:stretch>
        </p:blipFill>
        <p:spPr>
          <a:xfrm>
            <a:off x="26636" y="0"/>
            <a:ext cx="1222248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1CE452-B399-4A79-A7DE-D5E93C49A299}"/>
              </a:ext>
            </a:extLst>
          </p:cNvPr>
          <p:cNvPicPr>
            <a:picLocks noChangeAspect="1"/>
          </p:cNvPicPr>
          <p:nvPr/>
        </p:nvPicPr>
        <p:blipFill>
          <a:blip r:embed="rId2"/>
          <a:stretch>
            <a:fillRect/>
          </a:stretch>
        </p:blipFill>
        <p:spPr>
          <a:xfrm>
            <a:off x="13313" y="29452"/>
            <a:ext cx="12178692" cy="6828547"/>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BAE23B-0AEB-4840-9974-6E275AD548E7}"/>
              </a:ext>
            </a:extLst>
          </p:cNvPr>
          <p:cNvPicPr>
            <a:picLocks noChangeAspect="1"/>
          </p:cNvPicPr>
          <p:nvPr/>
        </p:nvPicPr>
        <p:blipFill>
          <a:blip r:embed="rId2"/>
          <a:stretch>
            <a:fillRect/>
          </a:stretch>
        </p:blipFill>
        <p:spPr>
          <a:xfrm>
            <a:off x="22192" y="46606"/>
            <a:ext cx="12169804" cy="6757598"/>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3042B4-4B61-4A8F-972E-73C5EB94278A}"/>
              </a:ext>
            </a:extLst>
          </p:cNvPr>
          <p:cNvPicPr>
            <a:picLocks noChangeAspect="1"/>
          </p:cNvPicPr>
          <p:nvPr/>
        </p:nvPicPr>
        <p:blipFill>
          <a:blip r:embed="rId2"/>
          <a:stretch>
            <a:fillRect/>
          </a:stretch>
        </p:blipFill>
        <p:spPr>
          <a:xfrm>
            <a:off x="0" y="-1145496"/>
            <a:ext cx="12191996" cy="800349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FC6AA4-511F-4BCF-8AFD-4E8CA795742D}"/>
              </a:ext>
            </a:extLst>
          </p:cNvPr>
          <p:cNvPicPr>
            <a:picLocks noChangeAspect="1"/>
          </p:cNvPicPr>
          <p:nvPr/>
        </p:nvPicPr>
        <p:blipFill>
          <a:blip r:embed="rId2"/>
          <a:stretch>
            <a:fillRect/>
          </a:stretch>
        </p:blipFill>
        <p:spPr>
          <a:xfrm>
            <a:off x="39950" y="38331"/>
            <a:ext cx="12152055" cy="6819668"/>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DEF13C-9C50-4818-9A47-ED3098504BE8}"/>
              </a:ext>
            </a:extLst>
          </p:cNvPr>
          <p:cNvPicPr>
            <a:picLocks noChangeAspect="1"/>
          </p:cNvPicPr>
          <p:nvPr/>
        </p:nvPicPr>
        <p:blipFill>
          <a:blip r:embed="rId2"/>
          <a:stretch>
            <a:fillRect/>
          </a:stretch>
        </p:blipFill>
        <p:spPr>
          <a:xfrm>
            <a:off x="43095" y="-54050"/>
            <a:ext cx="12148910" cy="700527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2D1053-122B-49B3-94D1-2CA6E583CA46}"/>
              </a:ext>
            </a:extLst>
          </p:cNvPr>
          <p:cNvPicPr>
            <a:picLocks noChangeAspect="1"/>
          </p:cNvPicPr>
          <p:nvPr/>
        </p:nvPicPr>
        <p:blipFill>
          <a:blip r:embed="rId2"/>
          <a:stretch>
            <a:fillRect/>
          </a:stretch>
        </p:blipFill>
        <p:spPr>
          <a:xfrm>
            <a:off x="4434" y="-6053"/>
            <a:ext cx="12187562" cy="6864053"/>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47AA3A-0F01-498B-869B-EFAF84095943}"/>
              </a:ext>
            </a:extLst>
          </p:cNvPr>
          <p:cNvPicPr>
            <a:picLocks noChangeAspect="1"/>
          </p:cNvPicPr>
          <p:nvPr/>
        </p:nvPicPr>
        <p:blipFill>
          <a:blip r:embed="rId2"/>
          <a:stretch>
            <a:fillRect/>
          </a:stretch>
        </p:blipFill>
        <p:spPr>
          <a:xfrm>
            <a:off x="28483" y="-9153"/>
            <a:ext cx="12163522" cy="6867153"/>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CC4765-397D-4995-A5E5-F3433DADAE28}"/>
              </a:ext>
            </a:extLst>
          </p:cNvPr>
          <p:cNvPicPr>
            <a:picLocks noChangeAspect="1"/>
          </p:cNvPicPr>
          <p:nvPr/>
        </p:nvPicPr>
        <p:blipFill>
          <a:blip r:embed="rId2"/>
          <a:stretch>
            <a:fillRect/>
          </a:stretch>
        </p:blipFill>
        <p:spPr>
          <a:xfrm>
            <a:off x="0" y="7808"/>
            <a:ext cx="12126900" cy="6850191"/>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EE5610-2C0D-4A80-8E41-431FD1EBE4F2}"/>
              </a:ext>
            </a:extLst>
          </p:cNvPr>
          <p:cNvPicPr>
            <a:picLocks noChangeAspect="1"/>
          </p:cNvPicPr>
          <p:nvPr/>
        </p:nvPicPr>
        <p:blipFill>
          <a:blip r:embed="rId2"/>
          <a:stretch>
            <a:fillRect/>
          </a:stretch>
        </p:blipFill>
        <p:spPr>
          <a:xfrm>
            <a:off x="-15032" y="20802"/>
            <a:ext cx="12207029" cy="6837197"/>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AFFAFE-A67A-4EC9-AD31-AEBBFCBAE32C}"/>
              </a:ext>
            </a:extLst>
          </p:cNvPr>
          <p:cNvPicPr>
            <a:picLocks noChangeAspect="1"/>
          </p:cNvPicPr>
          <p:nvPr/>
        </p:nvPicPr>
        <p:blipFill>
          <a:blip r:embed="rId2"/>
          <a:stretch>
            <a:fillRect/>
          </a:stretch>
        </p:blipFill>
        <p:spPr>
          <a:xfrm>
            <a:off x="29361" y="-5824"/>
            <a:ext cx="12162644" cy="6863824"/>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2B2437-D5C2-4300-9658-3119208FD216}"/>
              </a:ext>
            </a:extLst>
          </p:cNvPr>
          <p:cNvPicPr>
            <a:picLocks noChangeAspect="1"/>
          </p:cNvPicPr>
          <p:nvPr/>
        </p:nvPicPr>
        <p:blipFill>
          <a:blip r:embed="rId2"/>
          <a:stretch>
            <a:fillRect/>
          </a:stretch>
        </p:blipFill>
        <p:spPr>
          <a:xfrm>
            <a:off x="30330" y="-2221"/>
            <a:ext cx="12161675" cy="686022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DCAF38-B67B-4686-8BBE-4427DB76CACD}"/>
              </a:ext>
            </a:extLst>
          </p:cNvPr>
          <p:cNvPicPr>
            <a:picLocks noChangeAspect="1"/>
          </p:cNvPicPr>
          <p:nvPr/>
        </p:nvPicPr>
        <p:blipFill>
          <a:blip r:embed="rId2"/>
          <a:stretch>
            <a:fillRect/>
          </a:stretch>
        </p:blipFill>
        <p:spPr>
          <a:xfrm>
            <a:off x="-8924" y="-109398"/>
            <a:ext cx="12286737" cy="692656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F527C4-D1FC-4019-A591-00177DC967F6}"/>
              </a:ext>
            </a:extLst>
          </p:cNvPr>
          <p:cNvPicPr>
            <a:picLocks noChangeAspect="1"/>
          </p:cNvPicPr>
          <p:nvPr/>
        </p:nvPicPr>
        <p:blipFill>
          <a:blip r:embed="rId2"/>
          <a:stretch>
            <a:fillRect/>
          </a:stretch>
        </p:blipFill>
        <p:spPr>
          <a:xfrm>
            <a:off x="46232" y="-657225"/>
            <a:ext cx="12145764" cy="7515224"/>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C7092-6BDE-4AF9-B03C-100467A55E73}"/>
              </a:ext>
            </a:extLst>
          </p:cNvPr>
          <p:cNvPicPr>
            <a:picLocks noChangeAspect="1"/>
          </p:cNvPicPr>
          <p:nvPr/>
        </p:nvPicPr>
        <p:blipFill>
          <a:blip r:embed="rId2"/>
          <a:stretch>
            <a:fillRect/>
          </a:stretch>
        </p:blipFill>
        <p:spPr>
          <a:xfrm>
            <a:off x="11603" y="4946"/>
            <a:ext cx="12180393" cy="6853053"/>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C285B15C-1E19-425D-B28F-3850A19F8D7C}"/>
              </a:ext>
            </a:extLst>
          </p:cNvPr>
          <p:cNvPicPr>
            <a:picLocks noChangeAspect="1"/>
          </p:cNvPicPr>
          <p:nvPr/>
        </p:nvPicPr>
        <p:blipFill>
          <a:blip r:embed="rId2"/>
          <a:stretch>
            <a:fillRect/>
          </a:stretch>
        </p:blipFill>
        <p:spPr>
          <a:xfrm>
            <a:off x="466" y="37499"/>
            <a:ext cx="12191539" cy="68205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523D89-6694-4CDE-A66E-79BE8AD5D495}"/>
              </a:ext>
            </a:extLst>
          </p:cNvPr>
          <p:cNvPicPr>
            <a:picLocks noChangeAspect="1"/>
          </p:cNvPicPr>
          <p:nvPr/>
        </p:nvPicPr>
        <p:blipFill>
          <a:blip r:embed="rId2"/>
          <a:stretch>
            <a:fillRect/>
          </a:stretch>
        </p:blipFill>
        <p:spPr>
          <a:xfrm>
            <a:off x="20482" y="-721498"/>
            <a:ext cx="12126663" cy="752179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C9798D2-CB91-47EC-A6E4-1DBB7DA29784}"/>
              </a:ext>
            </a:extLst>
          </p:cNvPr>
          <p:cNvPicPr>
            <a:picLocks noChangeAspect="1"/>
          </p:cNvPicPr>
          <p:nvPr/>
        </p:nvPicPr>
        <p:blipFill>
          <a:blip r:embed="rId2"/>
          <a:stretch>
            <a:fillRect/>
          </a:stretch>
        </p:blipFill>
        <p:spPr>
          <a:xfrm>
            <a:off x="-6245" y="43232"/>
            <a:ext cx="12198242" cy="6886126"/>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3451D-F0B4-487A-B430-75F84D43AE4D}"/>
              </a:ext>
            </a:extLst>
          </p:cNvPr>
          <p:cNvPicPr>
            <a:picLocks noChangeAspect="1"/>
          </p:cNvPicPr>
          <p:nvPr/>
        </p:nvPicPr>
        <p:blipFill>
          <a:blip r:embed="rId2"/>
          <a:stretch>
            <a:fillRect/>
          </a:stretch>
        </p:blipFill>
        <p:spPr>
          <a:xfrm>
            <a:off x="-374" y="24871"/>
            <a:ext cx="12192371" cy="6850703"/>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CEB8823-1938-4A8C-895E-E349440B523D}"/>
              </a:ext>
            </a:extLst>
          </p:cNvPr>
          <p:cNvPicPr>
            <a:picLocks noChangeAspect="1"/>
          </p:cNvPicPr>
          <p:nvPr/>
        </p:nvPicPr>
        <p:blipFill>
          <a:blip r:embed="rId2"/>
          <a:stretch>
            <a:fillRect/>
          </a:stretch>
        </p:blipFill>
        <p:spPr>
          <a:xfrm>
            <a:off x="35460" y="14886"/>
            <a:ext cx="12091431" cy="6816458"/>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4CB289-F8DC-4805-88D7-648BB6B4C5D4}"/>
              </a:ext>
            </a:extLst>
          </p:cNvPr>
          <p:cNvPicPr>
            <a:picLocks noChangeAspect="1"/>
          </p:cNvPicPr>
          <p:nvPr/>
        </p:nvPicPr>
        <p:blipFill>
          <a:blip r:embed="rId2"/>
          <a:stretch>
            <a:fillRect/>
          </a:stretch>
        </p:blipFill>
        <p:spPr>
          <a:xfrm>
            <a:off x="-31071" y="-14932"/>
            <a:ext cx="12223077" cy="688181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9ADBA9-6450-4F6C-80FC-E4F65DCB38C4}"/>
              </a:ext>
            </a:extLst>
          </p:cNvPr>
          <p:cNvPicPr>
            <a:picLocks noChangeAspect="1"/>
          </p:cNvPicPr>
          <p:nvPr/>
        </p:nvPicPr>
        <p:blipFill>
          <a:blip r:embed="rId2"/>
          <a:stretch>
            <a:fillRect/>
          </a:stretch>
        </p:blipFill>
        <p:spPr>
          <a:xfrm>
            <a:off x="0" y="-20253"/>
            <a:ext cx="12191996" cy="6884215"/>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10B63-3852-4CBC-A303-3186BB8D4FCF}"/>
              </a:ext>
            </a:extLst>
          </p:cNvPr>
          <p:cNvPicPr>
            <a:picLocks noChangeAspect="1"/>
          </p:cNvPicPr>
          <p:nvPr/>
        </p:nvPicPr>
        <p:blipFill>
          <a:blip r:embed="rId2"/>
          <a:stretch>
            <a:fillRect/>
          </a:stretch>
        </p:blipFill>
        <p:spPr>
          <a:xfrm>
            <a:off x="0" y="20574"/>
            <a:ext cx="12191996" cy="6837426"/>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F52D54-61DF-4A2D-AAC2-74AC911A7ADA}"/>
              </a:ext>
            </a:extLst>
          </p:cNvPr>
          <p:cNvPicPr>
            <a:picLocks noChangeAspect="1"/>
          </p:cNvPicPr>
          <p:nvPr/>
        </p:nvPicPr>
        <p:blipFill>
          <a:blip r:embed="rId2"/>
          <a:stretch>
            <a:fillRect/>
          </a:stretch>
        </p:blipFill>
        <p:spPr>
          <a:xfrm>
            <a:off x="39950" y="-449939"/>
            <a:ext cx="12152046" cy="7307939"/>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1C0CB6-4718-4E67-9D5F-A214C8D40F13}"/>
              </a:ext>
            </a:extLst>
          </p:cNvPr>
          <p:cNvPicPr>
            <a:picLocks noChangeAspect="1"/>
          </p:cNvPicPr>
          <p:nvPr/>
        </p:nvPicPr>
        <p:blipFill>
          <a:blip r:embed="rId2"/>
          <a:stretch>
            <a:fillRect/>
          </a:stretch>
        </p:blipFill>
        <p:spPr>
          <a:xfrm>
            <a:off x="0" y="29681"/>
            <a:ext cx="12191996" cy="6828318"/>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D4BD8A-5FD9-461D-BEBC-2FFF39A0B0B6}"/>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F64F2A-8070-4DA1-9096-E9FC1C85756A}"/>
              </a:ext>
            </a:extLst>
          </p:cNvPr>
          <p:cNvPicPr>
            <a:picLocks noChangeAspect="1"/>
          </p:cNvPicPr>
          <p:nvPr/>
        </p:nvPicPr>
        <p:blipFill>
          <a:blip r:embed="rId2"/>
          <a:stretch>
            <a:fillRect/>
          </a:stretch>
        </p:blipFill>
        <p:spPr>
          <a:xfrm>
            <a:off x="31071" y="20574"/>
            <a:ext cx="12160925" cy="6816742"/>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9C33BF-EC74-495C-AF73-A17616AE8F4A}"/>
              </a:ext>
            </a:extLst>
          </p:cNvPr>
          <p:cNvPicPr>
            <a:picLocks noChangeAspect="1"/>
          </p:cNvPicPr>
          <p:nvPr/>
        </p:nvPicPr>
        <p:blipFill>
          <a:blip r:embed="rId2"/>
          <a:stretch>
            <a:fillRect/>
          </a:stretch>
        </p:blipFill>
        <p:spPr>
          <a:xfrm>
            <a:off x="0" y="75319"/>
            <a:ext cx="12191996" cy="6810048"/>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FC944-62FE-40E2-B9F9-6C12FB72B757}"/>
              </a:ext>
            </a:extLst>
          </p:cNvPr>
          <p:cNvPicPr>
            <a:picLocks noChangeAspect="1"/>
          </p:cNvPicPr>
          <p:nvPr/>
        </p:nvPicPr>
        <p:blipFill>
          <a:blip r:embed="rId2"/>
          <a:stretch>
            <a:fillRect/>
          </a:stretch>
        </p:blipFill>
        <p:spPr>
          <a:xfrm>
            <a:off x="0" y="38560"/>
            <a:ext cx="12191996" cy="6819439"/>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4B09D6-6669-43BA-8D2D-C2B9FAA4D340}"/>
              </a:ext>
            </a:extLst>
          </p:cNvPr>
          <p:cNvPicPr>
            <a:picLocks noChangeAspect="1"/>
          </p:cNvPicPr>
          <p:nvPr/>
        </p:nvPicPr>
        <p:blipFill>
          <a:blip r:embed="rId2"/>
          <a:stretch>
            <a:fillRect/>
          </a:stretch>
        </p:blipFill>
        <p:spPr>
          <a:xfrm>
            <a:off x="11512" y="25475"/>
            <a:ext cx="12088752" cy="6765947"/>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FA3BB-FF23-47D1-A168-6CFAAD45B9AB}"/>
              </a:ext>
            </a:extLst>
          </p:cNvPr>
          <p:cNvPicPr>
            <a:picLocks noChangeAspect="1"/>
          </p:cNvPicPr>
          <p:nvPr/>
        </p:nvPicPr>
        <p:blipFill>
          <a:blip r:embed="rId2"/>
          <a:stretch>
            <a:fillRect/>
          </a:stretch>
        </p:blipFill>
        <p:spPr>
          <a:xfrm>
            <a:off x="2724" y="-1106"/>
            <a:ext cx="12189272" cy="6859106"/>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C68AB7-E4E4-49CC-B930-AF88CB957EC3}"/>
              </a:ext>
            </a:extLst>
          </p:cNvPr>
          <p:cNvPicPr>
            <a:picLocks noChangeAspect="1"/>
          </p:cNvPicPr>
          <p:nvPr/>
        </p:nvPicPr>
        <p:blipFill>
          <a:blip r:embed="rId2"/>
          <a:stretch>
            <a:fillRect/>
          </a:stretch>
        </p:blipFill>
        <p:spPr>
          <a:xfrm>
            <a:off x="-5504" y="22055"/>
            <a:ext cx="12114647" cy="6851873"/>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8E9887-C3C5-4724-B884-EC3533E690C7}"/>
              </a:ext>
            </a:extLst>
          </p:cNvPr>
          <p:cNvPicPr>
            <a:picLocks noChangeAspect="1"/>
          </p:cNvPicPr>
          <p:nvPr/>
        </p:nvPicPr>
        <p:blipFill>
          <a:blip r:embed="rId2"/>
          <a:stretch>
            <a:fillRect/>
          </a:stretch>
        </p:blipFill>
        <p:spPr>
          <a:xfrm>
            <a:off x="0" y="-798856"/>
            <a:ext cx="12294336" cy="7656856"/>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178440-E185-4FB6-A2DA-A5A179BF6F01}"/>
              </a:ext>
            </a:extLst>
          </p:cNvPr>
          <p:cNvPicPr>
            <a:picLocks noChangeAspect="1"/>
          </p:cNvPicPr>
          <p:nvPr/>
        </p:nvPicPr>
        <p:blipFill>
          <a:blip r:embed="rId2"/>
          <a:stretch>
            <a:fillRect/>
          </a:stretch>
        </p:blipFill>
        <p:spPr>
          <a:xfrm>
            <a:off x="0" y="-514907"/>
            <a:ext cx="12191996" cy="7481081"/>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DB22EF-8DA7-46D2-A349-399CCA5E5F1C}"/>
              </a:ext>
            </a:extLst>
          </p:cNvPr>
          <p:cNvPicPr>
            <a:picLocks noChangeAspect="1"/>
          </p:cNvPicPr>
          <p:nvPr/>
        </p:nvPicPr>
        <p:blipFill>
          <a:blip r:embed="rId2"/>
          <a:stretch>
            <a:fillRect/>
          </a:stretch>
        </p:blipFill>
        <p:spPr>
          <a:xfrm>
            <a:off x="0" y="0"/>
            <a:ext cx="12191996" cy="6826663"/>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340A90-D7FE-4897-8A4B-EB54D6219C72}"/>
              </a:ext>
            </a:extLst>
          </p:cNvPr>
          <p:cNvPicPr>
            <a:picLocks noChangeAspect="1"/>
          </p:cNvPicPr>
          <p:nvPr/>
        </p:nvPicPr>
        <p:blipFill>
          <a:blip r:embed="rId2"/>
          <a:stretch>
            <a:fillRect/>
          </a:stretch>
        </p:blipFill>
        <p:spPr>
          <a:xfrm>
            <a:off x="0" y="-46003"/>
            <a:ext cx="12191996" cy="6888403"/>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FFE4F-03EC-4034-8075-34643AB389C3}"/>
              </a:ext>
            </a:extLst>
          </p:cNvPr>
          <p:cNvPicPr>
            <a:picLocks noChangeAspect="1"/>
          </p:cNvPicPr>
          <p:nvPr/>
        </p:nvPicPr>
        <p:blipFill>
          <a:blip r:embed="rId2"/>
          <a:stretch>
            <a:fillRect/>
          </a:stretch>
        </p:blipFill>
        <p:spPr>
          <a:xfrm>
            <a:off x="0" y="60798"/>
            <a:ext cx="12191996" cy="6797201"/>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D1F1F3-6E8A-4E2E-93E5-B85F8E710E50}"/>
              </a:ext>
            </a:extLst>
          </p:cNvPr>
          <p:cNvPicPr>
            <a:picLocks noChangeAspect="1"/>
          </p:cNvPicPr>
          <p:nvPr/>
        </p:nvPicPr>
        <p:blipFill>
          <a:blip r:embed="rId2"/>
          <a:stretch>
            <a:fillRect/>
          </a:stretch>
        </p:blipFill>
        <p:spPr>
          <a:xfrm>
            <a:off x="3282" y="-10030"/>
            <a:ext cx="12188723" cy="680939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F83C42-243E-481C-A14C-A2A5B93687DC}"/>
              </a:ext>
            </a:extLst>
          </p:cNvPr>
          <p:cNvPicPr>
            <a:picLocks noChangeAspect="1"/>
          </p:cNvPicPr>
          <p:nvPr/>
        </p:nvPicPr>
        <p:blipFill>
          <a:blip r:embed="rId2"/>
          <a:stretch>
            <a:fillRect/>
          </a:stretch>
        </p:blipFill>
        <p:spPr>
          <a:xfrm>
            <a:off x="11512" y="-8741"/>
            <a:ext cx="12180484" cy="6810048"/>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F57C43-FB65-4CC5-AE5F-6E22911EBC07}"/>
              </a:ext>
            </a:extLst>
          </p:cNvPr>
          <p:cNvPicPr>
            <a:picLocks noChangeAspect="1"/>
          </p:cNvPicPr>
          <p:nvPr/>
        </p:nvPicPr>
        <p:blipFill>
          <a:blip r:embed="rId2"/>
          <a:stretch>
            <a:fillRect/>
          </a:stretch>
        </p:blipFill>
        <p:spPr>
          <a:xfrm>
            <a:off x="-17199" y="9710"/>
            <a:ext cx="12209196" cy="6821844"/>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604A10-DE14-4A3D-BA04-D6D55CDA9D9A}"/>
              </a:ext>
            </a:extLst>
          </p:cNvPr>
          <p:cNvPicPr>
            <a:picLocks noChangeAspect="1"/>
          </p:cNvPicPr>
          <p:nvPr/>
        </p:nvPicPr>
        <p:blipFill>
          <a:blip r:embed="rId2"/>
          <a:stretch>
            <a:fillRect/>
          </a:stretch>
        </p:blipFill>
        <p:spPr>
          <a:xfrm>
            <a:off x="20299" y="33887"/>
            <a:ext cx="12171706" cy="6969629"/>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76FFEC-2920-401E-8EBE-C420F3A8B754}"/>
              </a:ext>
            </a:extLst>
          </p:cNvPr>
          <p:cNvPicPr>
            <a:picLocks noChangeAspect="1"/>
          </p:cNvPicPr>
          <p:nvPr/>
        </p:nvPicPr>
        <p:blipFill>
          <a:blip r:embed="rId2"/>
          <a:stretch>
            <a:fillRect/>
          </a:stretch>
        </p:blipFill>
        <p:spPr>
          <a:xfrm>
            <a:off x="20391" y="7534"/>
            <a:ext cx="12070994" cy="6835332"/>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3BC03E-8426-4390-BA94-4EA9517B7926}"/>
              </a:ext>
            </a:extLst>
          </p:cNvPr>
          <p:cNvPicPr>
            <a:picLocks noChangeAspect="1"/>
          </p:cNvPicPr>
          <p:nvPr/>
        </p:nvPicPr>
        <p:blipFill>
          <a:blip r:embed="rId2"/>
          <a:stretch>
            <a:fillRect/>
          </a:stretch>
        </p:blipFill>
        <p:spPr>
          <a:xfrm>
            <a:off x="2633" y="-21735"/>
            <a:ext cx="12189363" cy="6817281"/>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075908-0482-43CA-AF1B-A06195EA1C12}"/>
              </a:ext>
            </a:extLst>
          </p:cNvPr>
          <p:cNvPicPr>
            <a:picLocks noChangeAspect="1"/>
          </p:cNvPicPr>
          <p:nvPr/>
        </p:nvPicPr>
        <p:blipFill>
          <a:blip r:embed="rId2"/>
          <a:stretch>
            <a:fillRect/>
          </a:stretch>
        </p:blipFill>
        <p:spPr>
          <a:xfrm>
            <a:off x="8878" y="16413"/>
            <a:ext cx="12183118" cy="6908054"/>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2629B-F38A-4CBA-B55B-ED4A0E0EA2F3}"/>
              </a:ext>
            </a:extLst>
          </p:cNvPr>
          <p:cNvPicPr>
            <a:picLocks noChangeAspect="1"/>
          </p:cNvPicPr>
          <p:nvPr/>
        </p:nvPicPr>
        <p:blipFill>
          <a:blip r:embed="rId2"/>
          <a:stretch>
            <a:fillRect/>
          </a:stretch>
        </p:blipFill>
        <p:spPr>
          <a:xfrm>
            <a:off x="0" y="-612556"/>
            <a:ext cx="12171285" cy="8114193"/>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6F1332-B0E1-4E25-837E-BBD4DC9E5157}"/>
              </a:ext>
            </a:extLst>
          </p:cNvPr>
          <p:cNvPicPr>
            <a:picLocks noChangeAspect="1"/>
          </p:cNvPicPr>
          <p:nvPr/>
        </p:nvPicPr>
        <p:blipFill>
          <a:blip r:embed="rId2"/>
          <a:stretch>
            <a:fillRect/>
          </a:stretch>
        </p:blipFill>
        <p:spPr>
          <a:xfrm>
            <a:off x="48088" y="33293"/>
            <a:ext cx="12052176" cy="6833338"/>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E7634-1890-4514-B068-4E72D4DAAB6C}"/>
              </a:ext>
            </a:extLst>
          </p:cNvPr>
          <p:cNvPicPr>
            <a:picLocks noChangeAspect="1"/>
          </p:cNvPicPr>
          <p:nvPr/>
        </p:nvPicPr>
        <p:blipFill>
          <a:blip r:embed="rId2"/>
          <a:stretch>
            <a:fillRect/>
          </a:stretch>
        </p:blipFill>
        <p:spPr>
          <a:xfrm>
            <a:off x="47119" y="-656950"/>
            <a:ext cx="12098975" cy="7519385"/>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0D17B-0D91-4FD9-A3F4-CA95CEEBB92C}"/>
              </a:ext>
            </a:extLst>
          </p:cNvPr>
          <p:cNvPicPr>
            <a:picLocks noChangeAspect="1"/>
          </p:cNvPicPr>
          <p:nvPr/>
        </p:nvPicPr>
        <p:blipFill>
          <a:blip r:embed="rId2"/>
          <a:stretch>
            <a:fillRect/>
          </a:stretch>
        </p:blipFill>
        <p:spPr>
          <a:xfrm>
            <a:off x="0" y="0"/>
            <a:ext cx="12191996" cy="7235299"/>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A6F1AE9-B2C3-453C-A9A0-EC71FFCDF613}"/>
              </a:ext>
            </a:extLst>
          </p:cNvPr>
          <p:cNvPicPr>
            <a:picLocks noChangeAspect="1"/>
          </p:cNvPicPr>
          <p:nvPr/>
        </p:nvPicPr>
        <p:blipFill>
          <a:blip r:embed="rId2"/>
          <a:stretch>
            <a:fillRect/>
          </a:stretch>
        </p:blipFill>
        <p:spPr>
          <a:xfrm>
            <a:off x="4663" y="12527"/>
            <a:ext cx="12187333" cy="6928747"/>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8EF213-0E9C-4F2C-AFC6-52625AFFD3E8}"/>
              </a:ext>
            </a:extLst>
          </p:cNvPr>
          <p:cNvPicPr>
            <a:picLocks noChangeAspect="1"/>
          </p:cNvPicPr>
          <p:nvPr/>
        </p:nvPicPr>
        <p:blipFill>
          <a:blip r:embed="rId2"/>
          <a:stretch>
            <a:fillRect/>
          </a:stretch>
        </p:blipFill>
        <p:spPr>
          <a:xfrm>
            <a:off x="0" y="-34957"/>
            <a:ext cx="12191996" cy="6871167"/>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D1F971-5A7B-454C-8DAE-79E79F2EA718}"/>
              </a:ext>
            </a:extLst>
          </p:cNvPr>
          <p:cNvPicPr>
            <a:picLocks noChangeAspect="1"/>
          </p:cNvPicPr>
          <p:nvPr/>
        </p:nvPicPr>
        <p:blipFill>
          <a:blip r:embed="rId2"/>
          <a:stretch>
            <a:fillRect/>
          </a:stretch>
        </p:blipFill>
        <p:spPr>
          <a:xfrm>
            <a:off x="0" y="0"/>
            <a:ext cx="12191996" cy="6945901"/>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796DE-B0C3-40F7-AB68-2E2E11CF1D86}"/>
              </a:ext>
            </a:extLst>
          </p:cNvPr>
          <p:cNvPicPr>
            <a:picLocks noChangeAspect="1"/>
          </p:cNvPicPr>
          <p:nvPr/>
        </p:nvPicPr>
        <p:blipFill>
          <a:blip r:embed="rId2"/>
          <a:stretch>
            <a:fillRect/>
          </a:stretch>
        </p:blipFill>
        <p:spPr>
          <a:xfrm>
            <a:off x="47018" y="-622779"/>
            <a:ext cx="12061630" cy="8035637"/>
          </a:xfrm>
          <a:prstGeom prst="rect">
            <a:avLst/>
          </a:prstGeom>
          <a:noFill/>
          <a:ln cap="flat">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1381EE-F165-47BB-A166-A0667605A0A9}"/>
              </a:ext>
            </a:extLst>
          </p:cNvPr>
          <p:cNvPicPr>
            <a:picLocks noChangeAspect="1"/>
          </p:cNvPicPr>
          <p:nvPr/>
        </p:nvPicPr>
        <p:blipFill>
          <a:blip r:embed="rId2"/>
          <a:stretch>
            <a:fillRect/>
          </a:stretch>
        </p:blipFill>
        <p:spPr>
          <a:xfrm>
            <a:off x="918834" y="0"/>
            <a:ext cx="10293437" cy="6858000"/>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9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301EF-67D7-464B-8EF5-8CB18AF922DC}"/>
              </a:ext>
            </a:extLst>
          </p:cNvPr>
          <p:cNvPicPr>
            <a:picLocks noChangeAspect="1"/>
          </p:cNvPicPr>
          <p:nvPr/>
        </p:nvPicPr>
        <p:blipFill>
          <a:blip r:embed="rId2"/>
          <a:stretch>
            <a:fillRect/>
          </a:stretch>
        </p:blipFill>
        <p:spPr>
          <a:xfrm>
            <a:off x="1016492" y="0"/>
            <a:ext cx="10293437" cy="6858000"/>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10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86027A-50AA-400B-9495-09B0B1D13653}"/>
              </a:ext>
            </a:extLst>
          </p:cNvPr>
          <p:cNvPicPr>
            <a:picLocks noChangeAspect="1"/>
          </p:cNvPicPr>
          <p:nvPr/>
        </p:nvPicPr>
        <p:blipFill>
          <a:blip r:embed="rId2"/>
          <a:stretch>
            <a:fillRect/>
          </a:stretch>
        </p:blipFill>
        <p:spPr>
          <a:xfrm>
            <a:off x="1449790" y="24551"/>
            <a:ext cx="9281251" cy="6833448"/>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9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7EA185-910A-4D5C-A551-ED2283917F2C}"/>
              </a:ext>
            </a:extLst>
          </p:cNvPr>
          <p:cNvPicPr>
            <a:picLocks noChangeAspect="1"/>
          </p:cNvPicPr>
          <p:nvPr/>
        </p:nvPicPr>
        <p:blipFill>
          <a:blip r:embed="rId2"/>
          <a:stretch>
            <a:fillRect/>
          </a:stretch>
        </p:blipFill>
        <p:spPr>
          <a:xfrm>
            <a:off x="0" y="-630314"/>
            <a:ext cx="12192006" cy="7488314"/>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name="Slide106">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4585B3C-54B7-45C6-80C6-A7F4D7D415D3}"/>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C20914F-7368-44F7-B6B2-9C729DFEC98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4074499-D0FE-497D-ACEB-4CCE3D0DE06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8559CD9-64D2-4925-8DCA-E6FABBED490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B9F059C-8394-45F9-A538-CB5E66B8F70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42628AD-AD1B-49A7-B844-1AEEDB71DA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8B16911-26DF-48C0-8A0E-EFC1769CD6A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6724391-D291-47F6-B295-73A31331946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4852A31-309E-4D47-97DC-AA1C36A89B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50D1B93-ED39-417D-A5B6-1D69133136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9E833A5-8168-4B64-8E96-7CA0946E06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5ED3F88-7B91-46C9-AD30-EECB61F0A8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33F95DF-880D-42D4-BE86-4FD453D886D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58FAF7C-8A7A-4466-ACA3-F5C16A05921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0954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286</Words>
  <Application>Microsoft Office PowerPoint</Application>
  <PresentationFormat>Panorámica</PresentationFormat>
  <Paragraphs>15</Paragraphs>
  <Slides>102</Slides>
  <Notes>4</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102</vt:i4>
      </vt:variant>
    </vt:vector>
  </HeadingPairs>
  <TitlesOfParts>
    <vt:vector size="11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2021-07-14T13:31:54Z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