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1"/>
  </p:notesMasterIdLst>
  <p:sldIdLst>
    <p:sldId id="256" r:id="rId4"/>
    <p:sldId id="259" r:id="rId5"/>
    <p:sldId id="258" r:id="rId6"/>
    <p:sldId id="257"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3"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4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2" r:id="rId88"/>
    <p:sldId id="343" r:id="rId89"/>
    <p:sldId id="344" r:id="rId90"/>
    <p:sldId id="345" r:id="rId91"/>
    <p:sldId id="347" r:id="rId92"/>
    <p:sldId id="348" r:id="rId93"/>
    <p:sldId id="346" r:id="rId94"/>
    <p:sldId id="349" r:id="rId95"/>
    <p:sldId id="350" r:id="rId96"/>
    <p:sldId id="351" r:id="rId97"/>
    <p:sldId id="352" r:id="rId98"/>
    <p:sldId id="357" r:id="rId99"/>
    <p:sldId id="358" r:id="rId10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4B0F9C9-3634-4179-BBDD-2EAE79CA75F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1D13C9D-CC07-47B3-8000-75216A738D9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495705C-4EB3-4B03-86A0-3F12436B7E21}" type="datetime1">
              <a:rPr lang="es-ES"/>
              <a:pPr lvl="0"/>
              <a:t>10/07/2021</a:t>
            </a:fld>
            <a:endParaRPr lang="es-ES"/>
          </a:p>
        </p:txBody>
      </p:sp>
      <p:sp>
        <p:nvSpPr>
          <p:cNvPr id="4" name="Marcador de imagen de diapositiva 3">
            <a:extLst>
              <a:ext uri="{FF2B5EF4-FFF2-40B4-BE49-F238E27FC236}">
                <a16:creationId xmlns:a16="http://schemas.microsoft.com/office/drawing/2014/main" id="{B4FFC789-3F88-41B4-950C-2768FD7602B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0BD13B8-8DCD-4819-9091-B903E5D5D68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9D354C3-F2CE-4EE3-AC15-89D311D8207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081A2FE9-71D7-496F-AB63-D369850B552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5F15593-482F-48AA-A502-731DFE4B8016}" type="slidenum">
              <a:t>‹Nº›</a:t>
            </a:fld>
            <a:endParaRPr lang="es-ES"/>
          </a:p>
        </p:txBody>
      </p:sp>
    </p:spTree>
    <p:extLst>
      <p:ext uri="{BB962C8B-B14F-4D97-AF65-F5344CB8AC3E}">
        <p14:creationId xmlns:p14="http://schemas.microsoft.com/office/powerpoint/2010/main" val="1631222448"/>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FEC6630-D766-4497-A57A-DBE468664E7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F7C5D17-1278-44BD-A1B2-650160463A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3A9E6CD-F36F-4692-AFCD-2B89A8799C6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BA42858-D501-4CA6-BE65-7FC8E69DB44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EC0771-8A82-4CC4-9B0E-70CC165C13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468838F-A2F4-414E-B92B-E112977FB53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63FCCAC-EECB-41CA-AD19-880A019C68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40685EF-359E-4B3B-B41D-58E832A60FF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AB7ECB-ED8C-458C-924F-61069C5649C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833C5FC-0BBE-426E-9AEF-35CA8A5F0EF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E66E0BC-16C4-400F-AA7A-E34A6E82DC8D}"/>
              </a:ext>
            </a:extLst>
          </p:cNvPr>
          <p:cNvSpPr txBox="1">
            <a:spLocks noGrp="1"/>
          </p:cNvSpPr>
          <p:nvPr>
            <p:ph type="dt" sz="half" idx="7"/>
          </p:nvPr>
        </p:nvSpPr>
        <p:spPr/>
        <p:txBody>
          <a:bodyPr/>
          <a:lstStyle>
            <a:lvl1pPr>
              <a:defRPr/>
            </a:lvl1pPr>
          </a:lstStyle>
          <a:p>
            <a:pPr lvl="0"/>
            <a:fld id="{F6C35EBB-7762-4AC6-8696-2AA759111F2D}" type="datetime1">
              <a:rPr lang="es-ES"/>
              <a:pPr lvl="0"/>
              <a:t>10/07/2021</a:t>
            </a:fld>
            <a:endParaRPr lang="es-ES"/>
          </a:p>
        </p:txBody>
      </p:sp>
      <p:sp>
        <p:nvSpPr>
          <p:cNvPr id="5" name="Marcador de pie de página 4">
            <a:extLst>
              <a:ext uri="{FF2B5EF4-FFF2-40B4-BE49-F238E27FC236}">
                <a16:creationId xmlns:a16="http://schemas.microsoft.com/office/drawing/2014/main" id="{63C761A6-656E-4FC4-B059-7C6A01C69EC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7726D93-E12E-432A-82C2-E2A65229F2BC}"/>
              </a:ext>
            </a:extLst>
          </p:cNvPr>
          <p:cNvSpPr txBox="1">
            <a:spLocks noGrp="1"/>
          </p:cNvSpPr>
          <p:nvPr>
            <p:ph type="sldNum" sz="quarter" idx="8"/>
          </p:nvPr>
        </p:nvSpPr>
        <p:spPr/>
        <p:txBody>
          <a:bodyPr/>
          <a:lstStyle>
            <a:lvl1pPr>
              <a:defRPr/>
            </a:lvl1pPr>
          </a:lstStyle>
          <a:p>
            <a:pPr lvl="0"/>
            <a:fld id="{D383DB57-F047-483A-881C-BB5FAE342B65}" type="slidenum">
              <a:t>‹Nº›</a:t>
            </a:fld>
            <a:endParaRPr lang="es-ES"/>
          </a:p>
        </p:txBody>
      </p:sp>
    </p:spTree>
    <p:extLst>
      <p:ext uri="{BB962C8B-B14F-4D97-AF65-F5344CB8AC3E}">
        <p14:creationId xmlns:p14="http://schemas.microsoft.com/office/powerpoint/2010/main" val="229502562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0E920B-44D9-4041-9A4F-19AB15EC160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8CDC1FD-6842-47AC-B502-474D04CDEA2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DBF542C-7B77-4E7E-86CF-229DDF80945D}"/>
              </a:ext>
            </a:extLst>
          </p:cNvPr>
          <p:cNvSpPr txBox="1">
            <a:spLocks noGrp="1"/>
          </p:cNvSpPr>
          <p:nvPr>
            <p:ph type="dt" sz="half" idx="7"/>
          </p:nvPr>
        </p:nvSpPr>
        <p:spPr/>
        <p:txBody>
          <a:bodyPr/>
          <a:lstStyle>
            <a:lvl1pPr>
              <a:defRPr/>
            </a:lvl1pPr>
          </a:lstStyle>
          <a:p>
            <a:pPr lvl="0"/>
            <a:fld id="{95DEDBE6-667C-4857-9DD2-1437CDA6AA24}" type="datetime1">
              <a:rPr lang="es-ES"/>
              <a:pPr lvl="0"/>
              <a:t>10/07/2021</a:t>
            </a:fld>
            <a:endParaRPr lang="es-ES"/>
          </a:p>
        </p:txBody>
      </p:sp>
      <p:sp>
        <p:nvSpPr>
          <p:cNvPr id="5" name="Marcador de pie de página 4">
            <a:extLst>
              <a:ext uri="{FF2B5EF4-FFF2-40B4-BE49-F238E27FC236}">
                <a16:creationId xmlns:a16="http://schemas.microsoft.com/office/drawing/2014/main" id="{524D55C0-0383-439A-8F59-37CC069FE4D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4D6E16E-874F-4E86-9331-6888756F0347}"/>
              </a:ext>
            </a:extLst>
          </p:cNvPr>
          <p:cNvSpPr txBox="1">
            <a:spLocks noGrp="1"/>
          </p:cNvSpPr>
          <p:nvPr>
            <p:ph type="sldNum" sz="quarter" idx="8"/>
          </p:nvPr>
        </p:nvSpPr>
        <p:spPr/>
        <p:txBody>
          <a:bodyPr/>
          <a:lstStyle>
            <a:lvl1pPr>
              <a:defRPr/>
            </a:lvl1pPr>
          </a:lstStyle>
          <a:p>
            <a:pPr lvl="0"/>
            <a:fld id="{4D147C1C-2200-4EE7-B7B8-1B6C227CF8B9}" type="slidenum">
              <a:t>‹Nº›</a:t>
            </a:fld>
            <a:endParaRPr lang="es-ES"/>
          </a:p>
        </p:txBody>
      </p:sp>
    </p:spTree>
    <p:extLst>
      <p:ext uri="{BB962C8B-B14F-4D97-AF65-F5344CB8AC3E}">
        <p14:creationId xmlns:p14="http://schemas.microsoft.com/office/powerpoint/2010/main" val="863090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84D7AB-EE16-4E7E-864D-C6BC334FCCE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63C7FC8-C369-4CE3-BFE9-1BD17DD7B3B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1E2E9CD-F9C7-4237-A5E2-9FEDE9571AE6}"/>
              </a:ext>
            </a:extLst>
          </p:cNvPr>
          <p:cNvSpPr txBox="1">
            <a:spLocks noGrp="1"/>
          </p:cNvSpPr>
          <p:nvPr>
            <p:ph type="dt" sz="half" idx="7"/>
          </p:nvPr>
        </p:nvSpPr>
        <p:spPr/>
        <p:txBody>
          <a:bodyPr/>
          <a:lstStyle>
            <a:lvl1pPr>
              <a:defRPr/>
            </a:lvl1pPr>
          </a:lstStyle>
          <a:p>
            <a:pPr lvl="0"/>
            <a:fld id="{A5320876-3DA5-4748-ADF8-4AA5D36F2FF3}" type="datetime1">
              <a:rPr lang="es-ES"/>
              <a:pPr lvl="0"/>
              <a:t>10/07/2021</a:t>
            </a:fld>
            <a:endParaRPr lang="es-ES"/>
          </a:p>
        </p:txBody>
      </p:sp>
      <p:sp>
        <p:nvSpPr>
          <p:cNvPr id="5" name="Marcador de pie de página 4">
            <a:extLst>
              <a:ext uri="{FF2B5EF4-FFF2-40B4-BE49-F238E27FC236}">
                <a16:creationId xmlns:a16="http://schemas.microsoft.com/office/drawing/2014/main" id="{03EA621F-F788-4821-844C-55D34833142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55CC8F-C3A4-4ACA-ACBF-9D6C21AB982D}"/>
              </a:ext>
            </a:extLst>
          </p:cNvPr>
          <p:cNvSpPr txBox="1">
            <a:spLocks noGrp="1"/>
          </p:cNvSpPr>
          <p:nvPr>
            <p:ph type="sldNum" sz="quarter" idx="8"/>
          </p:nvPr>
        </p:nvSpPr>
        <p:spPr/>
        <p:txBody>
          <a:bodyPr/>
          <a:lstStyle>
            <a:lvl1pPr>
              <a:defRPr/>
            </a:lvl1pPr>
          </a:lstStyle>
          <a:p>
            <a:pPr lvl="0"/>
            <a:fld id="{44BE18FA-5143-43A1-B483-CCE45DF16EF8}" type="slidenum">
              <a:t>‹Nº›</a:t>
            </a:fld>
            <a:endParaRPr lang="es-ES"/>
          </a:p>
        </p:txBody>
      </p:sp>
    </p:spTree>
    <p:extLst>
      <p:ext uri="{BB962C8B-B14F-4D97-AF65-F5344CB8AC3E}">
        <p14:creationId xmlns:p14="http://schemas.microsoft.com/office/powerpoint/2010/main" val="383533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9B9421-A372-4A46-927C-54CCE9DD712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59AE012-C4AE-47DB-A3FB-A4477EDAFA7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B39A37E-93BA-4C6F-9BE9-F43B23F3A22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AE641CF-AE0B-409D-85BF-8F7F0CAD77DA}"/>
              </a:ext>
            </a:extLst>
          </p:cNvPr>
          <p:cNvSpPr txBox="1">
            <a:spLocks noGrp="1"/>
          </p:cNvSpPr>
          <p:nvPr>
            <p:ph type="dt" sz="half" idx="7"/>
          </p:nvPr>
        </p:nvSpPr>
        <p:spPr/>
        <p:txBody>
          <a:bodyPr/>
          <a:lstStyle>
            <a:lvl1pPr>
              <a:defRPr/>
            </a:lvl1pPr>
          </a:lstStyle>
          <a:p>
            <a:pPr lvl="0"/>
            <a:fld id="{35E0F62C-589A-4BFC-BC39-690887169A2C}" type="datetime1">
              <a:rPr lang="es-ES"/>
              <a:pPr lvl="0"/>
              <a:t>10/07/2021</a:t>
            </a:fld>
            <a:endParaRPr lang="es-ES"/>
          </a:p>
        </p:txBody>
      </p:sp>
      <p:sp>
        <p:nvSpPr>
          <p:cNvPr id="6" name="Marcador de pie de página 5">
            <a:extLst>
              <a:ext uri="{FF2B5EF4-FFF2-40B4-BE49-F238E27FC236}">
                <a16:creationId xmlns:a16="http://schemas.microsoft.com/office/drawing/2014/main" id="{B549DD8D-6EAA-4173-ACD4-DC5DA8D0F2E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3BDB4C-D345-4F4A-AD07-2E91C9E6A2F4}"/>
              </a:ext>
            </a:extLst>
          </p:cNvPr>
          <p:cNvSpPr txBox="1">
            <a:spLocks noGrp="1"/>
          </p:cNvSpPr>
          <p:nvPr>
            <p:ph type="sldNum" sz="quarter" idx="8"/>
          </p:nvPr>
        </p:nvSpPr>
        <p:spPr/>
        <p:txBody>
          <a:bodyPr/>
          <a:lstStyle>
            <a:lvl1pPr>
              <a:defRPr/>
            </a:lvl1pPr>
          </a:lstStyle>
          <a:p>
            <a:pPr lvl="0"/>
            <a:fld id="{3BAF4A72-DE88-4306-80A4-ED527185C7A8}" type="slidenum">
              <a:t>‹Nº›</a:t>
            </a:fld>
            <a:endParaRPr lang="es-ES"/>
          </a:p>
        </p:txBody>
      </p:sp>
    </p:spTree>
    <p:extLst>
      <p:ext uri="{BB962C8B-B14F-4D97-AF65-F5344CB8AC3E}">
        <p14:creationId xmlns:p14="http://schemas.microsoft.com/office/powerpoint/2010/main" val="1159363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BC25B6-5073-4CF6-B69C-971CC32DEA9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4376DF1-57AC-43A1-8C45-FF3CC798852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60ED7C2-AF60-40B2-B454-4AD122BDD63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E3DBC3A-027A-4504-8B30-C2EAA36C46F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6F78C5D9-D701-4A79-8492-9F969E60B0C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66358FF-ED98-42B0-AD56-179AE7F2ED74}"/>
              </a:ext>
            </a:extLst>
          </p:cNvPr>
          <p:cNvSpPr txBox="1">
            <a:spLocks noGrp="1"/>
          </p:cNvSpPr>
          <p:nvPr>
            <p:ph type="dt" sz="half" idx="7"/>
          </p:nvPr>
        </p:nvSpPr>
        <p:spPr/>
        <p:txBody>
          <a:bodyPr/>
          <a:lstStyle>
            <a:lvl1pPr>
              <a:defRPr/>
            </a:lvl1pPr>
          </a:lstStyle>
          <a:p>
            <a:pPr lvl="0"/>
            <a:fld id="{946EB09D-FB50-42CF-9249-AA8BFF6C979D}" type="datetime1">
              <a:rPr lang="es-ES"/>
              <a:pPr lvl="0"/>
              <a:t>10/07/2021</a:t>
            </a:fld>
            <a:endParaRPr lang="es-ES"/>
          </a:p>
        </p:txBody>
      </p:sp>
      <p:sp>
        <p:nvSpPr>
          <p:cNvPr id="8" name="Marcador de pie de página 7">
            <a:extLst>
              <a:ext uri="{FF2B5EF4-FFF2-40B4-BE49-F238E27FC236}">
                <a16:creationId xmlns:a16="http://schemas.microsoft.com/office/drawing/2014/main" id="{5AB55DE3-285F-4897-A215-AB8A083240D2}"/>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607C726-42D3-48BB-A635-260DBD3BB702}"/>
              </a:ext>
            </a:extLst>
          </p:cNvPr>
          <p:cNvSpPr txBox="1">
            <a:spLocks noGrp="1"/>
          </p:cNvSpPr>
          <p:nvPr>
            <p:ph type="sldNum" sz="quarter" idx="8"/>
          </p:nvPr>
        </p:nvSpPr>
        <p:spPr/>
        <p:txBody>
          <a:bodyPr/>
          <a:lstStyle>
            <a:lvl1pPr>
              <a:defRPr/>
            </a:lvl1pPr>
          </a:lstStyle>
          <a:p>
            <a:pPr lvl="0"/>
            <a:fld id="{AD7720F3-6C75-4D65-838E-3B4926CD8F5C}" type="slidenum">
              <a:t>‹Nº›</a:t>
            </a:fld>
            <a:endParaRPr lang="es-ES"/>
          </a:p>
        </p:txBody>
      </p:sp>
    </p:spTree>
    <p:extLst>
      <p:ext uri="{BB962C8B-B14F-4D97-AF65-F5344CB8AC3E}">
        <p14:creationId xmlns:p14="http://schemas.microsoft.com/office/powerpoint/2010/main" val="116385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9E488E-119F-4402-8AA3-513F93E5811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C6F9A98-B83B-4BF8-8C73-01E95B07B736}"/>
              </a:ext>
            </a:extLst>
          </p:cNvPr>
          <p:cNvSpPr txBox="1">
            <a:spLocks noGrp="1"/>
          </p:cNvSpPr>
          <p:nvPr>
            <p:ph type="dt" sz="half" idx="7"/>
          </p:nvPr>
        </p:nvSpPr>
        <p:spPr/>
        <p:txBody>
          <a:bodyPr/>
          <a:lstStyle>
            <a:lvl1pPr>
              <a:defRPr/>
            </a:lvl1pPr>
          </a:lstStyle>
          <a:p>
            <a:pPr lvl="0"/>
            <a:fld id="{D71044C7-728D-4734-8572-245317729362}" type="datetime1">
              <a:rPr lang="es-ES"/>
              <a:pPr lvl="0"/>
              <a:t>10/07/2021</a:t>
            </a:fld>
            <a:endParaRPr lang="es-ES"/>
          </a:p>
        </p:txBody>
      </p:sp>
      <p:sp>
        <p:nvSpPr>
          <p:cNvPr id="4" name="Marcador de pie de página 3">
            <a:extLst>
              <a:ext uri="{FF2B5EF4-FFF2-40B4-BE49-F238E27FC236}">
                <a16:creationId xmlns:a16="http://schemas.microsoft.com/office/drawing/2014/main" id="{D21A476B-C871-4EFC-9793-95D6C0D7B9D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124835B-B99D-43A8-A276-8C2818BA193C}"/>
              </a:ext>
            </a:extLst>
          </p:cNvPr>
          <p:cNvSpPr txBox="1">
            <a:spLocks noGrp="1"/>
          </p:cNvSpPr>
          <p:nvPr>
            <p:ph type="sldNum" sz="quarter" idx="8"/>
          </p:nvPr>
        </p:nvSpPr>
        <p:spPr/>
        <p:txBody>
          <a:bodyPr/>
          <a:lstStyle>
            <a:lvl1pPr>
              <a:defRPr/>
            </a:lvl1pPr>
          </a:lstStyle>
          <a:p>
            <a:pPr lvl="0"/>
            <a:fld id="{964D087A-071D-4B0B-B027-5FC9C7EC1037}" type="slidenum">
              <a:t>‹Nº›</a:t>
            </a:fld>
            <a:endParaRPr lang="es-ES"/>
          </a:p>
        </p:txBody>
      </p:sp>
    </p:spTree>
    <p:extLst>
      <p:ext uri="{BB962C8B-B14F-4D97-AF65-F5344CB8AC3E}">
        <p14:creationId xmlns:p14="http://schemas.microsoft.com/office/powerpoint/2010/main" val="717564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42A97B7-6E4F-40C0-8769-8927A41A9AD5}"/>
              </a:ext>
            </a:extLst>
          </p:cNvPr>
          <p:cNvSpPr txBox="1">
            <a:spLocks noGrp="1"/>
          </p:cNvSpPr>
          <p:nvPr>
            <p:ph type="dt" sz="half" idx="7"/>
          </p:nvPr>
        </p:nvSpPr>
        <p:spPr/>
        <p:txBody>
          <a:bodyPr/>
          <a:lstStyle>
            <a:lvl1pPr>
              <a:defRPr/>
            </a:lvl1pPr>
          </a:lstStyle>
          <a:p>
            <a:pPr lvl="0"/>
            <a:fld id="{3BABEDC0-EDDD-423B-A479-C1520F12F4B3}" type="datetime1">
              <a:rPr lang="es-ES"/>
              <a:pPr lvl="0"/>
              <a:t>10/07/2021</a:t>
            </a:fld>
            <a:endParaRPr lang="es-ES"/>
          </a:p>
        </p:txBody>
      </p:sp>
      <p:sp>
        <p:nvSpPr>
          <p:cNvPr id="3" name="Marcador de pie de página 2">
            <a:extLst>
              <a:ext uri="{FF2B5EF4-FFF2-40B4-BE49-F238E27FC236}">
                <a16:creationId xmlns:a16="http://schemas.microsoft.com/office/drawing/2014/main" id="{0A64D34D-C076-4706-8130-7B563E79535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145E04F-E50F-4124-BA92-2E8EAB088838}"/>
              </a:ext>
            </a:extLst>
          </p:cNvPr>
          <p:cNvSpPr txBox="1">
            <a:spLocks noGrp="1"/>
          </p:cNvSpPr>
          <p:nvPr>
            <p:ph type="sldNum" sz="quarter" idx="8"/>
          </p:nvPr>
        </p:nvSpPr>
        <p:spPr/>
        <p:txBody>
          <a:bodyPr/>
          <a:lstStyle>
            <a:lvl1pPr>
              <a:defRPr/>
            </a:lvl1pPr>
          </a:lstStyle>
          <a:p>
            <a:pPr lvl="0"/>
            <a:fld id="{4BD25326-1E48-427C-9726-CEF21E39DE1F}" type="slidenum">
              <a:t>‹Nº›</a:t>
            </a:fld>
            <a:endParaRPr lang="es-ES"/>
          </a:p>
        </p:txBody>
      </p:sp>
    </p:spTree>
    <p:extLst>
      <p:ext uri="{BB962C8B-B14F-4D97-AF65-F5344CB8AC3E}">
        <p14:creationId xmlns:p14="http://schemas.microsoft.com/office/powerpoint/2010/main" val="316744889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B4C5D4-BAD1-4E38-82A9-9D4A04324B6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CF4C655-5498-49B7-99E6-910EE3FE20E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11ABF84-DA0F-4CCE-8365-6B886A85167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45CF4F4-9C36-4958-82C2-0AEB7A6F7BE1}"/>
              </a:ext>
            </a:extLst>
          </p:cNvPr>
          <p:cNvSpPr txBox="1">
            <a:spLocks noGrp="1"/>
          </p:cNvSpPr>
          <p:nvPr>
            <p:ph type="dt" sz="half" idx="7"/>
          </p:nvPr>
        </p:nvSpPr>
        <p:spPr/>
        <p:txBody>
          <a:bodyPr/>
          <a:lstStyle>
            <a:lvl1pPr>
              <a:defRPr/>
            </a:lvl1pPr>
          </a:lstStyle>
          <a:p>
            <a:pPr lvl="0"/>
            <a:fld id="{EE01FD16-4AFB-449F-AC85-E31CD0E83A2A}" type="datetime1">
              <a:rPr lang="es-ES"/>
              <a:pPr lvl="0"/>
              <a:t>10/07/2021</a:t>
            </a:fld>
            <a:endParaRPr lang="es-ES"/>
          </a:p>
        </p:txBody>
      </p:sp>
      <p:sp>
        <p:nvSpPr>
          <p:cNvPr id="6" name="Marcador de pie de página 5">
            <a:extLst>
              <a:ext uri="{FF2B5EF4-FFF2-40B4-BE49-F238E27FC236}">
                <a16:creationId xmlns:a16="http://schemas.microsoft.com/office/drawing/2014/main" id="{A8EF5AA5-6A7E-4516-82F1-1622B88DB11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BD7EB10-6CB7-4E0B-B8F0-0E664DE55A4F}"/>
              </a:ext>
            </a:extLst>
          </p:cNvPr>
          <p:cNvSpPr txBox="1">
            <a:spLocks noGrp="1"/>
          </p:cNvSpPr>
          <p:nvPr>
            <p:ph type="sldNum" sz="quarter" idx="8"/>
          </p:nvPr>
        </p:nvSpPr>
        <p:spPr/>
        <p:txBody>
          <a:bodyPr/>
          <a:lstStyle>
            <a:lvl1pPr>
              <a:defRPr/>
            </a:lvl1pPr>
          </a:lstStyle>
          <a:p>
            <a:pPr lvl="0"/>
            <a:fld id="{62A454C2-A006-4EA2-995F-8007A9C09495}" type="slidenum">
              <a:t>‹Nº›</a:t>
            </a:fld>
            <a:endParaRPr lang="es-ES"/>
          </a:p>
        </p:txBody>
      </p:sp>
    </p:spTree>
    <p:extLst>
      <p:ext uri="{BB962C8B-B14F-4D97-AF65-F5344CB8AC3E}">
        <p14:creationId xmlns:p14="http://schemas.microsoft.com/office/powerpoint/2010/main" val="212587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7BABF-E356-4211-BBD5-6563CD01E28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159172D-0E13-418C-BAD9-300DDCB77AC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CD549FB-B655-4526-A845-EE5B988150E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46AE1F9-3E1E-495B-91F3-FCDB2E74D6E4}"/>
              </a:ext>
            </a:extLst>
          </p:cNvPr>
          <p:cNvSpPr txBox="1">
            <a:spLocks noGrp="1"/>
          </p:cNvSpPr>
          <p:nvPr>
            <p:ph type="dt" sz="half" idx="7"/>
          </p:nvPr>
        </p:nvSpPr>
        <p:spPr/>
        <p:txBody>
          <a:bodyPr/>
          <a:lstStyle>
            <a:lvl1pPr>
              <a:defRPr/>
            </a:lvl1pPr>
          </a:lstStyle>
          <a:p>
            <a:pPr lvl="0"/>
            <a:fld id="{77BEF4FC-7B12-4498-8940-E7F7517BF5EF}" type="datetime1">
              <a:rPr lang="es-ES"/>
              <a:pPr lvl="0"/>
              <a:t>10/07/2021</a:t>
            </a:fld>
            <a:endParaRPr lang="es-ES"/>
          </a:p>
        </p:txBody>
      </p:sp>
      <p:sp>
        <p:nvSpPr>
          <p:cNvPr id="6" name="Marcador de pie de página 5">
            <a:extLst>
              <a:ext uri="{FF2B5EF4-FFF2-40B4-BE49-F238E27FC236}">
                <a16:creationId xmlns:a16="http://schemas.microsoft.com/office/drawing/2014/main" id="{D7B763BA-729B-453D-94BF-B8A8D23D8F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AD1993-0093-4C9E-84D7-297356A1430F}"/>
              </a:ext>
            </a:extLst>
          </p:cNvPr>
          <p:cNvSpPr txBox="1">
            <a:spLocks noGrp="1"/>
          </p:cNvSpPr>
          <p:nvPr>
            <p:ph type="sldNum" sz="quarter" idx="8"/>
          </p:nvPr>
        </p:nvSpPr>
        <p:spPr/>
        <p:txBody>
          <a:bodyPr/>
          <a:lstStyle>
            <a:lvl1pPr>
              <a:defRPr/>
            </a:lvl1pPr>
          </a:lstStyle>
          <a:p>
            <a:pPr lvl="0"/>
            <a:fld id="{7348521D-9E15-4933-97A7-9D8BBBC96731}" type="slidenum">
              <a:t>‹Nº›</a:t>
            </a:fld>
            <a:endParaRPr lang="es-ES"/>
          </a:p>
        </p:txBody>
      </p:sp>
    </p:spTree>
    <p:extLst>
      <p:ext uri="{BB962C8B-B14F-4D97-AF65-F5344CB8AC3E}">
        <p14:creationId xmlns:p14="http://schemas.microsoft.com/office/powerpoint/2010/main" val="2248906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07CE28-ABD2-4CE2-AFAB-9C2277AEC74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0ED41EB-63A5-40DF-96A6-26FE61AD300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6751D95-225D-433E-90E9-8D803F14F4DB}"/>
              </a:ext>
            </a:extLst>
          </p:cNvPr>
          <p:cNvSpPr txBox="1">
            <a:spLocks noGrp="1"/>
          </p:cNvSpPr>
          <p:nvPr>
            <p:ph type="dt" sz="half" idx="7"/>
          </p:nvPr>
        </p:nvSpPr>
        <p:spPr/>
        <p:txBody>
          <a:bodyPr/>
          <a:lstStyle>
            <a:lvl1pPr>
              <a:defRPr/>
            </a:lvl1pPr>
          </a:lstStyle>
          <a:p>
            <a:pPr lvl="0"/>
            <a:fld id="{D2A89882-6737-48ED-B6CA-CD79F64D09C5}" type="datetime1">
              <a:rPr lang="es-ES"/>
              <a:pPr lvl="0"/>
              <a:t>10/07/2021</a:t>
            </a:fld>
            <a:endParaRPr lang="es-ES"/>
          </a:p>
        </p:txBody>
      </p:sp>
      <p:sp>
        <p:nvSpPr>
          <p:cNvPr id="5" name="Marcador de pie de página 4">
            <a:extLst>
              <a:ext uri="{FF2B5EF4-FFF2-40B4-BE49-F238E27FC236}">
                <a16:creationId xmlns:a16="http://schemas.microsoft.com/office/drawing/2014/main" id="{6B9A3C19-1BF1-4172-9404-23A6869E667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B069C3-5B81-428B-BE01-D9F7A36E737A}"/>
              </a:ext>
            </a:extLst>
          </p:cNvPr>
          <p:cNvSpPr txBox="1">
            <a:spLocks noGrp="1"/>
          </p:cNvSpPr>
          <p:nvPr>
            <p:ph type="sldNum" sz="quarter" idx="8"/>
          </p:nvPr>
        </p:nvSpPr>
        <p:spPr/>
        <p:txBody>
          <a:bodyPr/>
          <a:lstStyle>
            <a:lvl1pPr>
              <a:defRPr/>
            </a:lvl1pPr>
          </a:lstStyle>
          <a:p>
            <a:pPr lvl="0"/>
            <a:fld id="{25050A32-76AC-4C13-AB27-6FAC8F6609C9}" type="slidenum">
              <a:t>‹Nº›</a:t>
            </a:fld>
            <a:endParaRPr lang="es-ES"/>
          </a:p>
        </p:txBody>
      </p:sp>
    </p:spTree>
    <p:extLst>
      <p:ext uri="{BB962C8B-B14F-4D97-AF65-F5344CB8AC3E}">
        <p14:creationId xmlns:p14="http://schemas.microsoft.com/office/powerpoint/2010/main" val="1475240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3DC025A-B799-4253-BEF0-B85F26AB41B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165F6AD-484D-4023-A1F5-1198289C196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363E51D-6BB0-442A-9936-113A3FAB0D9E}"/>
              </a:ext>
            </a:extLst>
          </p:cNvPr>
          <p:cNvSpPr txBox="1">
            <a:spLocks noGrp="1"/>
          </p:cNvSpPr>
          <p:nvPr>
            <p:ph type="dt" sz="half" idx="7"/>
          </p:nvPr>
        </p:nvSpPr>
        <p:spPr/>
        <p:txBody>
          <a:bodyPr/>
          <a:lstStyle>
            <a:lvl1pPr>
              <a:defRPr/>
            </a:lvl1pPr>
          </a:lstStyle>
          <a:p>
            <a:pPr lvl="0"/>
            <a:fld id="{A720F53C-976E-4988-90EA-B1ED0941FFFA}" type="datetime1">
              <a:rPr lang="es-ES"/>
              <a:pPr lvl="0"/>
              <a:t>10/07/2021</a:t>
            </a:fld>
            <a:endParaRPr lang="es-ES"/>
          </a:p>
        </p:txBody>
      </p:sp>
      <p:sp>
        <p:nvSpPr>
          <p:cNvPr id="5" name="Marcador de pie de página 4">
            <a:extLst>
              <a:ext uri="{FF2B5EF4-FFF2-40B4-BE49-F238E27FC236}">
                <a16:creationId xmlns:a16="http://schemas.microsoft.com/office/drawing/2014/main" id="{2320583D-10B5-4B05-83BA-7637C82458D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1A5BA2-3C91-4C10-B56D-B7212ED99287}"/>
              </a:ext>
            </a:extLst>
          </p:cNvPr>
          <p:cNvSpPr txBox="1">
            <a:spLocks noGrp="1"/>
          </p:cNvSpPr>
          <p:nvPr>
            <p:ph type="sldNum" sz="quarter" idx="8"/>
          </p:nvPr>
        </p:nvSpPr>
        <p:spPr/>
        <p:txBody>
          <a:bodyPr/>
          <a:lstStyle>
            <a:lvl1pPr>
              <a:defRPr/>
            </a:lvl1pPr>
          </a:lstStyle>
          <a:p>
            <a:pPr lvl="0"/>
            <a:fld id="{3CA5DFC2-1C68-460C-9186-198F86AE416F}" type="slidenum">
              <a:t>‹Nº›</a:t>
            </a:fld>
            <a:endParaRPr lang="es-ES"/>
          </a:p>
        </p:txBody>
      </p:sp>
    </p:spTree>
    <p:extLst>
      <p:ext uri="{BB962C8B-B14F-4D97-AF65-F5344CB8AC3E}">
        <p14:creationId xmlns:p14="http://schemas.microsoft.com/office/powerpoint/2010/main" val="756011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1083E9-A5EE-4F1C-BF35-AF546C9ACF1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796C0A7-FB6C-452B-B70D-FE624E94AA9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126BB13-92F9-4897-BEBF-7694BC8DD01E}"/>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4D2A90A8-9B3C-408A-96A4-DC4245BDC41D}"/>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FD3C87A-7CAA-4476-8E2C-7BF25598DC0E}"/>
              </a:ext>
            </a:extLst>
          </p:cNvPr>
          <p:cNvSpPr txBox="1">
            <a:spLocks noGrp="1"/>
          </p:cNvSpPr>
          <p:nvPr>
            <p:ph type="sldNum" sz="quarter" idx="8"/>
          </p:nvPr>
        </p:nvSpPr>
        <p:spPr/>
        <p:txBody>
          <a:bodyPr/>
          <a:lstStyle>
            <a:lvl1pPr>
              <a:defRPr sz="1400"/>
            </a:lvl1pPr>
          </a:lstStyle>
          <a:p>
            <a:pPr lvl="0"/>
            <a:fld id="{DCAC9EE3-39F7-4D7C-8530-A7CBB0039A28}" type="slidenum">
              <a:t>‹Nº›</a:t>
            </a:fld>
            <a:endParaRPr lang="es-ES"/>
          </a:p>
        </p:txBody>
      </p:sp>
    </p:spTree>
    <p:extLst>
      <p:ext uri="{BB962C8B-B14F-4D97-AF65-F5344CB8AC3E}">
        <p14:creationId xmlns:p14="http://schemas.microsoft.com/office/powerpoint/2010/main" val="189116132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A66289-A10D-43F9-8C44-D7C2C24E71B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74E3A4C-2329-4998-88A8-9E9AF111818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E85142-D743-4D0C-9148-C1C47DDA965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53884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840A970-947F-4913-A517-7D10601364E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38B47D-9876-4341-BC16-8852D8D1545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4C9301F-CEDD-4F14-B25A-5448440C3A8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BA2C6CF-01F6-4BBC-9048-FB79F0A80D2E}" type="datetime1">
              <a:rPr lang="es-ES"/>
              <a:pPr lvl="0"/>
              <a:t>10/07/2021</a:t>
            </a:fld>
            <a:endParaRPr lang="es-ES"/>
          </a:p>
        </p:txBody>
      </p:sp>
      <p:sp>
        <p:nvSpPr>
          <p:cNvPr id="5" name="Marcador de pie de página 4">
            <a:extLst>
              <a:ext uri="{FF2B5EF4-FFF2-40B4-BE49-F238E27FC236}">
                <a16:creationId xmlns:a16="http://schemas.microsoft.com/office/drawing/2014/main" id="{AFBFB954-E200-437B-BB67-60C06C6B503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2DD0D4F-F40C-4776-873A-1120EE90B64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F0225EE-1A26-4DCB-B6E6-9C327F399A6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14BC782-607E-449C-9B55-7D9A928F186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76C27E2-2896-4F93-9AFF-B5730D39B8C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35C906C-433E-46A4-AAEA-4ADD65C5056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C20C56F-9779-4F72-A07E-A6E2B72FF70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A30CEA5-6DA6-4A53-B3C6-CC786C57BB87}"/>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327417E-4AF0-466E-ADCA-5BB510781BA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CCF5E05-F62F-4778-8A02-0875E922ADB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73016021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2.xml"/></Relationships>
</file>

<file path=ppt/slides/_rels/slide97.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hyperlink" Target="https://vk.com/mispps" TargetMode="External"/><Relationship Id="rId3" Type="http://schemas.openxmlformats.org/officeDocument/2006/relationships/image" Target="../media/image96.png"/><Relationship Id="rId7" Type="http://schemas.openxmlformats.org/officeDocument/2006/relationships/hyperlink" Target="https://www.facebook.com/mispps" TargetMode="External"/><Relationship Id="rId12" Type="http://schemas.openxmlformats.org/officeDocument/2006/relationships/image" Target="../media/image10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8.png"/><Relationship Id="rId11" Type="http://schemas.openxmlformats.org/officeDocument/2006/relationships/hyperlink" Target="https://plus.google.com/+Mispps/" TargetMode="External"/><Relationship Id="rId5" Type="http://schemas.openxmlformats.org/officeDocument/2006/relationships/image" Target="../media/image97.png"/><Relationship Id="rId10" Type="http://schemas.openxmlformats.org/officeDocument/2006/relationships/image" Target="../media/image10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CB0D624-4669-478F-B4EF-9DC9044333D2}"/>
              </a:ext>
            </a:extLst>
          </p:cNvPr>
          <p:cNvSpPr txBox="1"/>
          <p:nvPr/>
        </p:nvSpPr>
        <p:spPr>
          <a:xfrm>
            <a:off x="71021" y="2681057"/>
            <a:ext cx="119671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HOTEL CASINO CAESARS PALACE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VEGAS · NEVADA · EEUU</a:t>
            </a:r>
            <a:endParaRPr lang="es-ES" sz="2800" b="0" i="0" u="none" strike="noStrike" kern="1200" cap="none" spc="0" baseline="0">
              <a:solidFill>
                <a:srgbClr val="FFFFFF"/>
              </a:solidFill>
              <a:uFillTx/>
              <a:latin typeface="Calibri"/>
            </a:endParaRPr>
          </a:p>
        </p:txBody>
      </p:sp>
      <p:pic>
        <p:nvPicPr>
          <p:cNvPr id="3" name="06 SentFor You Yesterday (and here you come today)">
            <a:extLst>
              <a:ext uri="{FF2B5EF4-FFF2-40B4-BE49-F238E27FC236}">
                <a16:creationId xmlns:a16="http://schemas.microsoft.com/office/drawing/2014/main" id="{97CC65A5-60AE-447F-88E1-7F2734D3F89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0790" y="56849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196ED9-26D5-4A49-923C-1BBFC508B73A}"/>
              </a:ext>
            </a:extLst>
          </p:cNvPr>
          <p:cNvPicPr>
            <a:picLocks noChangeAspect="1"/>
          </p:cNvPicPr>
          <p:nvPr/>
        </p:nvPicPr>
        <p:blipFill>
          <a:blip r:embed="rId3"/>
          <a:stretch>
            <a:fillRect/>
          </a:stretch>
        </p:blipFill>
        <p:spPr>
          <a:xfrm>
            <a:off x="9336" y="65379"/>
            <a:ext cx="12182660" cy="684448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03106D2-FB63-4C21-81C8-044A38AB1EC4}"/>
              </a:ext>
            </a:extLst>
          </p:cNvPr>
          <p:cNvSpPr txBox="1"/>
          <p:nvPr/>
        </p:nvSpPr>
        <p:spPr>
          <a:xfrm>
            <a:off x="1003179" y="1491450"/>
            <a:ext cx="10156057"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El CAESARS PALACE es un hotel y casino ubicado en Las Vegas Strip, Nevada, Estados Unidos. fue inaugurado el 5 de agosto de 1966. Ha sido remodelado en cinco ocasiones: en 1974, en 1979, en 1992, en 2001 y en 2007. Cuenta con 3.349 habitaciones en cinco torres: "Augusto", "Centurión", "Romana", "Palacio" y "Foro". El tema principal del hotel es el Imperio romano. Este lugar también es conocido por albergar en dos ocasiones el Gran Premio de Las Vegas de Fórmula 1 y la desaparecida Champ Car, en lo que es hoy en día el aparcamiento. Ese mismo año empezó la construcción del Caesars Palace. La primera torre de 14 pisos tendría 680 habitaciones en un área de 138.000 metros cuadrados.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cs typeface="Calibri" pitchFamily="34"/>
              </a:rPr>
              <a:t>Decidir el nombre del hotel no fue una tarea fácil para Sarno. Finalmente, optó por bautizarlo como "Caesars Palace" para evocar la grandeza del líder romano Julio César. Sarno quería que cada uno de los huéspedes se sintieran como un rey en un palacio real mientras se alojaran en su hotel. Por esta razón se llama "Caesars Palace" ("Palacio de los Césares") y no "Caesar's Palace" ("Palacio del César"). Sarno contrató a muchas compañías para construir el edificio y sus características decoraciones. El 6 de agosto de 1966, el hotel fue inaugurado con Andy Williams y Phil Richards a cargo del espectáculo. Ambos interpretaron a Julio César en una obra teatral aquella noche. Dos días después, los artistas españoles Xavier Cugat y Charo se convirtieron en la primera pareja en contraer matrimonio en el nuevo establecimiento.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2E3E88F-4D39-40B8-A959-42DBAA7A6C50}"/>
              </a:ext>
            </a:extLst>
          </p:cNvPr>
          <p:cNvPicPr>
            <a:picLocks noChangeAspect="1"/>
          </p:cNvPicPr>
          <p:nvPr/>
        </p:nvPicPr>
        <p:blipFill>
          <a:blip r:embed="rId3"/>
          <a:stretch>
            <a:fillRect/>
          </a:stretch>
        </p:blipFill>
        <p:spPr>
          <a:xfrm>
            <a:off x="934791" y="0"/>
            <a:ext cx="1029398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8D746E-EBA6-48DC-8568-0D780CFD1599}"/>
              </a:ext>
            </a:extLst>
          </p:cNvPr>
          <p:cNvPicPr>
            <a:picLocks noChangeAspect="1"/>
          </p:cNvPicPr>
          <p:nvPr/>
        </p:nvPicPr>
        <p:blipFill>
          <a:blip r:embed="rId2"/>
          <a:stretch>
            <a:fillRect/>
          </a:stretch>
        </p:blipFill>
        <p:spPr>
          <a:xfrm>
            <a:off x="612556" y="15855"/>
            <a:ext cx="10875142" cy="682664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FA797B-2B4F-437B-A99F-C4799CFAEAC1}"/>
              </a:ext>
            </a:extLst>
          </p:cNvPr>
          <p:cNvPicPr>
            <a:picLocks noChangeAspect="1"/>
          </p:cNvPicPr>
          <p:nvPr/>
        </p:nvPicPr>
        <p:blipFill>
          <a:blip r:embed="rId2"/>
          <a:stretch>
            <a:fillRect/>
          </a:stretch>
        </p:blipFill>
        <p:spPr>
          <a:xfrm>
            <a:off x="1548920" y="0"/>
            <a:ext cx="914912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B2C575-28CB-456F-9527-ED8711747C40}"/>
              </a:ext>
            </a:extLst>
          </p:cNvPr>
          <p:cNvPicPr>
            <a:picLocks noChangeAspect="1"/>
          </p:cNvPicPr>
          <p:nvPr/>
        </p:nvPicPr>
        <p:blipFill>
          <a:blip r:embed="rId2"/>
          <a:stretch>
            <a:fillRect/>
          </a:stretch>
        </p:blipFill>
        <p:spPr>
          <a:xfrm>
            <a:off x="88779" y="82533"/>
            <a:ext cx="12103226" cy="665561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571A46-B2A2-41A5-B5A2-7CA78116BBBF}"/>
              </a:ext>
            </a:extLst>
          </p:cNvPr>
          <p:cNvPicPr>
            <a:picLocks noChangeAspect="1"/>
          </p:cNvPicPr>
          <p:nvPr/>
        </p:nvPicPr>
        <p:blipFill>
          <a:blip r:embed="rId2"/>
          <a:stretch>
            <a:fillRect/>
          </a:stretch>
        </p:blipFill>
        <p:spPr>
          <a:xfrm>
            <a:off x="0" y="0"/>
            <a:ext cx="12191996" cy="685456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6538F-98C2-49DD-940E-28876C1F2CF7}"/>
              </a:ext>
            </a:extLst>
          </p:cNvPr>
          <p:cNvPicPr>
            <a:picLocks noChangeAspect="1"/>
          </p:cNvPicPr>
          <p:nvPr/>
        </p:nvPicPr>
        <p:blipFill>
          <a:blip r:embed="rId2"/>
          <a:stretch>
            <a:fillRect/>
          </a:stretch>
        </p:blipFill>
        <p:spPr>
          <a:xfrm>
            <a:off x="0" y="0"/>
            <a:ext cx="1217337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5A1227-EBBB-4DCB-9DC4-B5E24EA1ECAC}"/>
              </a:ext>
            </a:extLst>
          </p:cNvPr>
          <p:cNvPicPr>
            <a:picLocks noChangeAspect="1"/>
          </p:cNvPicPr>
          <p:nvPr/>
        </p:nvPicPr>
        <p:blipFill>
          <a:blip r:embed="rId2"/>
          <a:stretch>
            <a:fillRect/>
          </a:stretch>
        </p:blipFill>
        <p:spPr>
          <a:xfrm>
            <a:off x="62142" y="0"/>
            <a:ext cx="12129854" cy="681804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C5326F-CC2D-4FD3-B397-CA9AAF35D282}"/>
              </a:ext>
            </a:extLst>
          </p:cNvPr>
          <p:cNvPicPr>
            <a:picLocks noChangeAspect="1"/>
          </p:cNvPicPr>
          <p:nvPr/>
        </p:nvPicPr>
        <p:blipFill>
          <a:blip r:embed="rId2"/>
          <a:stretch>
            <a:fillRect/>
          </a:stretch>
        </p:blipFill>
        <p:spPr>
          <a:xfrm>
            <a:off x="47119" y="22283"/>
            <a:ext cx="12144887" cy="686247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978685-8111-4A33-A59E-2C91287E63B0}"/>
              </a:ext>
            </a:extLst>
          </p:cNvPr>
          <p:cNvPicPr>
            <a:picLocks noChangeAspect="1"/>
          </p:cNvPicPr>
          <p:nvPr/>
        </p:nvPicPr>
        <p:blipFill>
          <a:blip r:embed="rId2"/>
          <a:stretch>
            <a:fillRect/>
          </a:stretch>
        </p:blipFill>
        <p:spPr>
          <a:xfrm>
            <a:off x="0" y="4526"/>
            <a:ext cx="12091385" cy="685861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4D6F7B-F660-41DB-A5E6-700EBBB5BA94}"/>
              </a:ext>
            </a:extLst>
          </p:cNvPr>
          <p:cNvPicPr>
            <a:picLocks noChangeAspect="1"/>
          </p:cNvPicPr>
          <p:nvPr/>
        </p:nvPicPr>
        <p:blipFill>
          <a:blip r:embed="rId2"/>
          <a:stretch>
            <a:fillRect/>
          </a:stretch>
        </p:blipFill>
        <p:spPr>
          <a:xfrm>
            <a:off x="0" y="11237"/>
            <a:ext cx="12191996" cy="685051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CE1FA0-61A9-4764-81C4-FA174EEB6426}"/>
              </a:ext>
            </a:extLst>
          </p:cNvPr>
          <p:cNvPicPr>
            <a:picLocks noChangeAspect="1"/>
          </p:cNvPicPr>
          <p:nvPr/>
        </p:nvPicPr>
        <p:blipFill>
          <a:blip r:embed="rId2"/>
          <a:stretch>
            <a:fillRect/>
          </a:stretch>
        </p:blipFill>
        <p:spPr>
          <a:xfrm>
            <a:off x="0" y="9290"/>
            <a:ext cx="12191996" cy="683962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124DA7-6BF8-4719-9629-B01355A7715A}"/>
              </a:ext>
            </a:extLst>
          </p:cNvPr>
          <p:cNvPicPr>
            <a:picLocks noChangeAspect="1"/>
          </p:cNvPicPr>
          <p:nvPr/>
        </p:nvPicPr>
        <p:blipFill>
          <a:blip r:embed="rId2"/>
          <a:stretch>
            <a:fillRect/>
          </a:stretch>
        </p:blipFill>
        <p:spPr>
          <a:xfrm>
            <a:off x="0" y="0"/>
            <a:ext cx="12191996" cy="681846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4D276-D9A8-4EA9-929E-D4A43BBCD339}"/>
              </a:ext>
            </a:extLst>
          </p:cNvPr>
          <p:cNvPicPr>
            <a:picLocks noChangeAspect="1"/>
          </p:cNvPicPr>
          <p:nvPr/>
        </p:nvPicPr>
        <p:blipFill>
          <a:blip r:embed="rId2"/>
          <a:stretch>
            <a:fillRect/>
          </a:stretch>
        </p:blipFill>
        <p:spPr>
          <a:xfrm>
            <a:off x="31071" y="20574"/>
            <a:ext cx="12160934" cy="687589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B3EE1D-3B71-4CC9-B495-DC05834EFB83}"/>
              </a:ext>
            </a:extLst>
          </p:cNvPr>
          <p:cNvPicPr>
            <a:picLocks noChangeAspect="1"/>
          </p:cNvPicPr>
          <p:nvPr/>
        </p:nvPicPr>
        <p:blipFill>
          <a:blip r:embed="rId2"/>
          <a:stretch>
            <a:fillRect/>
          </a:stretch>
        </p:blipFill>
        <p:spPr>
          <a:xfrm>
            <a:off x="0" y="0"/>
            <a:ext cx="12191996" cy="688349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C7EC4D-ECCC-4BF8-AD5E-26533AD291EC}"/>
              </a:ext>
            </a:extLst>
          </p:cNvPr>
          <p:cNvPicPr>
            <a:picLocks noChangeAspect="1"/>
          </p:cNvPicPr>
          <p:nvPr/>
        </p:nvPicPr>
        <p:blipFill>
          <a:blip r:embed="rId2"/>
          <a:stretch>
            <a:fillRect/>
          </a:stretch>
        </p:blipFill>
        <p:spPr>
          <a:xfrm>
            <a:off x="-8970" y="-7168"/>
            <a:ext cx="12200967" cy="683922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64A4F7-308C-40DF-8294-0AD145E239FC}"/>
              </a:ext>
            </a:extLst>
          </p:cNvPr>
          <p:cNvPicPr>
            <a:picLocks noChangeAspect="1"/>
          </p:cNvPicPr>
          <p:nvPr/>
        </p:nvPicPr>
        <p:blipFill>
          <a:blip r:embed="rId2"/>
          <a:stretch>
            <a:fillRect/>
          </a:stretch>
        </p:blipFill>
        <p:spPr>
          <a:xfrm>
            <a:off x="34207" y="-54050"/>
            <a:ext cx="12083805" cy="691205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A237E2-3F1C-4BA7-97D5-03CEF0E27E8B}"/>
              </a:ext>
            </a:extLst>
          </p:cNvPr>
          <p:cNvPicPr>
            <a:picLocks noChangeAspect="1"/>
          </p:cNvPicPr>
          <p:nvPr/>
        </p:nvPicPr>
        <p:blipFill>
          <a:blip r:embed="rId2"/>
          <a:stretch>
            <a:fillRect/>
          </a:stretch>
        </p:blipFill>
        <p:spPr>
          <a:xfrm>
            <a:off x="27093" y="30513"/>
            <a:ext cx="12164903" cy="680811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D4C707-5083-4102-AAF8-A979D52D674A}"/>
              </a:ext>
            </a:extLst>
          </p:cNvPr>
          <p:cNvPicPr>
            <a:picLocks noChangeAspect="1"/>
          </p:cNvPicPr>
          <p:nvPr/>
        </p:nvPicPr>
        <p:blipFill>
          <a:blip r:embed="rId2"/>
          <a:stretch>
            <a:fillRect/>
          </a:stretch>
        </p:blipFill>
        <p:spPr>
          <a:xfrm>
            <a:off x="0" y="0"/>
            <a:ext cx="1214503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FA0DE8-FA89-4B4D-8E73-F53533F8D2F3}"/>
              </a:ext>
            </a:extLst>
          </p:cNvPr>
          <p:cNvPicPr>
            <a:picLocks noChangeAspect="1"/>
          </p:cNvPicPr>
          <p:nvPr/>
        </p:nvPicPr>
        <p:blipFill>
          <a:blip r:embed="rId2"/>
          <a:stretch>
            <a:fillRect/>
          </a:stretch>
        </p:blipFill>
        <p:spPr>
          <a:xfrm>
            <a:off x="-5276" y="0"/>
            <a:ext cx="12197273" cy="684810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A91F19-3038-4055-9D54-EE7A05A3DDB1}"/>
              </a:ext>
            </a:extLst>
          </p:cNvPr>
          <p:cNvPicPr>
            <a:picLocks noChangeAspect="1"/>
          </p:cNvPicPr>
          <p:nvPr/>
        </p:nvPicPr>
        <p:blipFill>
          <a:blip r:embed="rId2"/>
          <a:stretch>
            <a:fillRect/>
          </a:stretch>
        </p:blipFill>
        <p:spPr>
          <a:xfrm>
            <a:off x="22329" y="35652"/>
            <a:ext cx="12169667" cy="680341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15EBD5-6A0B-491D-ABA0-B7A510DC06BE}"/>
              </a:ext>
            </a:extLst>
          </p:cNvPr>
          <p:cNvPicPr>
            <a:picLocks noChangeAspect="1"/>
          </p:cNvPicPr>
          <p:nvPr/>
        </p:nvPicPr>
        <p:blipFill>
          <a:blip r:embed="rId2"/>
          <a:stretch>
            <a:fillRect/>
          </a:stretch>
        </p:blipFill>
        <p:spPr>
          <a:xfrm>
            <a:off x="949906" y="0"/>
            <a:ext cx="10324728" cy="687568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573D94-8C9E-4AEE-A6AF-1ACE609A3FC6}"/>
              </a:ext>
            </a:extLst>
          </p:cNvPr>
          <p:cNvPicPr>
            <a:picLocks noChangeAspect="1"/>
          </p:cNvPicPr>
          <p:nvPr/>
        </p:nvPicPr>
        <p:blipFill>
          <a:blip r:embed="rId2"/>
          <a:stretch>
            <a:fillRect/>
          </a:stretch>
        </p:blipFill>
        <p:spPr>
          <a:xfrm>
            <a:off x="8878" y="0"/>
            <a:ext cx="12118021" cy="6824414"/>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73CE7-B977-4E1D-86A2-89F904983D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DFD00D-43F1-41A6-B531-212C0582875A}"/>
              </a:ext>
            </a:extLst>
          </p:cNvPr>
          <p:cNvPicPr>
            <a:picLocks noChangeAspect="1"/>
          </p:cNvPicPr>
          <p:nvPr/>
        </p:nvPicPr>
        <p:blipFill>
          <a:blip r:embed="rId2"/>
          <a:stretch>
            <a:fillRect/>
          </a:stretch>
        </p:blipFill>
        <p:spPr>
          <a:xfrm>
            <a:off x="-97191" y="-868442"/>
            <a:ext cx="12289197" cy="7704076"/>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506919-9A6F-47FE-9DCC-FE28EA552128}"/>
              </a:ext>
            </a:extLst>
          </p:cNvPr>
          <p:cNvPicPr>
            <a:picLocks noChangeAspect="1"/>
          </p:cNvPicPr>
          <p:nvPr/>
        </p:nvPicPr>
        <p:blipFill>
          <a:blip r:embed="rId2"/>
          <a:stretch>
            <a:fillRect/>
          </a:stretch>
        </p:blipFill>
        <p:spPr>
          <a:xfrm>
            <a:off x="0" y="0"/>
            <a:ext cx="12191996" cy="681890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69B77F-6DAB-49E2-A053-3154191439F4}"/>
              </a:ext>
            </a:extLst>
          </p:cNvPr>
          <p:cNvPicPr>
            <a:picLocks noChangeAspect="1"/>
          </p:cNvPicPr>
          <p:nvPr/>
        </p:nvPicPr>
        <p:blipFill>
          <a:blip r:embed="rId2"/>
          <a:stretch>
            <a:fillRect/>
          </a:stretch>
        </p:blipFill>
        <p:spPr>
          <a:xfrm>
            <a:off x="47987" y="-637483"/>
            <a:ext cx="12144009" cy="744734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C57AB-A21F-48AC-9A28-0EBED42CF327}"/>
              </a:ext>
            </a:extLst>
          </p:cNvPr>
          <p:cNvPicPr>
            <a:picLocks noChangeAspect="1"/>
          </p:cNvPicPr>
          <p:nvPr/>
        </p:nvPicPr>
        <p:blipFill>
          <a:blip r:embed="rId2"/>
          <a:stretch>
            <a:fillRect/>
          </a:stretch>
        </p:blipFill>
        <p:spPr>
          <a:xfrm>
            <a:off x="-6153" y="-655240"/>
            <a:ext cx="12198150" cy="758102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B5CCE0-1B93-46C1-AACC-0EA3D9FC5AD2}"/>
              </a:ext>
            </a:extLst>
          </p:cNvPr>
          <p:cNvPicPr>
            <a:picLocks noChangeAspect="1"/>
          </p:cNvPicPr>
          <p:nvPr/>
        </p:nvPicPr>
        <p:blipFill>
          <a:blip r:embed="rId2"/>
          <a:stretch>
            <a:fillRect/>
          </a:stretch>
        </p:blipFill>
        <p:spPr>
          <a:xfrm>
            <a:off x="38231" y="-606740"/>
            <a:ext cx="12153765" cy="75682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0294D9-C852-45C7-8D3E-AC9C8F6CE9EE}"/>
              </a:ext>
            </a:extLst>
          </p:cNvPr>
          <p:cNvPicPr>
            <a:picLocks noChangeAspect="1"/>
          </p:cNvPicPr>
          <p:nvPr/>
        </p:nvPicPr>
        <p:blipFill>
          <a:blip r:embed="rId2"/>
          <a:stretch>
            <a:fillRect/>
          </a:stretch>
        </p:blipFill>
        <p:spPr>
          <a:xfrm>
            <a:off x="0" y="-568171"/>
            <a:ext cx="12191996" cy="751090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73BB464-2E50-45BC-9565-F1A3717A261E}"/>
              </a:ext>
            </a:extLst>
          </p:cNvPr>
          <p:cNvPicPr>
            <a:picLocks noChangeAspect="1"/>
          </p:cNvPicPr>
          <p:nvPr/>
        </p:nvPicPr>
        <p:blipFill>
          <a:blip r:embed="rId2"/>
          <a:stretch>
            <a:fillRect/>
          </a:stretch>
        </p:blipFill>
        <p:spPr>
          <a:xfrm>
            <a:off x="39950" y="-663004"/>
            <a:ext cx="12134691" cy="808474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85B506-4191-402A-BBA4-A79418FF4FEC}"/>
              </a:ext>
            </a:extLst>
          </p:cNvPr>
          <p:cNvPicPr>
            <a:picLocks noChangeAspect="1"/>
          </p:cNvPicPr>
          <p:nvPr/>
        </p:nvPicPr>
        <p:blipFill>
          <a:blip r:embed="rId2"/>
          <a:stretch>
            <a:fillRect/>
          </a:stretch>
        </p:blipFill>
        <p:spPr>
          <a:xfrm>
            <a:off x="34216" y="-702122"/>
            <a:ext cx="12157789" cy="758157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65E52D-5500-4970-8B1B-62DD4A13802C}"/>
              </a:ext>
            </a:extLst>
          </p:cNvPr>
          <p:cNvPicPr>
            <a:picLocks noChangeAspect="1"/>
          </p:cNvPicPr>
          <p:nvPr/>
        </p:nvPicPr>
        <p:blipFill>
          <a:blip r:embed="rId2"/>
          <a:stretch>
            <a:fillRect/>
          </a:stretch>
        </p:blipFill>
        <p:spPr>
          <a:xfrm>
            <a:off x="0" y="71021"/>
            <a:ext cx="12191996" cy="6786978"/>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B73221-A1D2-4B7E-818E-4EF662226F55}"/>
              </a:ext>
            </a:extLst>
          </p:cNvPr>
          <p:cNvPicPr>
            <a:picLocks noChangeAspect="1"/>
          </p:cNvPicPr>
          <p:nvPr/>
        </p:nvPicPr>
        <p:blipFill>
          <a:blip r:embed="rId2"/>
          <a:stretch>
            <a:fillRect/>
          </a:stretch>
        </p:blipFill>
        <p:spPr>
          <a:xfrm>
            <a:off x="0" y="74861"/>
            <a:ext cx="12210056" cy="678313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9DDC85-45C9-4CAA-8B45-5CA7D76E5AE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2F862-AB14-41A2-AC10-0188CD2487D5}"/>
              </a:ext>
            </a:extLst>
          </p:cNvPr>
          <p:cNvPicPr>
            <a:picLocks noChangeAspect="1"/>
          </p:cNvPicPr>
          <p:nvPr/>
        </p:nvPicPr>
        <p:blipFill>
          <a:blip r:embed="rId2"/>
          <a:stretch>
            <a:fillRect/>
          </a:stretch>
        </p:blipFill>
        <p:spPr>
          <a:xfrm>
            <a:off x="0" y="0"/>
            <a:ext cx="12091385" cy="692107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4453A4-6677-440E-8C81-E9721949A017}"/>
              </a:ext>
            </a:extLst>
          </p:cNvPr>
          <p:cNvPicPr>
            <a:picLocks noChangeAspect="1"/>
          </p:cNvPicPr>
          <p:nvPr/>
        </p:nvPicPr>
        <p:blipFill>
          <a:blip r:embed="rId2"/>
          <a:stretch>
            <a:fillRect/>
          </a:stretch>
        </p:blipFill>
        <p:spPr>
          <a:xfrm>
            <a:off x="46232" y="17474"/>
            <a:ext cx="12145764" cy="729772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80C928-9D2E-456F-B99A-F9864156D9D8}"/>
              </a:ext>
            </a:extLst>
          </p:cNvPr>
          <p:cNvPicPr>
            <a:picLocks noChangeAspect="1"/>
          </p:cNvPicPr>
          <p:nvPr/>
        </p:nvPicPr>
        <p:blipFill>
          <a:blip r:embed="rId2"/>
          <a:stretch>
            <a:fillRect/>
          </a:stretch>
        </p:blipFill>
        <p:spPr>
          <a:xfrm>
            <a:off x="0" y="-449948"/>
            <a:ext cx="12191996" cy="731654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4ACB8F-DA8B-4B75-B912-E50167FA4EC5}"/>
              </a:ext>
            </a:extLst>
          </p:cNvPr>
          <p:cNvPicPr>
            <a:picLocks noChangeAspect="1"/>
          </p:cNvPicPr>
          <p:nvPr/>
        </p:nvPicPr>
        <p:blipFill>
          <a:blip r:embed="rId2"/>
          <a:stretch>
            <a:fillRect/>
          </a:stretch>
        </p:blipFill>
        <p:spPr>
          <a:xfrm>
            <a:off x="0" y="91595"/>
            <a:ext cx="12191996" cy="673689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32694A-BFEC-40BD-800C-0A301C89C88C}"/>
              </a:ext>
            </a:extLst>
          </p:cNvPr>
          <p:cNvPicPr>
            <a:picLocks noChangeAspect="1"/>
          </p:cNvPicPr>
          <p:nvPr/>
        </p:nvPicPr>
        <p:blipFill>
          <a:blip r:embed="rId2"/>
          <a:stretch>
            <a:fillRect/>
          </a:stretch>
        </p:blipFill>
        <p:spPr>
          <a:xfrm>
            <a:off x="44851" y="-720986"/>
            <a:ext cx="12152741" cy="7578986"/>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E1DDA8-F437-4A1A-A107-8642B51B9007}"/>
              </a:ext>
            </a:extLst>
          </p:cNvPr>
          <p:cNvPicPr>
            <a:picLocks noChangeAspect="1"/>
          </p:cNvPicPr>
          <p:nvPr/>
        </p:nvPicPr>
        <p:blipFill>
          <a:blip r:embed="rId2"/>
          <a:stretch>
            <a:fillRect/>
          </a:stretch>
        </p:blipFill>
        <p:spPr>
          <a:xfrm>
            <a:off x="-66586" y="-843378"/>
            <a:ext cx="12258583" cy="769213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216E0F-E2A1-4DF4-9058-2385B33228A7}"/>
              </a:ext>
            </a:extLst>
          </p:cNvPr>
          <p:cNvPicPr>
            <a:picLocks noChangeAspect="1"/>
          </p:cNvPicPr>
          <p:nvPr/>
        </p:nvPicPr>
        <p:blipFill>
          <a:blip r:embed="rId2"/>
          <a:stretch>
            <a:fillRect/>
          </a:stretch>
        </p:blipFill>
        <p:spPr>
          <a:xfrm>
            <a:off x="63989" y="-754599"/>
            <a:ext cx="12128007" cy="7596368"/>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02A802-E3E5-462B-8EFD-DB7E641432B3}"/>
              </a:ext>
            </a:extLst>
          </p:cNvPr>
          <p:cNvPicPr>
            <a:picLocks noChangeAspect="1"/>
          </p:cNvPicPr>
          <p:nvPr/>
        </p:nvPicPr>
        <p:blipFill>
          <a:blip r:embed="rId2"/>
          <a:stretch>
            <a:fillRect/>
          </a:stretch>
        </p:blipFill>
        <p:spPr>
          <a:xfrm>
            <a:off x="0" y="-952128"/>
            <a:ext cx="12191996" cy="812800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FBBDD4-4D7F-4CF6-AFBA-10975D4CE0AC}"/>
              </a:ext>
            </a:extLst>
          </p:cNvPr>
          <p:cNvPicPr>
            <a:picLocks noChangeAspect="1"/>
          </p:cNvPicPr>
          <p:nvPr/>
        </p:nvPicPr>
        <p:blipFill>
          <a:blip r:embed="rId2"/>
          <a:stretch>
            <a:fillRect/>
          </a:stretch>
        </p:blipFill>
        <p:spPr>
          <a:xfrm>
            <a:off x="-15032" y="-518784"/>
            <a:ext cx="12207029" cy="737678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718BE9-FE1B-40C8-A9B9-955F05E6505C}"/>
              </a:ext>
            </a:extLst>
          </p:cNvPr>
          <p:cNvPicPr>
            <a:picLocks noChangeAspect="1"/>
          </p:cNvPicPr>
          <p:nvPr/>
        </p:nvPicPr>
        <p:blipFill>
          <a:blip r:embed="rId2"/>
          <a:stretch>
            <a:fillRect/>
          </a:stretch>
        </p:blipFill>
        <p:spPr>
          <a:xfrm>
            <a:off x="0" y="-550413"/>
            <a:ext cx="12192006" cy="740841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24E2B8-8CCD-479D-BA67-A6D2BDD797B2}"/>
              </a:ext>
            </a:extLst>
          </p:cNvPr>
          <p:cNvPicPr>
            <a:picLocks noChangeAspect="1"/>
          </p:cNvPicPr>
          <p:nvPr/>
        </p:nvPicPr>
        <p:blipFill>
          <a:blip r:embed="rId2"/>
          <a:stretch>
            <a:fillRect/>
          </a:stretch>
        </p:blipFill>
        <p:spPr>
          <a:xfrm>
            <a:off x="12481" y="91083"/>
            <a:ext cx="12114410" cy="6801581"/>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A2A275-3438-4EC3-AA32-6B68FC6D0181}"/>
              </a:ext>
            </a:extLst>
          </p:cNvPr>
          <p:cNvPicPr>
            <a:picLocks noChangeAspect="1"/>
          </p:cNvPicPr>
          <p:nvPr/>
        </p:nvPicPr>
        <p:blipFill>
          <a:blip r:embed="rId2"/>
          <a:stretch>
            <a:fillRect/>
          </a:stretch>
        </p:blipFill>
        <p:spPr>
          <a:xfrm>
            <a:off x="0" y="38743"/>
            <a:ext cx="12191996" cy="6849733"/>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21B6A7-4F61-47C4-A8A9-2FBDD5D5C7AA}"/>
              </a:ext>
            </a:extLst>
          </p:cNvPr>
          <p:cNvPicPr>
            <a:picLocks noChangeAspect="1"/>
          </p:cNvPicPr>
          <p:nvPr/>
        </p:nvPicPr>
        <p:blipFill>
          <a:blip r:embed="rId2"/>
          <a:stretch>
            <a:fillRect/>
          </a:stretch>
        </p:blipFill>
        <p:spPr>
          <a:xfrm>
            <a:off x="72073" y="-568171"/>
            <a:ext cx="12058000" cy="7457242"/>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C70D56-3CA4-4816-BB74-6E9F15BEF1C1}"/>
              </a:ext>
            </a:extLst>
          </p:cNvPr>
          <p:cNvPicPr>
            <a:picLocks noChangeAspect="1"/>
          </p:cNvPicPr>
          <p:nvPr/>
        </p:nvPicPr>
        <p:blipFill>
          <a:blip r:embed="rId2"/>
          <a:stretch>
            <a:fillRect/>
          </a:stretch>
        </p:blipFill>
        <p:spPr>
          <a:xfrm>
            <a:off x="1143" y="-825620"/>
            <a:ext cx="12209452" cy="7661428"/>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70CF73-B2D8-450B-8868-4BF6CC7B858C}"/>
              </a:ext>
            </a:extLst>
          </p:cNvPr>
          <p:cNvPicPr>
            <a:picLocks noChangeAspect="1"/>
          </p:cNvPicPr>
          <p:nvPr/>
        </p:nvPicPr>
        <p:blipFill>
          <a:blip r:embed="rId2"/>
          <a:stretch>
            <a:fillRect/>
          </a:stretch>
        </p:blipFill>
        <p:spPr>
          <a:xfrm>
            <a:off x="0" y="-754599"/>
            <a:ext cx="12135743" cy="7590406"/>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D5FBBB-33D3-4BE3-B44C-59B4C85FC48B}"/>
              </a:ext>
            </a:extLst>
          </p:cNvPr>
          <p:cNvPicPr>
            <a:picLocks noChangeAspect="1"/>
          </p:cNvPicPr>
          <p:nvPr/>
        </p:nvPicPr>
        <p:blipFill>
          <a:blip r:embed="rId2"/>
          <a:stretch>
            <a:fillRect/>
          </a:stretch>
        </p:blipFill>
        <p:spPr>
          <a:xfrm>
            <a:off x="0" y="-1160154"/>
            <a:ext cx="12187991" cy="8120246"/>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7E046B-A503-44E0-97DD-079D1B8C0DEB}"/>
              </a:ext>
            </a:extLst>
          </p:cNvPr>
          <p:cNvPicPr>
            <a:picLocks noChangeAspect="1"/>
          </p:cNvPicPr>
          <p:nvPr/>
        </p:nvPicPr>
        <p:blipFill>
          <a:blip r:embed="rId2"/>
          <a:stretch>
            <a:fillRect/>
          </a:stretch>
        </p:blipFill>
        <p:spPr>
          <a:xfrm>
            <a:off x="0" y="55622"/>
            <a:ext cx="12191996" cy="6815288"/>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0340AC-00FB-4C44-8149-3BB213F11AFA}"/>
              </a:ext>
            </a:extLst>
          </p:cNvPr>
          <p:cNvPicPr>
            <a:picLocks noChangeAspect="1"/>
          </p:cNvPicPr>
          <p:nvPr/>
        </p:nvPicPr>
        <p:blipFill>
          <a:blip r:embed="rId2"/>
          <a:stretch>
            <a:fillRect/>
          </a:stretch>
        </p:blipFill>
        <p:spPr>
          <a:xfrm>
            <a:off x="0" y="-380536"/>
            <a:ext cx="12191996" cy="719495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0136B6-5B4A-4202-BDD0-7851C22FB500}"/>
              </a:ext>
            </a:extLst>
          </p:cNvPr>
          <p:cNvPicPr>
            <a:picLocks noChangeAspect="1"/>
          </p:cNvPicPr>
          <p:nvPr/>
        </p:nvPicPr>
        <p:blipFill>
          <a:blip r:embed="rId2"/>
          <a:stretch>
            <a:fillRect/>
          </a:stretch>
        </p:blipFill>
        <p:spPr>
          <a:xfrm>
            <a:off x="0" y="-168679"/>
            <a:ext cx="12191996" cy="7026679"/>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7008BE-F134-47E7-A40A-18CE90D27008}"/>
              </a:ext>
            </a:extLst>
          </p:cNvPr>
          <p:cNvPicPr>
            <a:picLocks noChangeAspect="1"/>
          </p:cNvPicPr>
          <p:nvPr/>
        </p:nvPicPr>
        <p:blipFill>
          <a:blip r:embed="rId2"/>
          <a:stretch>
            <a:fillRect/>
          </a:stretch>
        </p:blipFill>
        <p:spPr>
          <a:xfrm>
            <a:off x="-16322" y="5824"/>
            <a:ext cx="12143222" cy="6852175"/>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A59888-550D-4141-91B5-4820F4E7E44B}"/>
              </a:ext>
            </a:extLst>
          </p:cNvPr>
          <p:cNvPicPr>
            <a:picLocks noChangeAspect="1"/>
          </p:cNvPicPr>
          <p:nvPr/>
        </p:nvPicPr>
        <p:blipFill>
          <a:blip r:embed="rId2"/>
          <a:stretch>
            <a:fillRect/>
          </a:stretch>
        </p:blipFill>
        <p:spPr>
          <a:xfrm>
            <a:off x="0" y="-556284"/>
            <a:ext cx="12218185" cy="754301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DA66F3-3D64-4EA0-BA1C-C2CEE22D585C}"/>
              </a:ext>
            </a:extLst>
          </p:cNvPr>
          <p:cNvPicPr>
            <a:picLocks noChangeAspect="1"/>
          </p:cNvPicPr>
          <p:nvPr/>
        </p:nvPicPr>
        <p:blipFill>
          <a:blip r:embed="rId2"/>
          <a:stretch>
            <a:fillRect/>
          </a:stretch>
        </p:blipFill>
        <p:spPr>
          <a:xfrm>
            <a:off x="0" y="-532656"/>
            <a:ext cx="12156819" cy="758152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9C661B-678B-47E8-AEC2-5B38154208D4}"/>
              </a:ext>
            </a:extLst>
          </p:cNvPr>
          <p:cNvPicPr>
            <a:picLocks noChangeAspect="1"/>
          </p:cNvPicPr>
          <p:nvPr/>
        </p:nvPicPr>
        <p:blipFill>
          <a:blip r:embed="rId2"/>
          <a:stretch>
            <a:fillRect/>
          </a:stretch>
        </p:blipFill>
        <p:spPr>
          <a:xfrm>
            <a:off x="44293" y="-803336"/>
            <a:ext cx="12132935" cy="7661336"/>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1E52D9-05C8-45C8-B01D-84FB064EFE9F}"/>
              </a:ext>
            </a:extLst>
          </p:cNvPr>
          <p:cNvPicPr>
            <a:picLocks noChangeAspect="1"/>
          </p:cNvPicPr>
          <p:nvPr/>
        </p:nvPicPr>
        <p:blipFill>
          <a:blip r:embed="rId2"/>
          <a:stretch>
            <a:fillRect/>
          </a:stretch>
        </p:blipFill>
        <p:spPr>
          <a:xfrm>
            <a:off x="0" y="-30568"/>
            <a:ext cx="12191996" cy="6863998"/>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120BD2-1456-4BF5-BE13-548C4B66630F}"/>
              </a:ext>
            </a:extLst>
          </p:cNvPr>
          <p:cNvPicPr>
            <a:picLocks noChangeAspect="1"/>
          </p:cNvPicPr>
          <p:nvPr/>
        </p:nvPicPr>
        <p:blipFill>
          <a:blip r:embed="rId2"/>
          <a:stretch>
            <a:fillRect/>
          </a:stretch>
        </p:blipFill>
        <p:spPr>
          <a:xfrm>
            <a:off x="0" y="-1207364"/>
            <a:ext cx="12191996" cy="8119872"/>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9BABBD-1948-4C5A-9B73-14D64E7B110D}"/>
              </a:ext>
            </a:extLst>
          </p:cNvPr>
          <p:cNvPicPr>
            <a:picLocks noChangeAspect="1"/>
          </p:cNvPicPr>
          <p:nvPr/>
        </p:nvPicPr>
        <p:blipFill>
          <a:blip r:embed="rId2"/>
          <a:stretch>
            <a:fillRect/>
          </a:stretch>
        </p:blipFill>
        <p:spPr>
          <a:xfrm>
            <a:off x="48819" y="0"/>
            <a:ext cx="12060314" cy="6875894"/>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84CCD8-C598-43E2-A192-3C4730839B6C}"/>
              </a:ext>
            </a:extLst>
          </p:cNvPr>
          <p:cNvPicPr>
            <a:picLocks noChangeAspect="1"/>
          </p:cNvPicPr>
          <p:nvPr/>
        </p:nvPicPr>
        <p:blipFill>
          <a:blip r:embed="rId2"/>
          <a:stretch>
            <a:fillRect/>
          </a:stretch>
        </p:blipFill>
        <p:spPr>
          <a:xfrm>
            <a:off x="13313" y="64958"/>
            <a:ext cx="12178683" cy="6840406"/>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8B65E2CB-1D38-463A-94DF-F0A7355537C5}"/>
              </a:ext>
            </a:extLst>
          </p:cNvPr>
          <p:cNvPicPr>
            <a:picLocks noChangeAspect="1"/>
          </p:cNvPicPr>
          <p:nvPr/>
        </p:nvPicPr>
        <p:blipFill>
          <a:blip r:embed="rId2"/>
          <a:stretch>
            <a:fillRect/>
          </a:stretch>
        </p:blipFill>
        <p:spPr>
          <a:xfrm>
            <a:off x="1032302" y="0"/>
            <a:ext cx="10114498" cy="7039993"/>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227B46-7660-46FE-A5E0-AACD01944A05}"/>
              </a:ext>
            </a:extLst>
          </p:cNvPr>
          <p:cNvPicPr>
            <a:picLocks noChangeAspect="1"/>
          </p:cNvPicPr>
          <p:nvPr/>
        </p:nvPicPr>
        <p:blipFill>
          <a:blip r:embed="rId2"/>
          <a:stretch>
            <a:fillRect/>
          </a:stretch>
        </p:blipFill>
        <p:spPr>
          <a:xfrm>
            <a:off x="0" y="0"/>
            <a:ext cx="12191996" cy="6848051"/>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932B9A-4BC7-4110-B6A1-5858CAADDC7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F6727C-BEA7-494B-8E8B-FFFAE26EC0A9}"/>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68E375-2045-4DFC-A6A5-0BC22CCAD2A4}"/>
              </a:ext>
            </a:extLst>
          </p:cNvPr>
          <p:cNvPicPr>
            <a:picLocks noChangeAspect="1"/>
          </p:cNvPicPr>
          <p:nvPr/>
        </p:nvPicPr>
        <p:blipFill>
          <a:blip r:embed="rId2"/>
          <a:stretch>
            <a:fillRect/>
          </a:stretch>
        </p:blipFill>
        <p:spPr>
          <a:xfrm>
            <a:off x="0" y="91595"/>
            <a:ext cx="12191996" cy="6742813"/>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62976C-0A09-4341-9029-A8F2E4CA651E}"/>
              </a:ext>
            </a:extLst>
          </p:cNvPr>
          <p:cNvPicPr>
            <a:picLocks noChangeAspect="1"/>
          </p:cNvPicPr>
          <p:nvPr/>
        </p:nvPicPr>
        <p:blipFill>
          <a:blip r:embed="rId2"/>
          <a:stretch>
            <a:fillRect/>
          </a:stretch>
        </p:blipFill>
        <p:spPr>
          <a:xfrm>
            <a:off x="0" y="0"/>
            <a:ext cx="12191996" cy="6855979"/>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83BDFD-2377-48CD-B66E-288AD0763FF3}"/>
              </a:ext>
            </a:extLst>
          </p:cNvPr>
          <p:cNvPicPr>
            <a:picLocks noChangeAspect="1"/>
          </p:cNvPicPr>
          <p:nvPr/>
        </p:nvPicPr>
        <p:blipFill>
          <a:blip r:embed="rId2"/>
          <a:stretch>
            <a:fillRect/>
          </a:stretch>
        </p:blipFill>
        <p:spPr>
          <a:xfrm>
            <a:off x="-39950" y="56089"/>
            <a:ext cx="12231947" cy="683449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34CD0C-8AF2-44DD-8556-A5289F3B4DF9}"/>
              </a:ext>
            </a:extLst>
          </p:cNvPr>
          <p:cNvPicPr>
            <a:picLocks noChangeAspect="1"/>
          </p:cNvPicPr>
          <p:nvPr/>
        </p:nvPicPr>
        <p:blipFill>
          <a:blip r:embed="rId2"/>
          <a:stretch>
            <a:fillRect/>
          </a:stretch>
        </p:blipFill>
        <p:spPr>
          <a:xfrm>
            <a:off x="0" y="0"/>
            <a:ext cx="12175409"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D06701-00BC-461E-A01B-2149147EE4B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1B883-C458-4FBD-B00A-B1E79F5A5281}"/>
              </a:ext>
            </a:extLst>
          </p:cNvPr>
          <p:cNvPicPr>
            <a:picLocks noChangeAspect="1"/>
          </p:cNvPicPr>
          <p:nvPr/>
        </p:nvPicPr>
        <p:blipFill>
          <a:blip r:embed="rId2"/>
          <a:stretch>
            <a:fillRect/>
          </a:stretch>
        </p:blipFill>
        <p:spPr>
          <a:xfrm>
            <a:off x="17757" y="0"/>
            <a:ext cx="12174248"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524520-3D68-4386-9E4A-1740860D06EA}"/>
              </a:ext>
            </a:extLst>
          </p:cNvPr>
          <p:cNvPicPr>
            <a:picLocks noChangeAspect="1"/>
          </p:cNvPicPr>
          <p:nvPr/>
        </p:nvPicPr>
        <p:blipFill>
          <a:blip r:embed="rId2"/>
          <a:stretch>
            <a:fillRect/>
          </a:stretch>
        </p:blipFill>
        <p:spPr>
          <a:xfrm>
            <a:off x="0" y="45217"/>
            <a:ext cx="12191996" cy="6769604"/>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C7AA1F-7400-447C-8A33-2078680E8728}"/>
              </a:ext>
            </a:extLst>
          </p:cNvPr>
          <p:cNvPicPr>
            <a:picLocks noChangeAspect="1"/>
          </p:cNvPicPr>
          <p:nvPr/>
        </p:nvPicPr>
        <p:blipFill>
          <a:blip r:embed="rId2"/>
          <a:stretch>
            <a:fillRect/>
          </a:stretch>
        </p:blipFill>
        <p:spPr>
          <a:xfrm>
            <a:off x="25338" y="0"/>
            <a:ext cx="12166658" cy="6931627"/>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2CC0D-CB4D-4C6B-98AE-62D0232CDB96}"/>
              </a:ext>
            </a:extLst>
          </p:cNvPr>
          <p:cNvPicPr>
            <a:picLocks noChangeAspect="1"/>
          </p:cNvPicPr>
          <p:nvPr/>
        </p:nvPicPr>
        <p:blipFill>
          <a:blip r:embed="rId2"/>
          <a:stretch>
            <a:fillRect/>
          </a:stretch>
        </p:blipFill>
        <p:spPr>
          <a:xfrm>
            <a:off x="10725" y="26353"/>
            <a:ext cx="12181271" cy="6928253"/>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9F3A3-9745-4910-92B7-8A0FE459C935}"/>
              </a:ext>
            </a:extLst>
          </p:cNvPr>
          <p:cNvPicPr>
            <a:picLocks noChangeAspect="1"/>
          </p:cNvPicPr>
          <p:nvPr/>
        </p:nvPicPr>
        <p:blipFill>
          <a:blip r:embed="rId2"/>
          <a:stretch>
            <a:fillRect/>
          </a:stretch>
        </p:blipFill>
        <p:spPr>
          <a:xfrm>
            <a:off x="0" y="-18544"/>
            <a:ext cx="12191996" cy="6895316"/>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71475A-1BA7-46F4-95DB-0D3CDBCDB61D}"/>
              </a:ext>
            </a:extLst>
          </p:cNvPr>
          <p:cNvPicPr>
            <a:picLocks noChangeAspect="1"/>
          </p:cNvPicPr>
          <p:nvPr/>
        </p:nvPicPr>
        <p:blipFill>
          <a:blip r:embed="rId2"/>
          <a:stretch>
            <a:fillRect/>
          </a:stretch>
        </p:blipFill>
        <p:spPr>
          <a:xfrm>
            <a:off x="0" y="-8001"/>
            <a:ext cx="12191996" cy="6864501"/>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4206A6-370A-4E90-BDEA-C02774E34990}"/>
              </a:ext>
            </a:extLst>
          </p:cNvPr>
          <p:cNvPicPr>
            <a:picLocks noChangeAspect="1"/>
          </p:cNvPicPr>
          <p:nvPr/>
        </p:nvPicPr>
        <p:blipFill>
          <a:blip r:embed="rId2"/>
          <a:stretch>
            <a:fillRect/>
          </a:stretch>
        </p:blipFill>
        <p:spPr>
          <a:xfrm>
            <a:off x="0" y="-506028"/>
            <a:ext cx="12166421" cy="7350715"/>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E91DAA-A920-48B4-BE4C-340E833AD581}"/>
              </a:ext>
            </a:extLst>
          </p:cNvPr>
          <p:cNvPicPr>
            <a:picLocks noChangeAspect="1"/>
          </p:cNvPicPr>
          <p:nvPr/>
        </p:nvPicPr>
        <p:blipFill>
          <a:blip r:embed="rId2"/>
          <a:stretch>
            <a:fillRect/>
          </a:stretch>
        </p:blipFill>
        <p:spPr>
          <a:xfrm>
            <a:off x="0" y="43049"/>
            <a:ext cx="12191996" cy="6839629"/>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F426B9-2C5F-421F-A76B-6447A7DC7BBA}"/>
              </a:ext>
            </a:extLst>
          </p:cNvPr>
          <p:cNvPicPr>
            <a:picLocks noChangeAspect="1"/>
          </p:cNvPicPr>
          <p:nvPr/>
        </p:nvPicPr>
        <p:blipFill>
          <a:blip r:embed="rId2"/>
          <a:stretch>
            <a:fillRect/>
          </a:stretch>
        </p:blipFill>
        <p:spPr>
          <a:xfrm>
            <a:off x="38240" y="0"/>
            <a:ext cx="12035396" cy="689827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99F8D5-BE89-4116-A609-140277DB795F}"/>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B320FE-6FC4-43EE-971C-3AFD7E664B58}"/>
              </a:ext>
            </a:extLst>
          </p:cNvPr>
          <p:cNvPicPr>
            <a:picLocks noChangeAspect="1"/>
          </p:cNvPicPr>
          <p:nvPr/>
        </p:nvPicPr>
        <p:blipFill>
          <a:blip r:embed="rId2"/>
          <a:stretch>
            <a:fillRect/>
          </a:stretch>
        </p:blipFill>
        <p:spPr>
          <a:xfrm>
            <a:off x="47987" y="-15435"/>
            <a:ext cx="12123801" cy="6806857"/>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9F9023-613F-40EE-A3BA-590ED3258DDC}"/>
              </a:ext>
            </a:extLst>
          </p:cNvPr>
          <p:cNvPicPr>
            <a:picLocks noChangeAspect="1"/>
          </p:cNvPicPr>
          <p:nvPr/>
        </p:nvPicPr>
        <p:blipFill>
          <a:blip r:embed="rId2"/>
          <a:stretch>
            <a:fillRect/>
          </a:stretch>
        </p:blipFill>
        <p:spPr>
          <a:xfrm>
            <a:off x="10725" y="0"/>
            <a:ext cx="12181271" cy="7537243"/>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311C35-5455-4854-AC72-613C5D0E1EEE}"/>
              </a:ext>
            </a:extLst>
          </p:cNvPr>
          <p:cNvPicPr>
            <a:picLocks noChangeAspect="1"/>
          </p:cNvPicPr>
          <p:nvPr/>
        </p:nvPicPr>
        <p:blipFill>
          <a:blip r:embed="rId2"/>
          <a:stretch>
            <a:fillRect/>
          </a:stretch>
        </p:blipFill>
        <p:spPr>
          <a:xfrm>
            <a:off x="0" y="0"/>
            <a:ext cx="12191996" cy="6984763"/>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83E56E-772C-495C-A8E5-5F4D5F8990A9}"/>
              </a:ext>
            </a:extLst>
          </p:cNvPr>
          <p:cNvPicPr>
            <a:picLocks noChangeAspect="1"/>
          </p:cNvPicPr>
          <p:nvPr/>
        </p:nvPicPr>
        <p:blipFill>
          <a:blip r:embed="rId2"/>
          <a:stretch>
            <a:fillRect/>
          </a:stretch>
        </p:blipFill>
        <p:spPr>
          <a:xfrm>
            <a:off x="967663" y="65699"/>
            <a:ext cx="10173806" cy="6764145"/>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86EEA0-3A83-419E-B7B7-B7204E922ECC}"/>
              </a:ext>
            </a:extLst>
          </p:cNvPr>
          <p:cNvPicPr>
            <a:picLocks noChangeAspect="1"/>
          </p:cNvPicPr>
          <p:nvPr/>
        </p:nvPicPr>
        <p:blipFill>
          <a:blip r:embed="rId2"/>
          <a:stretch>
            <a:fillRect/>
          </a:stretch>
        </p:blipFill>
        <p:spPr>
          <a:xfrm>
            <a:off x="0" y="-228"/>
            <a:ext cx="12212506" cy="7679414"/>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1B0592-4C74-4439-A163-84A3DDE8AA05}"/>
              </a:ext>
            </a:extLst>
          </p:cNvPr>
          <p:cNvPicPr>
            <a:picLocks noChangeAspect="1"/>
          </p:cNvPicPr>
          <p:nvPr/>
        </p:nvPicPr>
        <p:blipFill>
          <a:blip r:embed="rId2"/>
          <a:stretch>
            <a:fillRect/>
          </a:stretch>
        </p:blipFill>
        <p:spPr>
          <a:xfrm>
            <a:off x="0" y="-544964"/>
            <a:ext cx="12047000" cy="7411522"/>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F26317-6370-4BF2-ABDA-CC8CF19FD335}"/>
              </a:ext>
            </a:extLst>
          </p:cNvPr>
          <p:cNvPicPr>
            <a:picLocks noChangeAspect="1"/>
          </p:cNvPicPr>
          <p:nvPr/>
        </p:nvPicPr>
        <p:blipFill>
          <a:blip r:embed="rId2"/>
          <a:stretch>
            <a:fillRect/>
          </a:stretch>
        </p:blipFill>
        <p:spPr>
          <a:xfrm>
            <a:off x="-20116" y="-967663"/>
            <a:ext cx="12212113" cy="7825663"/>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ACA8A2A-6FC6-4003-9C44-7D80060FCC8E}"/>
              </a:ext>
            </a:extLst>
          </p:cNvPr>
          <p:cNvPicPr>
            <a:picLocks noChangeAspect="1"/>
          </p:cNvPicPr>
          <p:nvPr/>
        </p:nvPicPr>
        <p:blipFill>
          <a:blip r:embed="rId2"/>
          <a:stretch>
            <a:fillRect/>
          </a:stretch>
        </p:blipFill>
        <p:spPr>
          <a:xfrm>
            <a:off x="0" y="-527206"/>
            <a:ext cx="12167701" cy="7469541"/>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ADBE92-762D-4E61-A38A-39194871CF9B}"/>
              </a:ext>
            </a:extLst>
          </p:cNvPr>
          <p:cNvPicPr>
            <a:picLocks noChangeAspect="1"/>
          </p:cNvPicPr>
          <p:nvPr/>
        </p:nvPicPr>
        <p:blipFill>
          <a:blip r:embed="rId2"/>
          <a:stretch>
            <a:fillRect/>
          </a:stretch>
        </p:blipFill>
        <p:spPr>
          <a:xfrm>
            <a:off x="9336" y="-749789"/>
            <a:ext cx="12255602" cy="7550091"/>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F9FB69-F4DE-4E5D-A059-96CBF5D325A3}"/>
              </a:ext>
            </a:extLst>
          </p:cNvPr>
          <p:cNvPicPr>
            <a:picLocks noChangeAspect="1"/>
          </p:cNvPicPr>
          <p:nvPr/>
        </p:nvPicPr>
        <p:blipFill>
          <a:blip r:embed="rId2"/>
          <a:stretch>
            <a:fillRect/>
          </a:stretch>
        </p:blipFill>
        <p:spPr>
          <a:xfrm>
            <a:off x="0" y="-1322771"/>
            <a:ext cx="12191996" cy="8128001"/>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F041E9-E7C2-42E8-B686-AA30E3E39FB2}"/>
              </a:ext>
            </a:extLst>
          </p:cNvPr>
          <p:cNvPicPr>
            <a:picLocks noChangeAspect="1"/>
          </p:cNvPicPr>
          <p:nvPr/>
        </p:nvPicPr>
        <p:blipFill>
          <a:blip r:embed="rId2"/>
          <a:stretch>
            <a:fillRect/>
          </a:stretch>
        </p:blipFill>
        <p:spPr>
          <a:xfrm>
            <a:off x="97657" y="-985421"/>
            <a:ext cx="12095482" cy="7825663"/>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5387B4-808B-4591-A6C7-A8F1ABF429DF}"/>
              </a:ext>
            </a:extLst>
          </p:cNvPr>
          <p:cNvPicPr>
            <a:picLocks noChangeAspect="1"/>
          </p:cNvPicPr>
          <p:nvPr/>
        </p:nvPicPr>
        <p:blipFill>
          <a:blip r:embed="rId2"/>
          <a:stretch>
            <a:fillRect/>
          </a:stretch>
        </p:blipFill>
        <p:spPr>
          <a:xfrm>
            <a:off x="4891089" y="2519364"/>
            <a:ext cx="2409828" cy="1819271"/>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name="Slide10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DF087B-79B4-42DE-92FA-85CA93B43A1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14052FA-1BEB-4E93-B1A4-D9AED10728C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64C339B-62CB-496D-BCC1-5C46972E2D9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BFF4255-5291-4F4B-A0A0-C13198B7F63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7107D51-093B-4756-8C2D-0D7F3B187BE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3C0D9D2-E19E-46A0-B841-1C9DC3C9FE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81379BC-0F96-443D-B62F-66F8F027EA3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26FFD80-5151-4642-96F1-4E976BD6BE5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BDDD129-15FF-4640-A463-7CB7BB9E0A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12718DC8-2B86-4CDC-876D-23B3203CF50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B172C2F-708E-41E1-9D6D-9CBE01F28C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2DE1714-3882-4532-B793-B3714CDD7A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0A6CD66-F3A0-4F63-80D6-BF11B456112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8870620-3E39-4D2B-BFAC-8BA62AC96BA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58875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350</Words>
  <Application>Microsoft Office PowerPoint</Application>
  <PresentationFormat>Panorámica</PresentationFormat>
  <Paragraphs>13</Paragraphs>
  <Slides>97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97</vt:i4>
      </vt:variant>
    </vt:vector>
  </HeadingPairs>
  <TitlesOfParts>
    <vt:vector size="10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2021-07-10T09:51:19Z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