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8"/>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1" r:id="rId106"/>
    <p:sldId id="256" r:id="rId10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presProps" Target="presProps.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8C2EF9-2620-462F-B8A8-1E62058AB1C5}"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10AC0F-A47E-48DC-A16B-DAF96A108BDC}" type="slidenum">
              <a:rPr lang="es-ES" smtClean="0"/>
              <a:t>‹Nº›</a:t>
            </a:fld>
            <a:endParaRPr lang="es-ES"/>
          </a:p>
        </p:txBody>
      </p:sp>
    </p:spTree>
    <p:extLst>
      <p:ext uri="{BB962C8B-B14F-4D97-AF65-F5344CB8AC3E}">
        <p14:creationId xmlns:p14="http://schemas.microsoft.com/office/powerpoint/2010/main" val="3372403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8D4BB22-FB78-42A6-8DC5-A5B6B29B62E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8432413-D98F-4C2F-8F5D-7ABC57916A3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A0F9C65-9735-4B48-8883-B3C095928CA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83BD478-56B1-45ED-B70E-2B2B9125DC2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7D71119-350A-493D-9019-9C51CFB6973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93EC5C0-15F8-4C90-9601-22465760A37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8538738-1B11-460D-94E5-33BDFCF9E94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913CE32-775C-47B3-A4A5-6F1FE092628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CB293-6561-4FD9-8B5A-77148D5A3E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8821ADA-33D4-4B73-A29A-883A378BB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E050C6C-14F9-4AB9-BB10-3C29C99D11D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C01CBFDC-0511-4B75-80D6-4B3F67E2AEB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84F22F9-31F7-4CFD-9D76-30C20213858C}"/>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371236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31E66-2778-4409-94D9-CE207E2D7B2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3D3562E-A047-4A6D-AD5D-95D37D6FC3F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BB8055-4D96-4882-BDDB-7E74036C2A8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1791DBD7-EC64-49BB-8256-332548B0C7E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D22D962-4F2C-4BC9-BCEB-88659A599266}"/>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2343251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1CBCAC-9F4F-450A-83ED-ED541B8AE37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24F131-D6FF-4D31-A3C0-A6EF8AA6AE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A9D22E2-ECF6-4023-86B3-54735720A1C3}"/>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BCD1308-108C-43A1-A906-F6710858A8C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1A6839D-09D2-4E24-9FB2-DDE0D0CF0D84}"/>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5821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460E6B-24A8-4E43-9C05-A19CD18416B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F1720FA-1C29-449C-A511-05153F73FF1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A89003-EB28-4566-9CE4-A54712B2763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FE13856-1F61-44FE-AFB2-C8F61A1FA75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32FF4B85-3F4B-45E2-B801-35F66256939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392D13B-D06C-42FB-BD13-41EDA7531249}"/>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766601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29E12D-47DE-42E5-B104-91809F8DC9D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B5070E2-27DB-4FBB-ACDE-E65C132C85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95DDF1F-3E18-4AA9-963E-A811F05687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4609D19-94D7-45CA-B087-D660CDBB0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A736DE-62E0-4A1C-8731-1A83FAA421C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487A60F-8EB8-44DD-8B3A-43709134368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8" name="Marcador de pie de página 7">
            <a:extLst>
              <a:ext uri="{FF2B5EF4-FFF2-40B4-BE49-F238E27FC236}">
                <a16:creationId xmlns:a16="http://schemas.microsoft.com/office/drawing/2014/main" id="{F28A11FA-C0FA-4B97-8972-53092655883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83243175-7CCB-4AB0-9809-8D9BDFE3A090}"/>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8538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A85BF-CC2A-4385-8C76-EB28E4E54B0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083FA942-CDF9-420E-89AA-2E47F5D9ABE8}"/>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4" name="Marcador de pie de página 3">
            <a:extLst>
              <a:ext uri="{FF2B5EF4-FFF2-40B4-BE49-F238E27FC236}">
                <a16:creationId xmlns:a16="http://schemas.microsoft.com/office/drawing/2014/main" id="{76A895F1-19AF-457A-8F1F-A4E0291FAE07}"/>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05F41DA-135D-4282-A290-918850CA321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19174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73E244-4B46-4C02-BFD8-A924F6122A0A}"/>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3" name="Marcador de pie de página 2">
            <a:extLst>
              <a:ext uri="{FF2B5EF4-FFF2-40B4-BE49-F238E27FC236}">
                <a16:creationId xmlns:a16="http://schemas.microsoft.com/office/drawing/2014/main" id="{67633312-701A-4F42-B7D1-C4FD53F138E2}"/>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EDA0807F-D538-446F-A04D-DD08204EDF6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68292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95DBF1-A259-4C70-B9E3-3055279824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EC0A24A-458D-4E2D-89E5-034021594D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765A92F-BB8B-4595-B97A-894B442C95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8586D4-ABAE-4CF9-A2A2-BD926CCDD5B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283DC136-F3FE-4EE8-895E-4BEA014286F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9A882A81-4AAB-42D0-B1BF-4E38FC8385CB}"/>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9440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B41D2F-4DBF-4FD7-886D-3820EAD5A28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F78BC2D-5870-4490-80DB-4AE57D5A9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B9F2BD1-D0F4-4B54-A55C-A76D1A66C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70929F-1AB0-4EBB-BBD6-9F1CFF07827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152D61E0-74F4-404A-84BC-B5A5D41695C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7D3989F-7740-473D-BF7D-480D79347A2F}"/>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0315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549AA2-5FE7-420D-832B-C4899EF5448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576A360-139A-484C-9F2B-30A416A6FE6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B6176E-D2A5-45AF-8653-870477EDE144}"/>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A1C02B98-3F0A-4F3B-990B-8436DE8E75C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78C907C-5447-4F04-9618-D37FFB1A3E0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96227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C546E5-E646-4510-80D1-99FE63B7C68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F3EEC4-B4F6-45C0-87D9-EB08BE5A396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9037BF-C4DF-41FF-AD9F-3EA9E779F2FB}"/>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6BD293EB-32AF-4BC6-9308-77CCF9B8E0E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3DB50F-ACE5-4A41-8F5C-5DA74B6CAFAE}"/>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120922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A1ED42-1057-48D2-9768-0FA071EEB0D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769865A-BABC-4377-A158-803D9DFA97A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7F90D7B-EDF9-4F60-8D1B-6FBF0339D3D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30179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A05FFC4-E4D8-4792-AA11-A5C654945B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FEC92E9-66A8-472B-B050-D1CB6A3EE5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D7D3EF-6A56-4514-9380-51336BF3BD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9F76A16-CF7C-4C54-A203-F500399F1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5D48EC1-2DD0-469D-B6BE-02EB440FE8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2B7AEC-9535-4707-9283-365D8A7B2FB7}" type="slidenum">
              <a:rPr lang="es-ES" smtClean="0"/>
              <a:t>‹Nº›</a:t>
            </a:fld>
            <a:endParaRPr lang="es-ES"/>
          </a:p>
        </p:txBody>
      </p:sp>
    </p:spTree>
    <p:extLst>
      <p:ext uri="{BB962C8B-B14F-4D97-AF65-F5344CB8AC3E}">
        <p14:creationId xmlns:p14="http://schemas.microsoft.com/office/powerpoint/2010/main" val="2121222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EE490F8-B039-4D26-9432-1DAA4F884AD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9486189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hyperlink" Target="https://vk.com/mispps" TargetMode="External"/><Relationship Id="rId3" Type="http://schemas.openxmlformats.org/officeDocument/2006/relationships/image" Target="../media/image104.png"/><Relationship Id="rId7" Type="http://schemas.openxmlformats.org/officeDocument/2006/relationships/hyperlink" Target="https://www.facebook.com/mispps" TargetMode="External"/><Relationship Id="rId12" Type="http://schemas.openxmlformats.org/officeDocument/2006/relationships/image" Target="../media/image10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6.png"/><Relationship Id="rId11" Type="http://schemas.openxmlformats.org/officeDocument/2006/relationships/hyperlink" Target="https://plus.google.com/+Mispps/" TargetMode="External"/><Relationship Id="rId5" Type="http://schemas.openxmlformats.org/officeDocument/2006/relationships/image" Target="../media/image105.png"/><Relationship Id="rId10" Type="http://schemas.openxmlformats.org/officeDocument/2006/relationships/image" Target="../media/image10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29EFA8A-096C-4B91-81AE-79B793064D0F}"/>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HOTEL CASINO BELLAGIO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VEGAS · NEVADA · EEUU</a:t>
            </a:r>
            <a:endParaRPr lang="es-ES" sz="2800" b="0" i="0" u="none" strike="noStrike" kern="1200" cap="none" spc="0" baseline="0">
              <a:solidFill>
                <a:srgbClr val="FFFFFF"/>
              </a:solidFill>
              <a:uFillTx/>
              <a:latin typeface="Calibri"/>
            </a:endParaRPr>
          </a:p>
        </p:txBody>
      </p:sp>
      <p:pic>
        <p:nvPicPr>
          <p:cNvPr id="3" name="04-RED ROSES FOR A BLUE LADY(TEPPER)">
            <a:extLst>
              <a:ext uri="{FF2B5EF4-FFF2-40B4-BE49-F238E27FC236}">
                <a16:creationId xmlns:a16="http://schemas.microsoft.com/office/drawing/2014/main" id="{A824CF06-F4FC-4373-8F8B-37C98A36F3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8239" y="57293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F83C89-0894-4515-A83B-BF3F1F19A315}"/>
              </a:ext>
            </a:extLst>
          </p:cNvPr>
          <p:cNvPicPr>
            <a:picLocks noChangeAspect="1"/>
          </p:cNvPicPr>
          <p:nvPr/>
        </p:nvPicPr>
        <p:blipFill>
          <a:blip r:embed="rId3"/>
          <a:stretch>
            <a:fillRect/>
          </a:stretch>
        </p:blipFill>
        <p:spPr>
          <a:xfrm>
            <a:off x="0" y="-656950"/>
            <a:ext cx="12191996" cy="786039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244C1DE8-DF0A-487B-8449-2B3A8CA9F65D}"/>
              </a:ext>
            </a:extLst>
          </p:cNvPr>
          <p:cNvSpPr txBox="1"/>
          <p:nvPr/>
        </p:nvSpPr>
        <p:spPr>
          <a:xfrm>
            <a:off x="1207364" y="1668999"/>
            <a:ext cx="9694413"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Bellagio es un lujoso hotel y casino de 5 diamantes calificado por la AAA localizado en el Strip de Las Vegas en Paradise, Nevada, EEUU. Fue construido en el mismo sitio del demolido hotel y casino Dunes. Inspirado por el restort Lago Como de Bellagio en Italia, Bellagio es famosa por su elegancia. Uno de las atracciones más notables del hotel es un lago artificial en el strip de Las Vegas de 32,375 m², en las que contiene las famosas fuentes del Bellagio, una inmensa fuente bailarina sincronizada por música.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Bellagio fue comprado por Steve Wynn y construido por su compañía, Mirage Resorts, Inc. seguida por la compra del legendario hotel y casino Dunes en 1993. Bellagio fue diseñado por Marnell Corrao Associates y Jon Jerde. El Bellagio aproximadamente emplea a más 10 000 personas. En el otoño de 2006, el piso del casino fue remodelado y uniformado, cambiándole el color original a un tono azul más contemporáneo. En el interior del Bellagio, Dale Chihuly's Fiori di Como, diseño más de 2.000 flores de cristal creadas a mano, que cubre 185,8 m² del cielo raso del lobby. Cuando abrió, fue el hotel más caro jamás construido, y fue abierto en el quinto aniversario del hotel Luxor. El hotel también alberga un conservatorio y un jardín botánico. El jardín cambia al menos unas cinco veces al año para reflejar la estación actual (invierno, Año Nuevo Chino, primavera, verano y otoño).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C58A8C-2B24-4556-86A5-C4539B14BECF}"/>
              </a:ext>
            </a:extLst>
          </p:cNvPr>
          <p:cNvPicPr>
            <a:picLocks noChangeAspect="1"/>
          </p:cNvPicPr>
          <p:nvPr/>
        </p:nvPicPr>
        <p:blipFill>
          <a:blip r:embed="rId3"/>
          <a:stretch>
            <a:fillRect/>
          </a:stretch>
        </p:blipFill>
        <p:spPr>
          <a:xfrm>
            <a:off x="0" y="0"/>
            <a:ext cx="12191996" cy="72668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04277C-3177-478F-BB74-EE5049731720}"/>
              </a:ext>
            </a:extLst>
          </p:cNvPr>
          <p:cNvPicPr>
            <a:picLocks noChangeAspect="1"/>
          </p:cNvPicPr>
          <p:nvPr/>
        </p:nvPicPr>
        <p:blipFill>
          <a:blip r:embed="rId2"/>
          <a:stretch>
            <a:fillRect/>
          </a:stretch>
        </p:blipFill>
        <p:spPr>
          <a:xfrm>
            <a:off x="0" y="-1064727"/>
            <a:ext cx="12191996" cy="792272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035F59-55FF-4BD6-90EE-3F70F91A4847}"/>
              </a:ext>
            </a:extLst>
          </p:cNvPr>
          <p:cNvPicPr>
            <a:picLocks noChangeAspect="1"/>
          </p:cNvPicPr>
          <p:nvPr/>
        </p:nvPicPr>
        <p:blipFill>
          <a:blip r:embed="rId2"/>
          <a:stretch>
            <a:fillRect/>
          </a:stretch>
        </p:blipFill>
        <p:spPr>
          <a:xfrm>
            <a:off x="-79900" y="0"/>
            <a:ext cx="1227189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4DD1B2-608A-4223-9A55-2B745BD42C5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FC95D3-2B91-49DE-8E60-8B3A08D9F6DA}"/>
              </a:ext>
            </a:extLst>
          </p:cNvPr>
          <p:cNvPicPr>
            <a:picLocks noChangeAspect="1"/>
          </p:cNvPicPr>
          <p:nvPr/>
        </p:nvPicPr>
        <p:blipFill>
          <a:blip r:embed="rId2"/>
          <a:stretch>
            <a:fillRect/>
          </a:stretch>
        </p:blipFill>
        <p:spPr>
          <a:xfrm>
            <a:off x="0" y="0"/>
            <a:ext cx="1215900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4C91CD-3233-4E90-8289-65637BD3A300}"/>
              </a:ext>
            </a:extLst>
          </p:cNvPr>
          <p:cNvPicPr>
            <a:picLocks noChangeAspect="1"/>
          </p:cNvPicPr>
          <p:nvPr/>
        </p:nvPicPr>
        <p:blipFill>
          <a:blip r:embed="rId2"/>
          <a:stretch>
            <a:fillRect/>
          </a:stretch>
        </p:blipFill>
        <p:spPr>
          <a:xfrm>
            <a:off x="0" y="51645"/>
            <a:ext cx="12191996" cy="680635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4E48FB-DFFA-4B78-A3AE-4F8573E8983D}"/>
              </a:ext>
            </a:extLst>
          </p:cNvPr>
          <p:cNvPicPr>
            <a:picLocks noChangeAspect="1"/>
          </p:cNvPicPr>
          <p:nvPr/>
        </p:nvPicPr>
        <p:blipFill>
          <a:blip r:embed="rId2"/>
          <a:stretch>
            <a:fillRect/>
          </a:stretch>
        </p:blipFill>
        <p:spPr>
          <a:xfrm>
            <a:off x="0" y="0"/>
            <a:ext cx="12191996" cy="682638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F7B398-5241-4F1F-B79C-4E90E61E0061}"/>
              </a:ext>
            </a:extLst>
          </p:cNvPr>
          <p:cNvPicPr>
            <a:picLocks noChangeAspect="1"/>
          </p:cNvPicPr>
          <p:nvPr/>
        </p:nvPicPr>
        <p:blipFill>
          <a:blip r:embed="rId2"/>
          <a:stretch>
            <a:fillRect/>
          </a:stretch>
        </p:blipFill>
        <p:spPr>
          <a:xfrm>
            <a:off x="0" y="32269"/>
            <a:ext cx="12091385" cy="679457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F0848E-E72E-405D-BB7B-A997D1781BA5}"/>
              </a:ext>
            </a:extLst>
          </p:cNvPr>
          <p:cNvPicPr>
            <a:picLocks noChangeAspect="1"/>
          </p:cNvPicPr>
          <p:nvPr/>
        </p:nvPicPr>
        <p:blipFill>
          <a:blip r:embed="rId2"/>
          <a:stretch>
            <a:fillRect/>
          </a:stretch>
        </p:blipFill>
        <p:spPr>
          <a:xfrm>
            <a:off x="58722" y="-435190"/>
            <a:ext cx="12133283" cy="729319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285AA3-9DD3-4ABE-AAFA-3C1F757A3604}"/>
              </a:ext>
            </a:extLst>
          </p:cNvPr>
          <p:cNvPicPr>
            <a:picLocks noChangeAspect="1"/>
          </p:cNvPicPr>
          <p:nvPr/>
        </p:nvPicPr>
        <p:blipFill>
          <a:blip r:embed="rId2"/>
          <a:stretch>
            <a:fillRect/>
          </a:stretch>
        </p:blipFill>
        <p:spPr>
          <a:xfrm>
            <a:off x="9994" y="-6245"/>
            <a:ext cx="12182011" cy="685275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1C7A09-11F0-422C-8856-6F879DFAE74A}"/>
              </a:ext>
            </a:extLst>
          </p:cNvPr>
          <p:cNvPicPr>
            <a:picLocks noChangeAspect="1"/>
          </p:cNvPicPr>
          <p:nvPr/>
        </p:nvPicPr>
        <p:blipFill>
          <a:blip r:embed="rId2"/>
          <a:stretch>
            <a:fillRect/>
          </a:stretch>
        </p:blipFill>
        <p:spPr>
          <a:xfrm>
            <a:off x="29361" y="-4535"/>
            <a:ext cx="12162635" cy="687792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D666F4-CFC0-4679-A261-8FC0DD4F31EA}"/>
              </a:ext>
            </a:extLst>
          </p:cNvPr>
          <p:cNvPicPr>
            <a:picLocks noChangeAspect="1"/>
          </p:cNvPicPr>
          <p:nvPr/>
        </p:nvPicPr>
        <p:blipFill>
          <a:blip r:embed="rId2"/>
          <a:stretch>
            <a:fillRect/>
          </a:stretch>
        </p:blipFill>
        <p:spPr>
          <a:xfrm>
            <a:off x="0" y="28712"/>
            <a:ext cx="12191996" cy="690372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07CD44-6AEB-4874-BFFF-ED9C09105310}"/>
              </a:ext>
            </a:extLst>
          </p:cNvPr>
          <p:cNvPicPr>
            <a:picLocks noChangeAspect="1"/>
          </p:cNvPicPr>
          <p:nvPr/>
        </p:nvPicPr>
        <p:blipFill>
          <a:blip r:embed="rId2"/>
          <a:stretch>
            <a:fillRect/>
          </a:stretch>
        </p:blipFill>
        <p:spPr>
          <a:xfrm>
            <a:off x="0" y="-408371"/>
            <a:ext cx="12191996" cy="775285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87FF38-EC33-462C-AEE9-EDD86D5F62B6}"/>
              </a:ext>
            </a:extLst>
          </p:cNvPr>
          <p:cNvPicPr>
            <a:picLocks noChangeAspect="1"/>
          </p:cNvPicPr>
          <p:nvPr/>
        </p:nvPicPr>
        <p:blipFill>
          <a:blip r:embed="rId2"/>
          <a:stretch>
            <a:fillRect/>
          </a:stretch>
        </p:blipFill>
        <p:spPr>
          <a:xfrm>
            <a:off x="47347" y="-1178469"/>
            <a:ext cx="12101974" cy="803646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136CD0-174A-49C0-B3B4-A234F5ECAD00}"/>
              </a:ext>
            </a:extLst>
          </p:cNvPr>
          <p:cNvPicPr>
            <a:picLocks noChangeAspect="1"/>
          </p:cNvPicPr>
          <p:nvPr/>
        </p:nvPicPr>
        <p:blipFill>
          <a:blip r:embed="rId2"/>
          <a:stretch>
            <a:fillRect/>
          </a:stretch>
        </p:blipFill>
        <p:spPr>
          <a:xfrm>
            <a:off x="23673" y="40681"/>
            <a:ext cx="12168332" cy="676676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984906-C184-4E41-B0FA-FA3F239AE061}"/>
              </a:ext>
            </a:extLst>
          </p:cNvPr>
          <p:cNvPicPr>
            <a:picLocks noChangeAspect="1"/>
          </p:cNvPicPr>
          <p:nvPr/>
        </p:nvPicPr>
        <p:blipFill>
          <a:blip r:embed="rId2"/>
          <a:stretch>
            <a:fillRect/>
          </a:stretch>
        </p:blipFill>
        <p:spPr>
          <a:xfrm>
            <a:off x="29269" y="15078"/>
            <a:ext cx="12162736" cy="681789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8CA13C-6BD1-49AC-9B27-9ED941130371}"/>
              </a:ext>
            </a:extLst>
          </p:cNvPr>
          <p:cNvPicPr>
            <a:picLocks noChangeAspect="1"/>
          </p:cNvPicPr>
          <p:nvPr/>
        </p:nvPicPr>
        <p:blipFill>
          <a:blip r:embed="rId2"/>
          <a:stretch>
            <a:fillRect/>
          </a:stretch>
        </p:blipFill>
        <p:spPr>
          <a:xfrm>
            <a:off x="2724" y="0"/>
            <a:ext cx="12189272" cy="697785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235CDB-0F2C-4447-AF02-142C07C79AF3}"/>
              </a:ext>
            </a:extLst>
          </p:cNvPr>
          <p:cNvPicPr>
            <a:picLocks noChangeAspect="1"/>
          </p:cNvPicPr>
          <p:nvPr/>
        </p:nvPicPr>
        <p:blipFill>
          <a:blip r:embed="rId2"/>
          <a:stretch>
            <a:fillRect/>
          </a:stretch>
        </p:blipFill>
        <p:spPr>
          <a:xfrm>
            <a:off x="5916" y="-267068"/>
            <a:ext cx="12186080" cy="751839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6CE5F1-9645-43C1-B22D-B28662ECA833}"/>
              </a:ext>
            </a:extLst>
          </p:cNvPr>
          <p:cNvPicPr>
            <a:picLocks noChangeAspect="1"/>
          </p:cNvPicPr>
          <p:nvPr/>
        </p:nvPicPr>
        <p:blipFill>
          <a:blip r:embed="rId2"/>
          <a:stretch>
            <a:fillRect/>
          </a:stretch>
        </p:blipFill>
        <p:spPr>
          <a:xfrm>
            <a:off x="3602" y="5312"/>
            <a:ext cx="12188394" cy="685268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A67240-8C21-47EC-93E5-DD09EE0A84AB}"/>
              </a:ext>
            </a:extLst>
          </p:cNvPr>
          <p:cNvPicPr>
            <a:picLocks noChangeAspect="1"/>
          </p:cNvPicPr>
          <p:nvPr/>
        </p:nvPicPr>
        <p:blipFill>
          <a:blip r:embed="rId2"/>
          <a:stretch>
            <a:fillRect/>
          </a:stretch>
        </p:blipFill>
        <p:spPr>
          <a:xfrm>
            <a:off x="2953" y="-37362"/>
            <a:ext cx="12189043" cy="689536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5C3F81-D88C-4A94-B7F7-BB2C7AAE20FF}"/>
              </a:ext>
            </a:extLst>
          </p:cNvPr>
          <p:cNvPicPr>
            <a:picLocks noChangeAspect="1"/>
          </p:cNvPicPr>
          <p:nvPr/>
        </p:nvPicPr>
        <p:blipFill>
          <a:blip r:embed="rId2"/>
          <a:stretch>
            <a:fillRect/>
          </a:stretch>
        </p:blipFill>
        <p:spPr>
          <a:xfrm>
            <a:off x="29589" y="-5084"/>
            <a:ext cx="12162406" cy="686308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3FEFE-1D07-4B9B-A6C3-C80BA9B1967C}"/>
              </a:ext>
            </a:extLst>
          </p:cNvPr>
          <p:cNvPicPr>
            <a:picLocks noChangeAspect="1"/>
          </p:cNvPicPr>
          <p:nvPr/>
        </p:nvPicPr>
        <p:blipFill>
          <a:blip r:embed="rId2"/>
          <a:stretch>
            <a:fillRect/>
          </a:stretch>
        </p:blipFill>
        <p:spPr>
          <a:xfrm>
            <a:off x="0" y="-2679"/>
            <a:ext cx="12191996" cy="686745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CD6FAE-EDFD-4233-8964-5822833A466B}"/>
              </a:ext>
            </a:extLst>
          </p:cNvPr>
          <p:cNvPicPr>
            <a:picLocks noChangeAspect="1"/>
          </p:cNvPicPr>
          <p:nvPr/>
        </p:nvPicPr>
        <p:blipFill>
          <a:blip r:embed="rId2"/>
          <a:stretch>
            <a:fillRect/>
          </a:stretch>
        </p:blipFill>
        <p:spPr>
          <a:xfrm>
            <a:off x="29361" y="-883420"/>
            <a:ext cx="12079781" cy="774142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F2C0A9-7AB2-4348-AD55-E1BE045FD9AC}"/>
              </a:ext>
            </a:extLst>
          </p:cNvPr>
          <p:cNvPicPr>
            <a:picLocks noChangeAspect="1"/>
          </p:cNvPicPr>
          <p:nvPr/>
        </p:nvPicPr>
        <p:blipFill>
          <a:blip r:embed="rId2"/>
          <a:stretch>
            <a:fillRect/>
          </a:stretch>
        </p:blipFill>
        <p:spPr>
          <a:xfrm>
            <a:off x="0" y="44384"/>
            <a:ext cx="12191996" cy="693566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DA98FE-1F7E-415A-BEFF-D4EAA4C1D9D2}"/>
              </a:ext>
            </a:extLst>
          </p:cNvPr>
          <p:cNvPicPr>
            <a:picLocks noChangeAspect="1"/>
          </p:cNvPicPr>
          <p:nvPr/>
        </p:nvPicPr>
        <p:blipFill>
          <a:blip r:embed="rId2"/>
          <a:stretch>
            <a:fillRect/>
          </a:stretch>
        </p:blipFill>
        <p:spPr>
          <a:xfrm>
            <a:off x="-15023" y="22101"/>
            <a:ext cx="12097539" cy="678392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36BBC4-7F2B-4100-814B-143934623769}"/>
              </a:ext>
            </a:extLst>
          </p:cNvPr>
          <p:cNvPicPr>
            <a:picLocks noChangeAspect="1"/>
          </p:cNvPicPr>
          <p:nvPr/>
        </p:nvPicPr>
        <p:blipFill>
          <a:blip r:embed="rId2"/>
          <a:stretch>
            <a:fillRect/>
          </a:stretch>
        </p:blipFill>
        <p:spPr>
          <a:xfrm>
            <a:off x="-17529" y="69448"/>
            <a:ext cx="12209526" cy="6871167"/>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5832F4-0FCA-4AC7-A67F-F0823CEDAF67}"/>
              </a:ext>
            </a:extLst>
          </p:cNvPr>
          <p:cNvPicPr>
            <a:picLocks noChangeAspect="1"/>
          </p:cNvPicPr>
          <p:nvPr/>
        </p:nvPicPr>
        <p:blipFill>
          <a:blip r:embed="rId2"/>
          <a:stretch>
            <a:fillRect/>
          </a:stretch>
        </p:blipFill>
        <p:spPr>
          <a:xfrm>
            <a:off x="3694" y="2313"/>
            <a:ext cx="12114318" cy="680640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4D0C6-C6C2-4A97-A0EC-F790B97BD227}"/>
              </a:ext>
            </a:extLst>
          </p:cNvPr>
          <p:cNvPicPr>
            <a:picLocks noChangeAspect="1"/>
          </p:cNvPicPr>
          <p:nvPr/>
        </p:nvPicPr>
        <p:blipFill>
          <a:blip r:embed="rId2"/>
          <a:stretch>
            <a:fillRect/>
          </a:stretch>
        </p:blipFill>
        <p:spPr>
          <a:xfrm>
            <a:off x="0" y="8275"/>
            <a:ext cx="12118021" cy="6849724"/>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02F92D-53B2-4127-92B3-4C7BD6DAFCA4}"/>
              </a:ext>
            </a:extLst>
          </p:cNvPr>
          <p:cNvPicPr>
            <a:picLocks noChangeAspect="1"/>
          </p:cNvPicPr>
          <p:nvPr/>
        </p:nvPicPr>
        <p:blipFill>
          <a:blip r:embed="rId2"/>
          <a:stretch>
            <a:fillRect/>
          </a:stretch>
        </p:blipFill>
        <p:spPr>
          <a:xfrm>
            <a:off x="71414" y="89766"/>
            <a:ext cx="12037719" cy="671018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22B44F-0A86-4D6D-B8AC-0089DD5D1937}"/>
              </a:ext>
            </a:extLst>
          </p:cNvPr>
          <p:cNvPicPr>
            <a:picLocks noChangeAspect="1"/>
          </p:cNvPicPr>
          <p:nvPr/>
        </p:nvPicPr>
        <p:blipFill>
          <a:blip r:embed="rId2"/>
          <a:stretch>
            <a:fillRect/>
          </a:stretch>
        </p:blipFill>
        <p:spPr>
          <a:xfrm>
            <a:off x="24277" y="37499"/>
            <a:ext cx="12167728" cy="68205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DB069B-A051-4BAD-A7CE-44A36B2D5516}"/>
              </a:ext>
            </a:extLst>
          </p:cNvPr>
          <p:cNvPicPr>
            <a:picLocks noChangeAspect="1"/>
          </p:cNvPicPr>
          <p:nvPr/>
        </p:nvPicPr>
        <p:blipFill>
          <a:blip r:embed="rId2"/>
          <a:stretch>
            <a:fillRect/>
          </a:stretch>
        </p:blipFill>
        <p:spPr>
          <a:xfrm>
            <a:off x="25246" y="0"/>
            <a:ext cx="12166759" cy="6864236"/>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AA344C-E415-4002-B73B-A135995C4128}"/>
              </a:ext>
            </a:extLst>
          </p:cNvPr>
          <p:cNvPicPr>
            <a:picLocks noChangeAspect="1"/>
          </p:cNvPicPr>
          <p:nvPr/>
        </p:nvPicPr>
        <p:blipFill>
          <a:blip r:embed="rId2"/>
          <a:stretch>
            <a:fillRect/>
          </a:stretch>
        </p:blipFill>
        <p:spPr>
          <a:xfrm>
            <a:off x="20802" y="-12298"/>
            <a:ext cx="12171194" cy="691912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F1E04A-26C6-4BBA-8338-EBAC169BC3C3}"/>
              </a:ext>
            </a:extLst>
          </p:cNvPr>
          <p:cNvPicPr>
            <a:picLocks noChangeAspect="1"/>
          </p:cNvPicPr>
          <p:nvPr/>
        </p:nvPicPr>
        <p:blipFill>
          <a:blip r:embed="rId2"/>
          <a:stretch>
            <a:fillRect/>
          </a:stretch>
        </p:blipFill>
        <p:spPr>
          <a:xfrm>
            <a:off x="18864" y="44430"/>
            <a:ext cx="12173142" cy="6813569"/>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1F5F7F-0BD6-4732-9704-A8CD3CBDE849}"/>
              </a:ext>
            </a:extLst>
          </p:cNvPr>
          <p:cNvPicPr>
            <a:picLocks noChangeAspect="1"/>
          </p:cNvPicPr>
          <p:nvPr/>
        </p:nvPicPr>
        <p:blipFill>
          <a:blip r:embed="rId2"/>
          <a:stretch>
            <a:fillRect/>
          </a:stretch>
        </p:blipFill>
        <p:spPr>
          <a:xfrm>
            <a:off x="41431" y="-1060"/>
            <a:ext cx="12150574" cy="6916018"/>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06F8F4-8B61-40F5-9A86-18D80739960F}"/>
              </a:ext>
            </a:extLst>
          </p:cNvPr>
          <p:cNvPicPr>
            <a:picLocks noChangeAspect="1"/>
          </p:cNvPicPr>
          <p:nvPr/>
        </p:nvPicPr>
        <p:blipFill>
          <a:blip r:embed="rId2"/>
          <a:stretch>
            <a:fillRect/>
          </a:stretch>
        </p:blipFill>
        <p:spPr>
          <a:xfrm>
            <a:off x="27742" y="39017"/>
            <a:ext cx="12164254" cy="685464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17C384-3179-40F2-B8A7-0406757834B4}"/>
              </a:ext>
            </a:extLst>
          </p:cNvPr>
          <p:cNvPicPr>
            <a:picLocks noChangeAspect="1"/>
          </p:cNvPicPr>
          <p:nvPr/>
        </p:nvPicPr>
        <p:blipFill>
          <a:blip r:embed="rId2"/>
          <a:stretch>
            <a:fillRect/>
          </a:stretch>
        </p:blipFill>
        <p:spPr>
          <a:xfrm>
            <a:off x="20802" y="-14246"/>
            <a:ext cx="12070582" cy="6872237"/>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2F1E5B-EDB7-417D-97C3-F27399B1E58C}"/>
              </a:ext>
            </a:extLst>
          </p:cNvPr>
          <p:cNvPicPr>
            <a:picLocks noChangeAspect="1"/>
          </p:cNvPicPr>
          <p:nvPr/>
        </p:nvPicPr>
        <p:blipFill>
          <a:blip r:embed="rId2"/>
          <a:stretch>
            <a:fillRect/>
          </a:stretch>
        </p:blipFill>
        <p:spPr>
          <a:xfrm>
            <a:off x="29361" y="-14703"/>
            <a:ext cx="12162635" cy="687270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1A625A-7D5C-4820-930A-50F97EB1EEFE}"/>
              </a:ext>
            </a:extLst>
          </p:cNvPr>
          <p:cNvPicPr>
            <a:picLocks noChangeAspect="1"/>
          </p:cNvPicPr>
          <p:nvPr/>
        </p:nvPicPr>
        <p:blipFill>
          <a:blip r:embed="rId2"/>
          <a:stretch>
            <a:fillRect/>
          </a:stretch>
        </p:blipFill>
        <p:spPr>
          <a:xfrm>
            <a:off x="11420" y="10954"/>
            <a:ext cx="12180576" cy="6868707"/>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A6A997-E3FF-4262-A86C-5FD522AAE88D}"/>
              </a:ext>
            </a:extLst>
          </p:cNvPr>
          <p:cNvPicPr>
            <a:picLocks noChangeAspect="1"/>
          </p:cNvPicPr>
          <p:nvPr/>
        </p:nvPicPr>
        <p:blipFill>
          <a:blip r:embed="rId2"/>
          <a:stretch>
            <a:fillRect/>
          </a:stretch>
        </p:blipFill>
        <p:spPr>
          <a:xfrm>
            <a:off x="0" y="78327"/>
            <a:ext cx="12191996" cy="676478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7A1F58-E7F1-4DB8-A6B3-6D3C648C7F99}"/>
              </a:ext>
            </a:extLst>
          </p:cNvPr>
          <p:cNvPicPr>
            <a:picLocks noChangeAspect="1"/>
          </p:cNvPicPr>
          <p:nvPr/>
        </p:nvPicPr>
        <p:blipFill>
          <a:blip r:embed="rId2"/>
          <a:stretch>
            <a:fillRect/>
          </a:stretch>
        </p:blipFill>
        <p:spPr>
          <a:xfrm>
            <a:off x="-8878" y="33384"/>
            <a:ext cx="12200875" cy="6824615"/>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4FDDA9-2FA8-433F-B1FB-8FCCF1F68965}"/>
              </a:ext>
            </a:extLst>
          </p:cNvPr>
          <p:cNvPicPr>
            <a:picLocks noChangeAspect="1"/>
          </p:cNvPicPr>
          <p:nvPr/>
        </p:nvPicPr>
        <p:blipFill>
          <a:blip r:embed="rId2"/>
          <a:stretch>
            <a:fillRect/>
          </a:stretch>
        </p:blipFill>
        <p:spPr>
          <a:xfrm>
            <a:off x="-71021" y="-949915"/>
            <a:ext cx="12348834" cy="7938857"/>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6CC359-CD6F-4CEE-8FB5-D8C0AFBA421C}"/>
              </a:ext>
            </a:extLst>
          </p:cNvPr>
          <p:cNvPicPr>
            <a:picLocks noChangeAspect="1"/>
          </p:cNvPicPr>
          <p:nvPr/>
        </p:nvPicPr>
        <p:blipFill>
          <a:blip r:embed="rId2"/>
          <a:stretch>
            <a:fillRect/>
          </a:stretch>
        </p:blipFill>
        <p:spPr>
          <a:xfrm>
            <a:off x="0" y="-767181"/>
            <a:ext cx="12191996" cy="762186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AE85CD-77AA-4AF0-B0BE-3E323275C344}"/>
              </a:ext>
            </a:extLst>
          </p:cNvPr>
          <p:cNvPicPr>
            <a:picLocks noChangeAspect="1"/>
          </p:cNvPicPr>
          <p:nvPr/>
        </p:nvPicPr>
        <p:blipFill>
          <a:blip r:embed="rId2"/>
          <a:stretch>
            <a:fillRect/>
          </a:stretch>
        </p:blipFill>
        <p:spPr>
          <a:xfrm>
            <a:off x="2953" y="-1289486"/>
            <a:ext cx="12189043" cy="9141787"/>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9649DD-7F73-433B-BF24-2972B375AA3C}"/>
              </a:ext>
            </a:extLst>
          </p:cNvPr>
          <p:cNvPicPr>
            <a:picLocks noChangeAspect="1"/>
          </p:cNvPicPr>
          <p:nvPr/>
        </p:nvPicPr>
        <p:blipFill>
          <a:blip r:embed="rId2"/>
          <a:stretch>
            <a:fillRect/>
          </a:stretch>
        </p:blipFill>
        <p:spPr>
          <a:xfrm>
            <a:off x="17986" y="-542467"/>
            <a:ext cx="12174010" cy="7414101"/>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13A8F5-F5C1-43E3-9314-C6DAC6EC334B}"/>
              </a:ext>
            </a:extLst>
          </p:cNvPr>
          <p:cNvPicPr>
            <a:picLocks noChangeAspect="1"/>
          </p:cNvPicPr>
          <p:nvPr/>
        </p:nvPicPr>
        <p:blipFill>
          <a:blip r:embed="rId2"/>
          <a:stretch>
            <a:fillRect/>
          </a:stretch>
        </p:blipFill>
        <p:spPr>
          <a:xfrm>
            <a:off x="0" y="-556293"/>
            <a:ext cx="12191996" cy="7521854"/>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C409D1-3B3B-4C83-A444-0A1F785FDF04}"/>
              </a:ext>
            </a:extLst>
          </p:cNvPr>
          <p:cNvPicPr>
            <a:picLocks noChangeAspect="1"/>
          </p:cNvPicPr>
          <p:nvPr/>
        </p:nvPicPr>
        <p:blipFill>
          <a:blip r:embed="rId2"/>
          <a:stretch>
            <a:fillRect/>
          </a:stretch>
        </p:blipFill>
        <p:spPr>
          <a:xfrm>
            <a:off x="0" y="-753081"/>
            <a:ext cx="12191996" cy="7611081"/>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008A79-1030-429C-9116-CA1083E41BF6}"/>
              </a:ext>
            </a:extLst>
          </p:cNvPr>
          <p:cNvPicPr>
            <a:picLocks noChangeAspect="1"/>
          </p:cNvPicPr>
          <p:nvPr/>
        </p:nvPicPr>
        <p:blipFill>
          <a:blip r:embed="rId2"/>
          <a:stretch>
            <a:fillRect/>
          </a:stretch>
        </p:blipFill>
        <p:spPr>
          <a:xfrm>
            <a:off x="17757" y="-171495"/>
            <a:ext cx="12174248" cy="7106177"/>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F0D678-528E-4574-B839-A1ED610E39B9}"/>
              </a:ext>
            </a:extLst>
          </p:cNvPr>
          <p:cNvPicPr>
            <a:picLocks noChangeAspect="1"/>
          </p:cNvPicPr>
          <p:nvPr/>
        </p:nvPicPr>
        <p:blipFill>
          <a:blip r:embed="rId2"/>
          <a:stretch>
            <a:fillRect/>
          </a:stretch>
        </p:blipFill>
        <p:spPr>
          <a:xfrm>
            <a:off x="0" y="-571682"/>
            <a:ext cx="12091385" cy="7627641"/>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A60FE4-04AA-4710-82BD-FF81011DE1A6}"/>
              </a:ext>
            </a:extLst>
          </p:cNvPr>
          <p:cNvPicPr>
            <a:picLocks noChangeAspect="1"/>
          </p:cNvPicPr>
          <p:nvPr/>
        </p:nvPicPr>
        <p:blipFill>
          <a:blip r:embed="rId2"/>
          <a:stretch>
            <a:fillRect/>
          </a:stretch>
        </p:blipFill>
        <p:spPr>
          <a:xfrm>
            <a:off x="17986" y="-729544"/>
            <a:ext cx="12174010" cy="7545866"/>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E6C7EC-3EF4-4E39-B412-C58093E65E6F}"/>
              </a:ext>
            </a:extLst>
          </p:cNvPr>
          <p:cNvPicPr>
            <a:picLocks noChangeAspect="1"/>
          </p:cNvPicPr>
          <p:nvPr/>
        </p:nvPicPr>
        <p:blipFill>
          <a:blip r:embed="rId2"/>
          <a:stretch>
            <a:fillRect/>
          </a:stretch>
        </p:blipFill>
        <p:spPr>
          <a:xfrm>
            <a:off x="20244" y="-183565"/>
            <a:ext cx="12171752" cy="7091857"/>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7B095F-0C2A-4A60-888F-11B4C47B9EAF}"/>
              </a:ext>
            </a:extLst>
          </p:cNvPr>
          <p:cNvPicPr>
            <a:picLocks noChangeAspect="1"/>
          </p:cNvPicPr>
          <p:nvPr/>
        </p:nvPicPr>
        <p:blipFill>
          <a:blip r:embed="rId2"/>
          <a:stretch>
            <a:fillRect/>
          </a:stretch>
        </p:blipFill>
        <p:spPr>
          <a:xfrm>
            <a:off x="-23902" y="-104817"/>
            <a:ext cx="12141924" cy="6962817"/>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C80882-A17A-4A35-B730-741DB7F53CE5}"/>
              </a:ext>
            </a:extLst>
          </p:cNvPr>
          <p:cNvPicPr>
            <a:picLocks noChangeAspect="1"/>
          </p:cNvPicPr>
          <p:nvPr/>
        </p:nvPicPr>
        <p:blipFill>
          <a:blip r:embed="rId2"/>
          <a:stretch>
            <a:fillRect/>
          </a:stretch>
        </p:blipFill>
        <p:spPr>
          <a:xfrm>
            <a:off x="55988" y="-345396"/>
            <a:ext cx="12136008" cy="7203396"/>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800816-402F-4DE5-ABF5-865BB073AA44}"/>
              </a:ext>
            </a:extLst>
          </p:cNvPr>
          <p:cNvPicPr>
            <a:picLocks noChangeAspect="1"/>
          </p:cNvPicPr>
          <p:nvPr/>
        </p:nvPicPr>
        <p:blipFill>
          <a:blip r:embed="rId2"/>
          <a:stretch>
            <a:fillRect/>
          </a:stretch>
        </p:blipFill>
        <p:spPr>
          <a:xfrm>
            <a:off x="0" y="-720986"/>
            <a:ext cx="12191996" cy="7603473"/>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31A7A-3858-405B-9323-18AFBA82725F}"/>
              </a:ext>
            </a:extLst>
          </p:cNvPr>
          <p:cNvPicPr>
            <a:picLocks noChangeAspect="1"/>
          </p:cNvPicPr>
          <p:nvPr/>
        </p:nvPicPr>
        <p:blipFill>
          <a:blip r:embed="rId2"/>
          <a:stretch>
            <a:fillRect/>
          </a:stretch>
        </p:blipFill>
        <p:spPr>
          <a:xfrm>
            <a:off x="47347" y="-620237"/>
            <a:ext cx="12144649" cy="7519248"/>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204A80-96D2-4EDB-AFB9-0DA9227BDD44}"/>
              </a:ext>
            </a:extLst>
          </p:cNvPr>
          <p:cNvPicPr>
            <a:picLocks noChangeAspect="1"/>
          </p:cNvPicPr>
          <p:nvPr/>
        </p:nvPicPr>
        <p:blipFill>
          <a:blip r:embed="rId2"/>
          <a:stretch>
            <a:fillRect/>
          </a:stretch>
        </p:blipFill>
        <p:spPr>
          <a:xfrm>
            <a:off x="64867" y="-600029"/>
            <a:ext cx="12078346" cy="7418079"/>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1A1DD7-A974-4755-B2B3-8C7C6253150B}"/>
              </a:ext>
            </a:extLst>
          </p:cNvPr>
          <p:cNvPicPr>
            <a:picLocks noChangeAspect="1"/>
          </p:cNvPicPr>
          <p:nvPr/>
        </p:nvPicPr>
        <p:blipFill>
          <a:blip r:embed="rId2"/>
          <a:stretch>
            <a:fillRect/>
          </a:stretch>
        </p:blipFill>
        <p:spPr>
          <a:xfrm>
            <a:off x="17986" y="-1182300"/>
            <a:ext cx="12240231" cy="8160151"/>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B5BD07-C409-4027-8DD4-9F3717414787}"/>
              </a:ext>
            </a:extLst>
          </p:cNvPr>
          <p:cNvPicPr>
            <a:picLocks noChangeAspect="1"/>
          </p:cNvPicPr>
          <p:nvPr/>
        </p:nvPicPr>
        <p:blipFill>
          <a:blip r:embed="rId2"/>
          <a:stretch>
            <a:fillRect/>
          </a:stretch>
        </p:blipFill>
        <p:spPr>
          <a:xfrm>
            <a:off x="0" y="-250701"/>
            <a:ext cx="12118021" cy="7160913"/>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91B0B3-3BD5-474A-87BE-AE59C36551DE}"/>
              </a:ext>
            </a:extLst>
          </p:cNvPr>
          <p:cNvPicPr>
            <a:picLocks noChangeAspect="1"/>
          </p:cNvPicPr>
          <p:nvPr/>
        </p:nvPicPr>
        <p:blipFill>
          <a:blip r:embed="rId2"/>
          <a:stretch>
            <a:fillRect/>
          </a:stretch>
        </p:blipFill>
        <p:spPr>
          <a:xfrm>
            <a:off x="0" y="-64968"/>
            <a:ext cx="11993727" cy="7498774"/>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075CF6-EE24-44C5-86A0-7A31474361E5}"/>
              </a:ext>
            </a:extLst>
          </p:cNvPr>
          <p:cNvPicPr>
            <a:picLocks noChangeAspect="1"/>
          </p:cNvPicPr>
          <p:nvPr/>
        </p:nvPicPr>
        <p:blipFill>
          <a:blip r:embed="rId2"/>
          <a:stretch>
            <a:fillRect/>
          </a:stretch>
        </p:blipFill>
        <p:spPr>
          <a:xfrm>
            <a:off x="29589" y="82113"/>
            <a:ext cx="12162406" cy="6768333"/>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372CA4-E08D-4630-9B56-A267D06B5A85}"/>
              </a:ext>
            </a:extLst>
          </p:cNvPr>
          <p:cNvPicPr>
            <a:picLocks noChangeAspect="1"/>
          </p:cNvPicPr>
          <p:nvPr/>
        </p:nvPicPr>
        <p:blipFill>
          <a:blip r:embed="rId2"/>
          <a:stretch>
            <a:fillRect/>
          </a:stretch>
        </p:blipFill>
        <p:spPr>
          <a:xfrm>
            <a:off x="62096" y="24140"/>
            <a:ext cx="12129900" cy="6827961"/>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8F81BC-C9AF-4F4E-A250-C0547682790A}"/>
              </a:ext>
            </a:extLst>
          </p:cNvPr>
          <p:cNvPicPr>
            <a:picLocks noChangeAspect="1"/>
          </p:cNvPicPr>
          <p:nvPr/>
        </p:nvPicPr>
        <p:blipFill>
          <a:blip r:embed="rId2"/>
          <a:stretch>
            <a:fillRect/>
          </a:stretch>
        </p:blipFill>
        <p:spPr>
          <a:xfrm>
            <a:off x="0" y="42958"/>
            <a:ext cx="12191996" cy="6845536"/>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942B3D-89E3-49B4-8234-AD4C1DE24A71}"/>
              </a:ext>
            </a:extLst>
          </p:cNvPr>
          <p:cNvPicPr>
            <a:picLocks noChangeAspect="1"/>
          </p:cNvPicPr>
          <p:nvPr/>
        </p:nvPicPr>
        <p:blipFill>
          <a:blip r:embed="rId2"/>
          <a:stretch>
            <a:fillRect/>
          </a:stretch>
        </p:blipFill>
        <p:spPr>
          <a:xfrm>
            <a:off x="0" y="-28017"/>
            <a:ext cx="12191996" cy="6806949"/>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800DE2-9AE1-46AA-AF2C-9C6CA095FBA5}"/>
              </a:ext>
            </a:extLst>
          </p:cNvPr>
          <p:cNvPicPr>
            <a:picLocks noChangeAspect="1"/>
          </p:cNvPicPr>
          <p:nvPr/>
        </p:nvPicPr>
        <p:blipFill>
          <a:blip r:embed="rId2"/>
          <a:stretch>
            <a:fillRect/>
          </a:stretch>
        </p:blipFill>
        <p:spPr>
          <a:xfrm>
            <a:off x="47347" y="-22887"/>
            <a:ext cx="12144649" cy="693811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40D98A-F0F5-462A-92D3-003EADD8BF23}"/>
              </a:ext>
            </a:extLst>
          </p:cNvPr>
          <p:cNvPicPr>
            <a:picLocks noChangeAspect="1"/>
          </p:cNvPicPr>
          <p:nvPr/>
        </p:nvPicPr>
        <p:blipFill>
          <a:blip r:embed="rId2"/>
          <a:stretch>
            <a:fillRect/>
          </a:stretch>
        </p:blipFill>
        <p:spPr>
          <a:xfrm>
            <a:off x="0" y="-41888"/>
            <a:ext cx="12191996" cy="6907935"/>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EAA317-A1FF-476F-8F7A-75C0ABFCD778}"/>
              </a:ext>
            </a:extLst>
          </p:cNvPr>
          <p:cNvPicPr>
            <a:picLocks noChangeAspect="1"/>
          </p:cNvPicPr>
          <p:nvPr/>
        </p:nvPicPr>
        <p:blipFill>
          <a:blip r:embed="rId2"/>
          <a:stretch>
            <a:fillRect/>
          </a:stretch>
        </p:blipFill>
        <p:spPr>
          <a:xfrm>
            <a:off x="0" y="-10360"/>
            <a:ext cx="12191996" cy="686836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E1C99D-3720-4C0A-B5F4-3B7C37ABD328}"/>
              </a:ext>
            </a:extLst>
          </p:cNvPr>
          <p:cNvPicPr>
            <a:picLocks noChangeAspect="1"/>
          </p:cNvPicPr>
          <p:nvPr/>
        </p:nvPicPr>
        <p:blipFill>
          <a:blip r:embed="rId2"/>
          <a:stretch>
            <a:fillRect/>
          </a:stretch>
        </p:blipFill>
        <p:spPr>
          <a:xfrm>
            <a:off x="0" y="18077"/>
            <a:ext cx="12082506" cy="6839922"/>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4F238D-F6A7-4D1C-ABA7-E09457340C34}"/>
              </a:ext>
            </a:extLst>
          </p:cNvPr>
          <p:cNvPicPr>
            <a:picLocks noChangeAspect="1"/>
          </p:cNvPicPr>
          <p:nvPr/>
        </p:nvPicPr>
        <p:blipFill>
          <a:blip r:embed="rId2"/>
          <a:stretch>
            <a:fillRect/>
          </a:stretch>
        </p:blipFill>
        <p:spPr>
          <a:xfrm>
            <a:off x="0" y="5175"/>
            <a:ext cx="12191996" cy="6852824"/>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32C08F-9873-44F0-82B4-87743CBF436B}"/>
              </a:ext>
            </a:extLst>
          </p:cNvPr>
          <p:cNvPicPr>
            <a:picLocks noChangeAspect="1"/>
          </p:cNvPicPr>
          <p:nvPr/>
        </p:nvPicPr>
        <p:blipFill>
          <a:blip r:embed="rId2"/>
          <a:stretch>
            <a:fillRect/>
          </a:stretch>
        </p:blipFill>
        <p:spPr>
          <a:xfrm>
            <a:off x="28154" y="26956"/>
            <a:ext cx="12163842" cy="6900327"/>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4D5256-3A66-46EB-8186-761CF1A46440}"/>
              </a:ext>
            </a:extLst>
          </p:cNvPr>
          <p:cNvPicPr>
            <a:picLocks noChangeAspect="1"/>
          </p:cNvPicPr>
          <p:nvPr/>
        </p:nvPicPr>
        <p:blipFill>
          <a:blip r:embed="rId2"/>
          <a:stretch>
            <a:fillRect/>
          </a:stretch>
        </p:blipFill>
        <p:spPr>
          <a:xfrm>
            <a:off x="17986" y="0"/>
            <a:ext cx="12174019" cy="6845646"/>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CC05A0-118A-4B3A-8D7B-9260D9AC3CB5}"/>
              </a:ext>
            </a:extLst>
          </p:cNvPr>
          <p:cNvPicPr>
            <a:picLocks noChangeAspect="1"/>
          </p:cNvPicPr>
          <p:nvPr/>
        </p:nvPicPr>
        <p:blipFill>
          <a:blip r:embed="rId2"/>
          <a:stretch>
            <a:fillRect/>
          </a:stretch>
        </p:blipFill>
        <p:spPr>
          <a:xfrm>
            <a:off x="0" y="-656950"/>
            <a:ext cx="12191996" cy="847817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BBDE15-A92C-4186-AAE0-6C6AAAA235A0}"/>
              </a:ext>
            </a:extLst>
          </p:cNvPr>
          <p:cNvPicPr>
            <a:picLocks noChangeAspect="1"/>
          </p:cNvPicPr>
          <p:nvPr/>
        </p:nvPicPr>
        <p:blipFill>
          <a:blip r:embed="rId2"/>
          <a:stretch>
            <a:fillRect/>
          </a:stretch>
        </p:blipFill>
        <p:spPr>
          <a:xfrm>
            <a:off x="17986" y="-1075773"/>
            <a:ext cx="12174010" cy="7933773"/>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A669AE-2EA9-4833-B3C3-369869133FD4}"/>
              </a:ext>
            </a:extLst>
          </p:cNvPr>
          <p:cNvPicPr>
            <a:picLocks noChangeAspect="1"/>
          </p:cNvPicPr>
          <p:nvPr/>
        </p:nvPicPr>
        <p:blipFill>
          <a:blip r:embed="rId2"/>
          <a:stretch>
            <a:fillRect/>
          </a:stretch>
        </p:blipFill>
        <p:spPr>
          <a:xfrm>
            <a:off x="0" y="-1100837"/>
            <a:ext cx="12191996" cy="7958837"/>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DF1BA8-EEF7-49F1-9F13-1E724973FEC9}"/>
              </a:ext>
            </a:extLst>
          </p:cNvPr>
          <p:cNvPicPr>
            <a:picLocks noChangeAspect="1"/>
          </p:cNvPicPr>
          <p:nvPr/>
        </p:nvPicPr>
        <p:blipFill>
          <a:blip r:embed="rId2"/>
          <a:stretch>
            <a:fillRect/>
          </a:stretch>
        </p:blipFill>
        <p:spPr>
          <a:xfrm>
            <a:off x="35743" y="-908758"/>
            <a:ext cx="12156262" cy="9121432"/>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2F1CDF-DC20-482B-A3EF-FB0194AE3058}"/>
              </a:ext>
            </a:extLst>
          </p:cNvPr>
          <p:cNvPicPr>
            <a:picLocks noChangeAspect="1"/>
          </p:cNvPicPr>
          <p:nvPr/>
        </p:nvPicPr>
        <p:blipFill>
          <a:blip r:embed="rId2"/>
          <a:stretch>
            <a:fillRect/>
          </a:stretch>
        </p:blipFill>
        <p:spPr>
          <a:xfrm>
            <a:off x="0" y="63806"/>
            <a:ext cx="12191996" cy="6788971"/>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877849-4320-4BDD-A7E4-F7091F846666}"/>
              </a:ext>
            </a:extLst>
          </p:cNvPr>
          <p:cNvPicPr>
            <a:picLocks noChangeAspect="1"/>
          </p:cNvPicPr>
          <p:nvPr/>
        </p:nvPicPr>
        <p:blipFill>
          <a:blip r:embed="rId2"/>
          <a:stretch>
            <a:fillRect/>
          </a:stretch>
        </p:blipFill>
        <p:spPr>
          <a:xfrm>
            <a:off x="2633" y="-611770"/>
            <a:ext cx="12189363" cy="7558402"/>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D3C26F-9EEB-4C0D-93B3-572115B6380B}"/>
              </a:ext>
            </a:extLst>
          </p:cNvPr>
          <p:cNvPicPr>
            <a:picLocks noChangeAspect="1"/>
          </p:cNvPicPr>
          <p:nvPr/>
        </p:nvPicPr>
        <p:blipFill>
          <a:blip r:embed="rId2"/>
          <a:stretch>
            <a:fillRect/>
          </a:stretch>
        </p:blipFill>
        <p:spPr>
          <a:xfrm>
            <a:off x="0" y="-27377"/>
            <a:ext cx="12268943" cy="7018266"/>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103184-50B8-4A90-BF4A-F4403F98CA15}"/>
              </a:ext>
            </a:extLst>
          </p:cNvPr>
          <p:cNvPicPr>
            <a:picLocks noChangeAspect="1"/>
          </p:cNvPicPr>
          <p:nvPr/>
        </p:nvPicPr>
        <p:blipFill>
          <a:blip r:embed="rId2"/>
          <a:stretch>
            <a:fillRect/>
          </a:stretch>
        </p:blipFill>
        <p:spPr>
          <a:xfrm>
            <a:off x="11603" y="-649178"/>
            <a:ext cx="12199165" cy="7507178"/>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5CE1E-5078-41B8-B890-2AE25B6DD5F3}"/>
              </a:ext>
            </a:extLst>
          </p:cNvPr>
          <p:cNvPicPr>
            <a:picLocks noChangeAspect="1"/>
          </p:cNvPicPr>
          <p:nvPr/>
        </p:nvPicPr>
        <p:blipFill>
          <a:blip r:embed="rId2"/>
          <a:stretch>
            <a:fillRect/>
          </a:stretch>
        </p:blipFill>
        <p:spPr>
          <a:xfrm>
            <a:off x="-29635" y="-404210"/>
            <a:ext cx="12221641" cy="7580339"/>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F8AF1C-1E2D-4F78-8B98-028A72BC5F55}"/>
              </a:ext>
            </a:extLst>
          </p:cNvPr>
          <p:cNvPicPr>
            <a:picLocks noChangeAspect="1"/>
          </p:cNvPicPr>
          <p:nvPr/>
        </p:nvPicPr>
        <p:blipFill>
          <a:blip r:embed="rId2"/>
          <a:stretch>
            <a:fillRect/>
          </a:stretch>
        </p:blipFill>
        <p:spPr>
          <a:xfrm>
            <a:off x="0" y="-343594"/>
            <a:ext cx="12295571" cy="7497622"/>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E589B8-8D12-4D4F-A2A9-00CB26DE0DBA}"/>
              </a:ext>
            </a:extLst>
          </p:cNvPr>
          <p:cNvPicPr>
            <a:picLocks noChangeAspect="1"/>
          </p:cNvPicPr>
          <p:nvPr/>
        </p:nvPicPr>
        <p:blipFill>
          <a:blip r:embed="rId2"/>
          <a:stretch>
            <a:fillRect/>
          </a:stretch>
        </p:blipFill>
        <p:spPr>
          <a:xfrm>
            <a:off x="-5504" y="11878"/>
            <a:ext cx="12265560" cy="6846121"/>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AA8552-1331-4CED-B95A-4299446982D0}"/>
              </a:ext>
            </a:extLst>
          </p:cNvPr>
          <p:cNvPicPr>
            <a:picLocks noChangeAspect="1"/>
          </p:cNvPicPr>
          <p:nvPr/>
        </p:nvPicPr>
        <p:blipFill>
          <a:blip r:embed="rId2"/>
          <a:stretch>
            <a:fillRect/>
          </a:stretch>
        </p:blipFill>
        <p:spPr>
          <a:xfrm>
            <a:off x="0" y="15115"/>
            <a:ext cx="12118021" cy="7324078"/>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311934-0CD9-48F3-B484-6F3682A46223}"/>
              </a:ext>
            </a:extLst>
          </p:cNvPr>
          <p:cNvPicPr>
            <a:picLocks noChangeAspect="1"/>
          </p:cNvPicPr>
          <p:nvPr/>
        </p:nvPicPr>
        <p:blipFill>
          <a:blip r:embed="rId2"/>
          <a:stretch>
            <a:fillRect/>
          </a:stretch>
        </p:blipFill>
        <p:spPr>
          <a:xfrm>
            <a:off x="3054" y="-6986"/>
            <a:ext cx="12311070" cy="6864986"/>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24B7B2-B535-4142-BE07-6E0B3E4772C4}"/>
              </a:ext>
            </a:extLst>
          </p:cNvPr>
          <p:cNvPicPr>
            <a:picLocks noChangeAspect="1"/>
          </p:cNvPicPr>
          <p:nvPr/>
        </p:nvPicPr>
        <p:blipFill>
          <a:blip r:embed="rId2"/>
          <a:stretch>
            <a:fillRect/>
          </a:stretch>
        </p:blipFill>
        <p:spPr>
          <a:xfrm>
            <a:off x="952402" y="0"/>
            <a:ext cx="10293382" cy="6858000"/>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08E16C-365F-43F0-B78F-C2754BC6C389}"/>
              </a:ext>
            </a:extLst>
          </p:cNvPr>
          <p:cNvPicPr>
            <a:picLocks noChangeAspect="1"/>
          </p:cNvPicPr>
          <p:nvPr/>
        </p:nvPicPr>
        <p:blipFill>
          <a:blip r:embed="rId2"/>
          <a:stretch>
            <a:fillRect/>
          </a:stretch>
        </p:blipFill>
        <p:spPr>
          <a:xfrm>
            <a:off x="0" y="55485"/>
            <a:ext cx="12168451" cy="6802514"/>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842B55-FAEA-4F87-85F2-FDA2C3C47352}"/>
              </a:ext>
            </a:extLst>
          </p:cNvPr>
          <p:cNvPicPr>
            <a:picLocks noChangeAspect="1"/>
          </p:cNvPicPr>
          <p:nvPr/>
        </p:nvPicPr>
        <p:blipFill>
          <a:blip r:embed="rId2"/>
          <a:stretch>
            <a:fillRect/>
          </a:stretch>
        </p:blipFill>
        <p:spPr>
          <a:xfrm>
            <a:off x="-26636" y="-781373"/>
            <a:ext cx="12218633" cy="8141214"/>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A26B60-389F-415E-9C13-C6ACA78A3120}"/>
              </a:ext>
            </a:extLst>
          </p:cNvPr>
          <p:cNvPicPr>
            <a:picLocks noChangeAspect="1"/>
          </p:cNvPicPr>
          <p:nvPr/>
        </p:nvPicPr>
        <p:blipFill>
          <a:blip r:embed="rId2"/>
          <a:stretch>
            <a:fillRect/>
          </a:stretch>
        </p:blipFill>
        <p:spPr>
          <a:xfrm>
            <a:off x="20482" y="-556238"/>
            <a:ext cx="12171523" cy="7414238"/>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F36387-D271-4B95-B1E9-A2C9DA7F31FF}"/>
              </a:ext>
            </a:extLst>
          </p:cNvPr>
          <p:cNvPicPr>
            <a:picLocks noChangeAspect="1"/>
          </p:cNvPicPr>
          <p:nvPr/>
        </p:nvPicPr>
        <p:blipFill>
          <a:blip r:embed="rId2"/>
          <a:stretch>
            <a:fillRect/>
          </a:stretch>
        </p:blipFill>
        <p:spPr>
          <a:xfrm>
            <a:off x="-26636" y="0"/>
            <a:ext cx="12153528" cy="7121210"/>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B62A7D-3D97-42BF-A8C6-504C53A9741E}"/>
              </a:ext>
            </a:extLst>
          </p:cNvPr>
          <p:cNvPicPr>
            <a:picLocks noChangeAspect="1"/>
          </p:cNvPicPr>
          <p:nvPr/>
        </p:nvPicPr>
        <p:blipFill>
          <a:blip r:embed="rId2"/>
          <a:stretch>
            <a:fillRect/>
          </a:stretch>
        </p:blipFill>
        <p:spPr>
          <a:xfrm>
            <a:off x="2962" y="37728"/>
            <a:ext cx="12124925" cy="6820271"/>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F0D8BB-52A7-4AE7-A1FB-6BF2BFE70E11}"/>
              </a:ext>
            </a:extLst>
          </p:cNvPr>
          <p:cNvPicPr>
            <a:picLocks noChangeAspect="1"/>
          </p:cNvPicPr>
          <p:nvPr/>
        </p:nvPicPr>
        <p:blipFill>
          <a:blip r:embed="rId2"/>
          <a:stretch>
            <a:fillRect/>
          </a:stretch>
        </p:blipFill>
        <p:spPr>
          <a:xfrm>
            <a:off x="21360" y="-81793"/>
            <a:ext cx="12170636" cy="6847475"/>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FB2709-8AB2-4CDA-8A9D-B7780CF3B351}"/>
              </a:ext>
            </a:extLst>
          </p:cNvPr>
          <p:cNvPicPr>
            <a:picLocks noChangeAspect="1"/>
          </p:cNvPicPr>
          <p:nvPr/>
        </p:nvPicPr>
        <p:blipFill>
          <a:blip r:embed="rId2"/>
          <a:stretch>
            <a:fillRect/>
          </a:stretch>
        </p:blipFill>
        <p:spPr>
          <a:xfrm>
            <a:off x="0" y="95435"/>
            <a:ext cx="12273378" cy="6864656"/>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FFBA71-75F3-425A-869E-A7602A3A7FF1}"/>
              </a:ext>
            </a:extLst>
          </p:cNvPr>
          <p:cNvPicPr>
            <a:picLocks noChangeAspect="1"/>
          </p:cNvPicPr>
          <p:nvPr/>
        </p:nvPicPr>
        <p:blipFill>
          <a:blip r:embed="rId2"/>
          <a:stretch>
            <a:fillRect/>
          </a:stretch>
        </p:blipFill>
        <p:spPr>
          <a:xfrm>
            <a:off x="29589" y="46606"/>
            <a:ext cx="12109143" cy="6811393"/>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F71396-96F6-4302-90DA-D90B4EDC6831}"/>
              </a:ext>
            </a:extLst>
          </p:cNvPr>
          <p:cNvPicPr>
            <a:picLocks noChangeAspect="1"/>
          </p:cNvPicPr>
          <p:nvPr/>
        </p:nvPicPr>
        <p:blipFill>
          <a:blip r:embed="rId2"/>
          <a:stretch>
            <a:fillRect/>
          </a:stretch>
        </p:blipFill>
        <p:spPr>
          <a:xfrm>
            <a:off x="47347" y="19970"/>
            <a:ext cx="12070674" cy="6789749"/>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101C7C-773A-4A0A-99D3-B1A1F7ED150F}"/>
              </a:ext>
            </a:extLst>
          </p:cNvPr>
          <p:cNvPicPr>
            <a:picLocks noChangeAspect="1"/>
          </p:cNvPicPr>
          <p:nvPr/>
        </p:nvPicPr>
        <p:blipFill>
          <a:blip r:embed="rId2"/>
          <a:stretch>
            <a:fillRect/>
          </a:stretch>
        </p:blipFill>
        <p:spPr>
          <a:xfrm>
            <a:off x="0" y="2221"/>
            <a:ext cx="12191996" cy="6858000"/>
          </a:xfrm>
          <a:prstGeom prst="rect">
            <a:avLst/>
          </a:prstGeom>
          <a:noFill/>
          <a:ln cap="flat">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9030E0-4180-4229-8618-206B224800BE}"/>
              </a:ext>
            </a:extLst>
          </p:cNvPr>
          <p:cNvPicPr>
            <a:picLocks noChangeAspect="1"/>
          </p:cNvPicPr>
          <p:nvPr/>
        </p:nvPicPr>
        <p:blipFill>
          <a:blip r:embed="rId2"/>
          <a:stretch>
            <a:fillRect/>
          </a:stretch>
        </p:blipFill>
        <p:spPr>
          <a:xfrm>
            <a:off x="0" y="551657"/>
            <a:ext cx="12191996" cy="5754684"/>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E8087D-2EEA-4A5A-9444-E20382ABBEC0}"/>
              </a:ext>
            </a:extLst>
          </p:cNvPr>
          <p:cNvPicPr>
            <a:picLocks noChangeAspect="1"/>
          </p:cNvPicPr>
          <p:nvPr/>
        </p:nvPicPr>
        <p:blipFill>
          <a:blip r:embed="rId2"/>
          <a:stretch>
            <a:fillRect/>
          </a:stretch>
        </p:blipFill>
        <p:spPr>
          <a:xfrm>
            <a:off x="17757" y="16870"/>
            <a:ext cx="12174248" cy="6879506"/>
          </a:xfrm>
          <a:prstGeom prst="rect">
            <a:avLst/>
          </a:prstGeom>
          <a:noFill/>
          <a:ln cap="flat">
            <a:noFill/>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3F4CEF-C498-4FA7-8B14-14D34AB79C9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1D2D46-5DC3-4680-B19D-A1826E3EB47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70F3DD-14CE-47FC-A12C-51A5FE653000}"/>
              </a:ext>
            </a:extLst>
          </p:cNvPr>
          <p:cNvPicPr>
            <a:picLocks noChangeAspect="1"/>
          </p:cNvPicPr>
          <p:nvPr/>
        </p:nvPicPr>
        <p:blipFill>
          <a:blip r:embed="rId2"/>
          <a:stretch>
            <a:fillRect/>
          </a:stretch>
        </p:blipFill>
        <p:spPr>
          <a:xfrm>
            <a:off x="21817" y="71880"/>
            <a:ext cx="12078437" cy="6792199"/>
          </a:xfrm>
          <a:prstGeom prst="rect">
            <a:avLst/>
          </a:prstGeom>
          <a:noFill/>
          <a:ln cap="flat">
            <a:noFill/>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94A6F4-7CD0-498B-9264-66C89F34616F}"/>
              </a:ext>
            </a:extLst>
          </p:cNvPr>
          <p:cNvPicPr>
            <a:picLocks noChangeAspect="1"/>
          </p:cNvPicPr>
          <p:nvPr/>
        </p:nvPicPr>
        <p:blipFill>
          <a:blip r:embed="rId2"/>
          <a:stretch>
            <a:fillRect/>
          </a:stretch>
        </p:blipFill>
        <p:spPr>
          <a:xfrm>
            <a:off x="-79900" y="-5641"/>
            <a:ext cx="12967316" cy="7285326"/>
          </a:xfrm>
          <a:prstGeom prst="rect">
            <a:avLst/>
          </a:prstGeom>
          <a:noFill/>
          <a:ln cap="flat">
            <a:noFill/>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580884-E925-4460-BF82-7391B2345D0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2F7992C-FA35-4E15-BE3F-8180DB79F5A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FE5C3F9-37A2-498C-A8C1-B65EAE440B8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FCD4EF1-8AAC-4228-B862-96E9EF0FEF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B4B79C8-2770-454B-BAB9-239A1A472C1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14F945B-62A7-414D-8ADD-C5EA2FF2521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E4A435A-DDF0-49DE-ABBB-E1AF6BC4D9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2B21A6A-1009-4B95-91EF-824A300F9E2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F7B70F7-F527-4B31-B8FC-2130DEA3C37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52F33AE-052C-4D59-AA77-3F57166109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579CF8B-4C9A-4C09-AAFB-8D3C39B5D4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20C5863-0649-43C6-B773-1491836BE5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0F92E0D-9CBC-4312-B0CE-73BA737DE7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24C9957-FD98-4434-8446-D4A1D368D51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71A6831-F990-4891-BD73-FC612CA1000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05129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319</Words>
  <Application>Microsoft Office PowerPoint</Application>
  <PresentationFormat>Panorámica</PresentationFormat>
  <Paragraphs>13</Paragraphs>
  <Slides>105</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105</vt:i4>
      </vt:variant>
    </vt:vector>
  </HeadingPairs>
  <TitlesOfParts>
    <vt:vector size="112"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2021-08-03T09:24:31Z</dcterms:created>
  <dcterms:modified xsi:type="dcterms:W3CDTF">2021-08-03T10:45:55Z</dcterms:modified>
</cp:coreProperties>
</file>