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s/slide75.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330"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31" r:id="rId77"/>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c8ckQgeGeggeSqJ9PMGIGg==" hashData="MlbDu4Q8Z49ujNVtWJm5DGZt0Ek="/>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141" autoAdjust="0"/>
    <p:restoredTop sz="94660"/>
  </p:normalViewPr>
  <p:slideViewPr>
    <p:cSldViewPr snapToGrid="0">
      <p:cViewPr varScale="1">
        <p:scale>
          <a:sx n="41" d="100"/>
          <a:sy n="41" d="100"/>
        </p:scale>
        <p:origin x="-132" y="-159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CO"/>
          </a:p>
        </p:txBody>
      </p:sp>
      <p:sp>
        <p:nvSpPr>
          <p:cNvPr id="4" name="Marcador de fecha 3"/>
          <p:cNvSpPr>
            <a:spLocks noGrp="1"/>
          </p:cNvSpPr>
          <p:nvPr>
            <p:ph type="dt" sz="half" idx="10"/>
          </p:nvPr>
        </p:nvSpPr>
        <p:spPr/>
        <p:txBody>
          <a:bodyPr/>
          <a:lstStyle/>
          <a:p>
            <a:fld id="{3B6715AA-5CF5-4A05-8004-5AB8912272C0}"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FBBE141-5FC4-4EB5-98BD-4D78140830B5}" type="slidenum">
              <a:rPr lang="es-CO" smtClean="0"/>
              <a:pPr/>
              <a:t>‹Nº›</a:t>
            </a:fld>
            <a:endParaRPr lang="es-CO"/>
          </a:p>
        </p:txBody>
      </p:sp>
    </p:spTree>
    <p:extLst>
      <p:ext uri="{BB962C8B-B14F-4D97-AF65-F5344CB8AC3E}">
        <p14:creationId xmlns:p14="http://schemas.microsoft.com/office/powerpoint/2010/main" xmlns="" val="39241211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B6715AA-5CF5-4A05-8004-5AB8912272C0}"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FBBE141-5FC4-4EB5-98BD-4D78140830B5}" type="slidenum">
              <a:rPr lang="es-CO" smtClean="0"/>
              <a:pPr/>
              <a:t>‹Nº›</a:t>
            </a:fld>
            <a:endParaRPr lang="es-CO"/>
          </a:p>
        </p:txBody>
      </p:sp>
    </p:spTree>
    <p:extLst>
      <p:ext uri="{BB962C8B-B14F-4D97-AF65-F5344CB8AC3E}">
        <p14:creationId xmlns:p14="http://schemas.microsoft.com/office/powerpoint/2010/main" xmlns="" val="29424928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3B6715AA-5CF5-4A05-8004-5AB8912272C0}"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FBBE141-5FC4-4EB5-98BD-4D78140830B5}" type="slidenum">
              <a:rPr lang="es-CO" smtClean="0"/>
              <a:pPr/>
              <a:t>‹Nº›</a:t>
            </a:fld>
            <a:endParaRPr lang="es-CO"/>
          </a:p>
        </p:txBody>
      </p:sp>
    </p:spTree>
    <p:extLst>
      <p:ext uri="{BB962C8B-B14F-4D97-AF65-F5344CB8AC3E}">
        <p14:creationId xmlns:p14="http://schemas.microsoft.com/office/powerpoint/2010/main" xmlns="" val="38814109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3B6715AA-5CF5-4A05-8004-5AB8912272C0}" type="datetimeFigureOut">
              <a:rPr lang="es-CO" smtClean="0"/>
              <a:pPr/>
              <a:t>13/06/2016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FBBE141-5FC4-4EB5-98BD-4D78140830B5}" type="slidenum">
              <a:rPr lang="es-CO" smtClean="0"/>
              <a:pPr/>
              <a:t>‹Nº›</a:t>
            </a:fld>
            <a:endParaRPr lang="es-CO"/>
          </a:p>
        </p:txBody>
      </p:sp>
    </p:spTree>
    <p:extLst>
      <p:ext uri="{BB962C8B-B14F-4D97-AF65-F5344CB8AC3E}">
        <p14:creationId xmlns:p14="http://schemas.microsoft.com/office/powerpoint/2010/main" xmlns="" val="19335278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3B6715AA-5CF5-4A05-8004-5AB8912272C0}" type="datetimeFigureOut">
              <a:rPr lang="es-CO" smtClean="0"/>
              <a:pPr/>
              <a:t>13/06/2016</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6FBBE141-5FC4-4EB5-98BD-4D78140830B5}" type="slidenum">
              <a:rPr lang="es-CO" smtClean="0"/>
              <a:pPr/>
              <a:t>‹Nº›</a:t>
            </a:fld>
            <a:endParaRPr lang="es-CO"/>
          </a:p>
        </p:txBody>
      </p:sp>
    </p:spTree>
    <p:extLst>
      <p:ext uri="{BB962C8B-B14F-4D97-AF65-F5344CB8AC3E}">
        <p14:creationId xmlns:p14="http://schemas.microsoft.com/office/powerpoint/2010/main" xmlns="" val="7715678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3B6715AA-5CF5-4A05-8004-5AB8912272C0}" type="datetimeFigureOut">
              <a:rPr lang="es-CO" smtClean="0"/>
              <a:pPr/>
              <a:t>13/06/2016</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6FBBE141-5FC4-4EB5-98BD-4D78140830B5}" type="slidenum">
              <a:rPr lang="es-CO" smtClean="0"/>
              <a:pPr/>
              <a:t>‹Nº›</a:t>
            </a:fld>
            <a:endParaRPr lang="es-CO"/>
          </a:p>
        </p:txBody>
      </p:sp>
    </p:spTree>
    <p:extLst>
      <p:ext uri="{BB962C8B-B14F-4D97-AF65-F5344CB8AC3E}">
        <p14:creationId xmlns:p14="http://schemas.microsoft.com/office/powerpoint/2010/main" xmlns="" val="7733255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6715AA-5CF5-4A05-8004-5AB8912272C0}" type="datetimeFigureOut">
              <a:rPr lang="es-CO" smtClean="0"/>
              <a:pPr/>
              <a:t>13/06/2016</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6FBBE141-5FC4-4EB5-98BD-4D78140830B5}" type="slidenum">
              <a:rPr lang="es-CO" smtClean="0"/>
              <a:pPr/>
              <a:t>‹Nº›</a:t>
            </a:fld>
            <a:endParaRPr lang="es-CO"/>
          </a:p>
        </p:txBody>
      </p:sp>
    </p:spTree>
    <p:extLst>
      <p:ext uri="{BB962C8B-B14F-4D97-AF65-F5344CB8AC3E}">
        <p14:creationId xmlns:p14="http://schemas.microsoft.com/office/powerpoint/2010/main" xmlns="" val="2687542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B6715AA-5CF5-4A05-8004-5AB8912272C0}" type="datetimeFigureOut">
              <a:rPr lang="es-CO" smtClean="0"/>
              <a:pPr/>
              <a:t>13/06/2016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FBBE141-5FC4-4EB5-98BD-4D78140830B5}" type="slidenum">
              <a:rPr lang="es-CO" smtClean="0"/>
              <a:pPr/>
              <a:t>‹Nº›</a:t>
            </a:fld>
            <a:endParaRPr lang="es-CO"/>
          </a:p>
        </p:txBody>
      </p:sp>
    </p:spTree>
    <p:extLst>
      <p:ext uri="{BB962C8B-B14F-4D97-AF65-F5344CB8AC3E}">
        <p14:creationId xmlns:p14="http://schemas.microsoft.com/office/powerpoint/2010/main" xmlns="" val="29406666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3B6715AA-5CF5-4A05-8004-5AB8912272C0}" type="datetimeFigureOut">
              <a:rPr lang="es-CO" smtClean="0"/>
              <a:pPr/>
              <a:t>13/06/2016</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6FBBE141-5FC4-4EB5-98BD-4D78140830B5}" type="slidenum">
              <a:rPr lang="es-CO" smtClean="0"/>
              <a:pPr/>
              <a:t>‹Nº›</a:t>
            </a:fld>
            <a:endParaRPr lang="es-CO"/>
          </a:p>
        </p:txBody>
      </p:sp>
    </p:spTree>
    <p:extLst>
      <p:ext uri="{BB962C8B-B14F-4D97-AF65-F5344CB8AC3E}">
        <p14:creationId xmlns:p14="http://schemas.microsoft.com/office/powerpoint/2010/main" xmlns="" val="387610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B6715AA-5CF5-4A05-8004-5AB8912272C0}"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FBBE141-5FC4-4EB5-98BD-4D78140830B5}" type="slidenum">
              <a:rPr lang="es-CO" smtClean="0"/>
              <a:pPr/>
              <a:t>‹Nº›</a:t>
            </a:fld>
            <a:endParaRPr lang="es-CO"/>
          </a:p>
        </p:txBody>
      </p:sp>
    </p:spTree>
    <p:extLst>
      <p:ext uri="{BB962C8B-B14F-4D97-AF65-F5344CB8AC3E}">
        <p14:creationId xmlns:p14="http://schemas.microsoft.com/office/powerpoint/2010/main" xmlns="" val="3100716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3B6715AA-5CF5-4A05-8004-5AB8912272C0}" type="datetimeFigureOut">
              <a:rPr lang="es-CO" smtClean="0"/>
              <a:pPr/>
              <a:t>13/06/2016</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6FBBE141-5FC4-4EB5-98BD-4D78140830B5}" type="slidenum">
              <a:rPr lang="es-CO" smtClean="0"/>
              <a:pPr/>
              <a:t>‹Nº›</a:t>
            </a:fld>
            <a:endParaRPr lang="es-CO"/>
          </a:p>
        </p:txBody>
      </p:sp>
    </p:spTree>
    <p:extLst>
      <p:ext uri="{BB962C8B-B14F-4D97-AF65-F5344CB8AC3E}">
        <p14:creationId xmlns:p14="http://schemas.microsoft.com/office/powerpoint/2010/main" xmlns="" val="1023912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30"/>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6715AA-5CF5-4A05-8004-5AB8912272C0}" type="datetimeFigureOut">
              <a:rPr lang="es-CO" smtClean="0"/>
              <a:pPr/>
              <a:t>13/06/2016</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FBBE141-5FC4-4EB5-98BD-4D78140830B5}" type="slidenum">
              <a:rPr lang="es-CO" smtClean="0"/>
              <a:pPr/>
              <a:t>‹Nº›</a:t>
            </a:fld>
            <a:endParaRPr lang="es-CO"/>
          </a:p>
        </p:txBody>
      </p:sp>
    </p:spTree>
    <p:extLst>
      <p:ext uri="{BB962C8B-B14F-4D97-AF65-F5344CB8AC3E}">
        <p14:creationId xmlns:p14="http://schemas.microsoft.com/office/powerpoint/2010/main" xmlns="" val="38247102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wav"/><Relationship Id="rId6" Type="http://schemas.openxmlformats.org/officeDocument/2006/relationships/image" Target="../media/image3.png"/><Relationship Id="rId5" Type="http://schemas.microsoft.com/office/2007/relationships/media" Target="../media/media1.wav"/><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8" Type="http://schemas.openxmlformats.org/officeDocument/2006/relationships/image" Target="../media/image79.png"/><Relationship Id="rId13" Type="http://schemas.openxmlformats.org/officeDocument/2006/relationships/hyperlink" Target="https://vk.com/mispps" TargetMode="External"/><Relationship Id="rId3" Type="http://schemas.openxmlformats.org/officeDocument/2006/relationships/image" Target="../media/image76.png"/><Relationship Id="rId7" Type="http://schemas.openxmlformats.org/officeDocument/2006/relationships/hyperlink" Target="https://www.facebook.com/mispps" TargetMode="External"/><Relationship Id="rId12" Type="http://schemas.openxmlformats.org/officeDocument/2006/relationships/image" Target="../media/image81.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8.png"/><Relationship Id="rId11" Type="http://schemas.openxmlformats.org/officeDocument/2006/relationships/hyperlink" Target="https://plus.google.com/+Mispps/" TargetMode="External"/><Relationship Id="rId5" Type="http://schemas.openxmlformats.org/officeDocument/2006/relationships/image" Target="../media/image77.png"/><Relationship Id="rId10" Type="http://schemas.openxmlformats.org/officeDocument/2006/relationships/image" Target="../media/image8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pic>
        <p:nvPicPr>
          <p:cNvPr id="7" name="Imagen 6"/>
          <p:cNvPicPr>
            <a:picLocks noChangeAspect="1"/>
          </p:cNvPicPr>
          <p:nvPr/>
        </p:nvPicPr>
        <p:blipFill>
          <a:blip r:embed="rId4" cstate="email">
            <a:extLst>
              <a:ext uri="{28A0092B-C50C-407E-A947-70E740481C1C}">
                <a14:useLocalDpi xmlns:a14="http://schemas.microsoft.com/office/drawing/2010/main" xmlns=""/>
              </a:ext>
            </a:extLst>
          </a:blip>
          <a:stretch>
            <a:fillRect/>
          </a:stretch>
        </p:blipFill>
        <p:spPr>
          <a:xfrm>
            <a:off x="1764631" y="699334"/>
            <a:ext cx="8662737" cy="5348540"/>
          </a:xfrm>
          <a:prstGeom prst="rect">
            <a:avLst/>
          </a:prstGeom>
        </p:spPr>
      </p:pic>
      <p:sp>
        <p:nvSpPr>
          <p:cNvPr id="11" name="Rectángulo redondeado 10"/>
          <p:cNvSpPr/>
          <p:nvPr/>
        </p:nvSpPr>
        <p:spPr>
          <a:xfrm>
            <a:off x="2037348" y="1047499"/>
            <a:ext cx="3753852" cy="4652210"/>
          </a:xfrm>
          <a:prstGeom prst="round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
        <p:nvSpPr>
          <p:cNvPr id="12" name="CuadroTexto 11"/>
          <p:cNvSpPr txBox="1"/>
          <p:nvPr/>
        </p:nvSpPr>
        <p:spPr>
          <a:xfrm>
            <a:off x="2037349" y="2367170"/>
            <a:ext cx="3753852" cy="2492990"/>
          </a:xfrm>
          <a:prstGeom prst="rect">
            <a:avLst/>
          </a:prstGeom>
          <a:noFill/>
        </p:spPr>
        <p:txBody>
          <a:bodyPr wrap="square" rtlCol="0">
            <a:spAutoFit/>
          </a:bodyPr>
          <a:lstStyle/>
          <a:p>
            <a:pPr algn="ctr"/>
            <a:r>
              <a:rPr lang="es-CO" sz="2400" dirty="0" smtClean="0">
                <a:latin typeface="Lucida Calligraphy" panose="03010101010101010101" pitchFamily="66" charset="0"/>
              </a:rPr>
              <a:t>Motivo de Alegría 2016</a:t>
            </a:r>
          </a:p>
          <a:p>
            <a:pPr algn="ctr"/>
            <a:endParaRPr lang="es-CO" dirty="0">
              <a:latin typeface="Lucida Calligraphy" panose="03010101010101010101" pitchFamily="66" charset="0"/>
            </a:endParaRPr>
          </a:p>
          <a:p>
            <a:pPr algn="ctr"/>
            <a:endParaRPr lang="es-CO" dirty="0" smtClean="0">
              <a:latin typeface="Lucida Calligraphy" panose="03010101010101010101" pitchFamily="66" charset="0"/>
            </a:endParaRPr>
          </a:p>
          <a:p>
            <a:pPr algn="ctr"/>
            <a:r>
              <a:rPr lang="es-CO" sz="2400" dirty="0" smtClean="0">
                <a:latin typeface="Lucida Calligraphy" panose="03010101010101010101" pitchFamily="66" charset="0"/>
              </a:rPr>
              <a:t>H  O  N  O  L  U  L U</a:t>
            </a:r>
          </a:p>
          <a:p>
            <a:pPr algn="ctr"/>
            <a:endParaRPr lang="es-CO" sz="2400" dirty="0">
              <a:latin typeface="Lucida Calligraphy" panose="03010101010101010101" pitchFamily="66" charset="0"/>
            </a:endParaRPr>
          </a:p>
          <a:p>
            <a:pPr algn="ctr"/>
            <a:r>
              <a:rPr lang="es-CO" sz="2400" dirty="0" err="1" smtClean="0">
                <a:latin typeface="Lucida Calligraphy" panose="03010101010101010101" pitchFamily="66" charset="0"/>
              </a:rPr>
              <a:t>Hawaii</a:t>
            </a:r>
            <a:r>
              <a:rPr lang="es-CO" sz="2400" dirty="0" smtClean="0">
                <a:latin typeface="Lucida Calligraphy" panose="03010101010101010101" pitchFamily="66" charset="0"/>
              </a:rPr>
              <a:t> </a:t>
            </a:r>
            <a:endParaRPr lang="es-CO" sz="2400" dirty="0">
              <a:latin typeface="Lucida Calligraphy" panose="03010101010101010101" pitchFamily="66" charset="0"/>
            </a:endParaRPr>
          </a:p>
        </p:txBody>
      </p:sp>
      <p:pic>
        <p:nvPicPr>
          <p:cNvPr id="2" name="MARTIN_ARBELAEZ_-_PLAYA_BRISA_Y_MAR_-_CUERDAS_COLO">
            <a:hlinkClick r:id="" action="ppaction://media"/>
          </p:cNvPr>
          <p:cNvPicPr>
            <a:picLocks noChangeAspect="1"/>
          </p:cNvPicPr>
          <p:nvPr>
            <a:audioFile r:link="rId1"/>
            <p:extLst>
              <p:ext uri="{DAA4B4D4-6D71-4841-9C94-3DE7FCFB9230}">
                <p14:media xmlns:p14="http://schemas.microsoft.com/office/powerpoint/2010/main" xmlns="" r:embed="rId5"/>
              </p:ext>
            </p:extLst>
          </p:nvPr>
        </p:nvPicPr>
        <p:blipFill>
          <a:blip r:embed="rId6" cstate="print"/>
          <a:stretch>
            <a:fillRect/>
          </a:stretch>
        </p:blipFill>
        <p:spPr>
          <a:xfrm>
            <a:off x="5791200" y="3124200"/>
            <a:ext cx="609600" cy="609600"/>
          </a:xfrm>
          <a:prstGeom prst="rect">
            <a:avLst/>
          </a:prstGeom>
        </p:spPr>
      </p:pic>
    </p:spTree>
    <p:extLst>
      <p:ext uri="{BB962C8B-B14F-4D97-AF65-F5344CB8AC3E}">
        <p14:creationId xmlns:p14="http://schemas.microsoft.com/office/powerpoint/2010/main" xmlns="" val="26465922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remove"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0"/>
            <a:ext cx="12192000" cy="6858000"/>
          </a:xfrm>
          <a:prstGeom prst="rect">
            <a:avLst/>
          </a:prstGeom>
        </p:spPr>
      </p:pic>
      <p:sp>
        <p:nvSpPr>
          <p:cNvPr id="2" name="Rectángulo 1"/>
          <p:cNvSpPr/>
          <p:nvPr/>
        </p:nvSpPr>
        <p:spPr>
          <a:xfrm>
            <a:off x="2827421" y="1428452"/>
            <a:ext cx="6537158" cy="4001095"/>
          </a:xfrm>
          <a:prstGeom prst="rect">
            <a:avLst/>
          </a:prstGeom>
        </p:spPr>
        <p:txBody>
          <a:bodyPr wrap="square">
            <a:spAutoFit/>
          </a:bodyPr>
          <a:lstStyle/>
          <a:p>
            <a:pPr algn="ctr"/>
            <a:r>
              <a:rPr lang="es-CO" sz="2000" b="1" i="1" dirty="0" smtClean="0"/>
              <a:t>Honolulu o Honolulú</a:t>
            </a:r>
          </a:p>
          <a:p>
            <a:pPr algn="ctr"/>
            <a:r>
              <a:rPr lang="es-CO" i="1" dirty="0" smtClean="0"/>
              <a:t>Es la capital y localidad más grande del estado de Hawái, en los Estados Unidos. Honolulu es la más sureña de entre las principales ciudades estadounidenses. Aunque el nombre de Honolulu se refiere al área urbana en la costa sureste de la isla de Oahu, la ciudad y el condado de Honolulu han formado una ciudad-condado consolidada que cubre toda la isla (aproximadamente 600 km² de superficie).</a:t>
            </a:r>
          </a:p>
          <a:p>
            <a:pPr algn="ctr"/>
            <a:r>
              <a:rPr lang="es-CO" i="1" dirty="0" smtClean="0"/>
              <a:t>En hawaiano, "Honolulu" significa "bahía resguardada" o "lugar de resguardo". Se dice que antiguamente se llamaba </a:t>
            </a:r>
            <a:r>
              <a:rPr lang="es-CO" i="1" dirty="0" err="1" smtClean="0"/>
              <a:t>Kou</a:t>
            </a:r>
            <a:r>
              <a:rPr lang="es-CO" i="1" dirty="0" smtClean="0"/>
              <a:t>, el nombre de un distrito que abarca aproximadamente el área desde </a:t>
            </a:r>
            <a:r>
              <a:rPr lang="es-CO" i="1" dirty="0" err="1" smtClean="0"/>
              <a:t>Nuuanu</a:t>
            </a:r>
            <a:r>
              <a:rPr lang="es-CO" i="1" dirty="0" smtClean="0"/>
              <a:t> </a:t>
            </a:r>
            <a:r>
              <a:rPr lang="es-CO" i="1" dirty="0" err="1" smtClean="0"/>
              <a:t>Avenue</a:t>
            </a:r>
            <a:r>
              <a:rPr lang="es-CO" i="1" dirty="0" smtClean="0"/>
              <a:t> a </a:t>
            </a:r>
            <a:r>
              <a:rPr lang="es-CO" i="1" dirty="0" err="1" smtClean="0"/>
              <a:t>Alakea</a:t>
            </a:r>
            <a:r>
              <a:rPr lang="es-CO" i="1" dirty="0" smtClean="0"/>
              <a:t> Street y de Hotel Street a </a:t>
            </a:r>
            <a:r>
              <a:rPr lang="es-CO" i="1" dirty="0" err="1" smtClean="0"/>
              <a:t>Queen</a:t>
            </a:r>
            <a:r>
              <a:rPr lang="es-CO" i="1" dirty="0" smtClean="0"/>
              <a:t> Street, y que es el corazón del actual distrito del centro.</a:t>
            </a:r>
          </a:p>
          <a:p>
            <a:pPr algn="ctr"/>
            <a:r>
              <a:rPr lang="es-CO" i="1" dirty="0" smtClean="0"/>
              <a:t>Otros lugares de Oahu con renombre internacional son </a:t>
            </a:r>
            <a:r>
              <a:rPr lang="es-CO" i="1" dirty="0" err="1" smtClean="0"/>
              <a:t>Waikiki</a:t>
            </a:r>
            <a:r>
              <a:rPr lang="es-CO" i="1" dirty="0" smtClean="0"/>
              <a:t>, Pearl Harbor y </a:t>
            </a:r>
            <a:r>
              <a:rPr lang="es-CO" i="1" dirty="0" err="1" smtClean="0"/>
              <a:t>Diamond</a:t>
            </a:r>
            <a:r>
              <a:rPr lang="es-CO" i="1" dirty="0" smtClean="0"/>
              <a:t> Head</a:t>
            </a:r>
            <a:endParaRPr lang="es-CO" i="1" dirty="0"/>
          </a:p>
        </p:txBody>
      </p:sp>
      <p:sp>
        <p:nvSpPr>
          <p:cNvPr id="3" name="CuadroTexto 2"/>
          <p:cNvSpPr txBox="1"/>
          <p:nvPr/>
        </p:nvSpPr>
        <p:spPr>
          <a:xfrm>
            <a:off x="9015664" y="659011"/>
            <a:ext cx="2550694" cy="769441"/>
          </a:xfrm>
          <a:prstGeom prst="rect">
            <a:avLst/>
          </a:prstGeom>
          <a:noFill/>
        </p:spPr>
        <p:txBody>
          <a:bodyPr wrap="square" rtlCol="0">
            <a:spAutoFit/>
          </a:bodyPr>
          <a:lstStyle/>
          <a:p>
            <a:pPr algn="ctr"/>
            <a:r>
              <a:rPr lang="es-CO" sz="1100" dirty="0" smtClean="0">
                <a:latin typeface="Lucida Calligraphy" panose="03010101010101010101" pitchFamily="66" charset="0"/>
              </a:rPr>
              <a:t>Creó: jeremías</a:t>
            </a:r>
          </a:p>
          <a:p>
            <a:pPr algn="ctr"/>
            <a:r>
              <a:rPr lang="es-CO" sz="1100" dirty="0" smtClean="0">
                <a:latin typeface="Lucida Calligraphy" panose="03010101010101010101" pitchFamily="66" charset="0"/>
              </a:rPr>
              <a:t>Para: mis </a:t>
            </a:r>
            <a:r>
              <a:rPr lang="es-CO" sz="1100" dirty="0" err="1" smtClean="0">
                <a:latin typeface="Lucida Calligraphy" panose="03010101010101010101" pitchFamily="66" charset="0"/>
              </a:rPr>
              <a:t>pps</a:t>
            </a:r>
            <a:endParaRPr lang="es-CO" sz="1100" dirty="0" smtClean="0">
              <a:latin typeface="Lucida Calligraphy" panose="03010101010101010101" pitchFamily="66" charset="0"/>
            </a:endParaRPr>
          </a:p>
          <a:p>
            <a:pPr algn="ctr"/>
            <a:r>
              <a:rPr lang="es-CO" sz="1100" dirty="0" smtClean="0">
                <a:latin typeface="Lucida Calligraphy" panose="03010101010101010101" pitchFamily="66" charset="0"/>
              </a:rPr>
              <a:t>Música:  Playa Brisa y Mar</a:t>
            </a:r>
          </a:p>
          <a:p>
            <a:pPr algn="ctr"/>
            <a:r>
              <a:rPr lang="es-CO" sz="1100" dirty="0" smtClean="0">
                <a:latin typeface="Lucida Calligraphy" panose="03010101010101010101" pitchFamily="66" charset="0"/>
              </a:rPr>
              <a:t>Instrumental. Martín Arbeláez</a:t>
            </a:r>
            <a:endParaRPr lang="es-CO" sz="1100" dirty="0">
              <a:latin typeface="Lucida Calligraphy" panose="03010101010101010101" pitchFamily="66" charset="0"/>
            </a:endParaRPr>
          </a:p>
        </p:txBody>
      </p:sp>
    </p:spTree>
    <p:extLst>
      <p:ext uri="{BB962C8B-B14F-4D97-AF65-F5344CB8AC3E}">
        <p14:creationId xmlns:p14="http://schemas.microsoft.com/office/powerpoint/2010/main" xmlns="" val="47930491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6814163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993424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8411010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8630575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14464651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9278492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2995447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729888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6101066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5418652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80430813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4909908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444140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663500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4733122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1891218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50940722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439311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248310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837137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289612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6979233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987166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9341102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47144661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8649748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01445871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1542654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7015931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8821750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9141504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65164822"/>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3293804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7050824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491205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3735390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4697368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82332776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53774164"/>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93020728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79008529"/>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1999" cy="6667500"/>
          </a:xfrm>
          <a:prstGeom prst="rect">
            <a:avLst/>
          </a:prstGeom>
        </p:spPr>
      </p:pic>
    </p:spTree>
    <p:extLst>
      <p:ext uri="{BB962C8B-B14F-4D97-AF65-F5344CB8AC3E}">
        <p14:creationId xmlns:p14="http://schemas.microsoft.com/office/powerpoint/2010/main" xmlns="" val="287681281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76344702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22413855"/>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335608389"/>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0652951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659131353"/>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960311704"/>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79591773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304623850"/>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16584986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74199769"/>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145255982"/>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86895730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9297140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708172900"/>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14907014"/>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587019130"/>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62309689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3166454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16799597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954722694"/>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032209666"/>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686784954"/>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00559128"/>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257556936"/>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35091907"/>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66104743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3269695676"/>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1755839151"/>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4230169602"/>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a:blip r:embed="rId2" cstate="print">
            <a:extLst>
              <a:ext uri="{28A0092B-C50C-407E-A947-70E740481C1C}">
                <a14:useLocalDpi xmlns:a14="http://schemas.microsoft.com/office/drawing/2010/main" xmlns="" val="0"/>
              </a:ext>
            </a:extLst>
          </a:blip>
          <a:stretch>
            <a:fillRect/>
          </a:stretch>
        </p:blipFill>
        <p:spPr>
          <a:xfrm>
            <a:off x="0" y="95250"/>
            <a:ext cx="12192000" cy="6667500"/>
          </a:xfrm>
          <a:prstGeom prst="rect">
            <a:avLst/>
          </a:prstGeom>
        </p:spPr>
      </p:pic>
    </p:spTree>
    <p:extLst>
      <p:ext uri="{BB962C8B-B14F-4D97-AF65-F5344CB8AC3E}">
        <p14:creationId xmlns:p14="http://schemas.microsoft.com/office/powerpoint/2010/main" xmlns="" val="23203450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cstate="print"/>
          <a:srcRect/>
          <a:stretch>
            <a:fillRect/>
          </a:stretch>
        </p:blipFill>
        <p:spPr bwMode="auto">
          <a:xfrm>
            <a:off x="2641600" y="0"/>
            <a:ext cx="6502400" cy="1562100"/>
          </a:xfrm>
          <a:prstGeom prst="rect">
            <a:avLst/>
          </a:prstGeom>
          <a:noFill/>
        </p:spPr>
      </p:pic>
      <p:sp>
        <p:nvSpPr>
          <p:cNvPr id="4104" name="Text Box 8"/>
          <p:cNvSpPr txBox="1">
            <a:spLocks noChangeArrowheads="1"/>
          </p:cNvSpPr>
          <p:nvPr/>
        </p:nvSpPr>
        <p:spPr bwMode="auto">
          <a:xfrm>
            <a:off x="0" y="1905001"/>
            <a:ext cx="12192000" cy="2369880"/>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524000" y="4724403"/>
            <a:ext cx="3556000" cy="1615827"/>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cstate="print"/>
          <a:srcRect/>
          <a:stretch>
            <a:fillRect/>
          </a:stretch>
        </p:blipFill>
        <p:spPr bwMode="auto">
          <a:xfrm>
            <a:off x="7518400" y="4191000"/>
            <a:ext cx="3149600" cy="2362200"/>
          </a:xfrm>
          <a:prstGeom prst="rect">
            <a:avLst/>
          </a:prstGeom>
          <a:noFill/>
        </p:spPr>
      </p:pic>
      <p:pic>
        <p:nvPicPr>
          <p:cNvPr id="4113" name="Picture 17" descr="flechas-8"/>
          <p:cNvPicPr>
            <a:picLocks noChangeAspect="1" noChangeArrowheads="1"/>
          </p:cNvPicPr>
          <p:nvPr/>
        </p:nvPicPr>
        <p:blipFill>
          <a:blip r:embed="rId6" cstate="print"/>
          <a:srcRect/>
          <a:stretch>
            <a:fillRect/>
          </a:stretch>
        </p:blipFill>
        <p:spPr bwMode="auto">
          <a:xfrm>
            <a:off x="5384800" y="4876800"/>
            <a:ext cx="1625600"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711200"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711200"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711200"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711200"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otalTime>118</TotalTime>
  <Words>197</Words>
  <Application>Microsoft Office PowerPoint</Application>
  <PresentationFormat>Personalizado</PresentationFormat>
  <Paragraphs>16</Paragraphs>
  <Slides>75</Slides>
  <Notes>0</Notes>
  <HiddenSlides>0</HiddenSlides>
  <MMClips>1</MMClips>
  <ScaleCrop>false</ScaleCrop>
  <HeadingPairs>
    <vt:vector size="4" baseType="variant">
      <vt:variant>
        <vt:lpstr>Tema</vt:lpstr>
      </vt:variant>
      <vt:variant>
        <vt:i4>2</vt:i4>
      </vt:variant>
      <vt:variant>
        <vt:lpstr>Títulos de diapositiva</vt:lpstr>
      </vt:variant>
      <vt:variant>
        <vt:i4>75</vt:i4>
      </vt:variant>
    </vt:vector>
  </HeadingPairs>
  <TitlesOfParts>
    <vt:vector size="77"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lpstr>Diapositiva 75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jeremías candelo valencia</dc:creator>
  <cp:lastModifiedBy>Margarita</cp:lastModifiedBy>
  <cp:revision>15</cp:revision>
  <dcterms:created xsi:type="dcterms:W3CDTF">2016-06-12T01:12:44Z</dcterms:created>
  <dcterms:modified xsi:type="dcterms:W3CDTF">2016-06-13T16:46:24Z</dcterms:modified>
</cp:coreProperties>
</file>