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4+VxVZSmNkRfWiCEynNw4Q==" hashData="uw1n4X+P2aOcut+3gUUf03js0Sc="/>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p:cViewPr varScale="1">
        <p:scale>
          <a:sx n="39" d="100"/>
          <a:sy n="39" d="100"/>
        </p:scale>
        <p:origin x="-138" y="-166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F3A77DAE-F08B-49D2-AA29-13BF5C8133CD}" type="datetimeFigureOut">
              <a:rPr lang="es-CO" smtClean="0"/>
              <a:pPr/>
              <a:t>16/09/2016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758BA0E-838C-4FFC-87C3-4E452345457F}" type="slidenum">
              <a:rPr lang="es-CO" smtClean="0"/>
              <a:pPr/>
              <a:t>‹Nº›</a:t>
            </a:fld>
            <a:endParaRPr lang="es-CO"/>
          </a:p>
        </p:txBody>
      </p:sp>
    </p:spTree>
    <p:extLst>
      <p:ext uri="{BB962C8B-B14F-4D97-AF65-F5344CB8AC3E}">
        <p14:creationId xmlns:p14="http://schemas.microsoft.com/office/powerpoint/2010/main" xmlns="" val="1000010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3A77DAE-F08B-49D2-AA29-13BF5C8133CD}" type="datetimeFigureOut">
              <a:rPr lang="es-CO" smtClean="0"/>
              <a:pPr/>
              <a:t>16/09/2016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758BA0E-838C-4FFC-87C3-4E452345457F}" type="slidenum">
              <a:rPr lang="es-CO" smtClean="0"/>
              <a:pPr/>
              <a:t>‹Nº›</a:t>
            </a:fld>
            <a:endParaRPr lang="es-CO"/>
          </a:p>
        </p:txBody>
      </p:sp>
    </p:spTree>
    <p:extLst>
      <p:ext uri="{BB962C8B-B14F-4D97-AF65-F5344CB8AC3E}">
        <p14:creationId xmlns:p14="http://schemas.microsoft.com/office/powerpoint/2010/main" xmlns="" val="42296899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F3A77DAE-F08B-49D2-AA29-13BF5C8133CD}" type="datetimeFigureOut">
              <a:rPr lang="es-CO" smtClean="0"/>
              <a:pPr/>
              <a:t>16/09/2016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758BA0E-838C-4FFC-87C3-4E452345457F}" type="slidenum">
              <a:rPr lang="es-CO" smtClean="0"/>
              <a:pPr/>
              <a:t>‹Nº›</a:t>
            </a:fld>
            <a:endParaRPr lang="es-CO"/>
          </a:p>
        </p:txBody>
      </p:sp>
    </p:spTree>
    <p:extLst>
      <p:ext uri="{BB962C8B-B14F-4D97-AF65-F5344CB8AC3E}">
        <p14:creationId xmlns:p14="http://schemas.microsoft.com/office/powerpoint/2010/main" xmlns="" val="3532658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F3A77DAE-F08B-49D2-AA29-13BF5C8133CD}" type="datetimeFigureOut">
              <a:rPr lang="es-CO" smtClean="0"/>
              <a:pPr/>
              <a:t>16/09/2016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758BA0E-838C-4FFC-87C3-4E452345457F}" type="slidenum">
              <a:rPr lang="es-CO" smtClean="0"/>
              <a:pPr/>
              <a:t>‹Nº›</a:t>
            </a:fld>
            <a:endParaRPr lang="es-CO"/>
          </a:p>
        </p:txBody>
      </p:sp>
    </p:spTree>
    <p:extLst>
      <p:ext uri="{BB962C8B-B14F-4D97-AF65-F5344CB8AC3E}">
        <p14:creationId xmlns:p14="http://schemas.microsoft.com/office/powerpoint/2010/main" xmlns="" val="8775069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F3A77DAE-F08B-49D2-AA29-13BF5C8133CD}" type="datetimeFigureOut">
              <a:rPr lang="es-CO" smtClean="0"/>
              <a:pPr/>
              <a:t>16/09/2016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C758BA0E-838C-4FFC-87C3-4E452345457F}" type="slidenum">
              <a:rPr lang="es-CO" smtClean="0"/>
              <a:pPr/>
              <a:t>‹Nº›</a:t>
            </a:fld>
            <a:endParaRPr lang="es-CO"/>
          </a:p>
        </p:txBody>
      </p:sp>
    </p:spTree>
    <p:extLst>
      <p:ext uri="{BB962C8B-B14F-4D97-AF65-F5344CB8AC3E}">
        <p14:creationId xmlns:p14="http://schemas.microsoft.com/office/powerpoint/2010/main" xmlns="" val="42118370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F3A77DAE-F08B-49D2-AA29-13BF5C8133CD}" type="datetimeFigureOut">
              <a:rPr lang="es-CO" smtClean="0"/>
              <a:pPr/>
              <a:t>16/09/2016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C758BA0E-838C-4FFC-87C3-4E452345457F}" type="slidenum">
              <a:rPr lang="es-CO" smtClean="0"/>
              <a:pPr/>
              <a:t>‹Nº›</a:t>
            </a:fld>
            <a:endParaRPr lang="es-CO"/>
          </a:p>
        </p:txBody>
      </p:sp>
    </p:spTree>
    <p:extLst>
      <p:ext uri="{BB962C8B-B14F-4D97-AF65-F5344CB8AC3E}">
        <p14:creationId xmlns:p14="http://schemas.microsoft.com/office/powerpoint/2010/main" xmlns="" val="2196943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3A77DAE-F08B-49D2-AA29-13BF5C8133CD}" type="datetimeFigureOut">
              <a:rPr lang="es-CO" smtClean="0"/>
              <a:pPr/>
              <a:t>16/09/2016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C758BA0E-838C-4FFC-87C3-4E452345457F}" type="slidenum">
              <a:rPr lang="es-CO" smtClean="0"/>
              <a:pPr/>
              <a:t>‹Nº›</a:t>
            </a:fld>
            <a:endParaRPr lang="es-CO"/>
          </a:p>
        </p:txBody>
      </p:sp>
    </p:spTree>
    <p:extLst>
      <p:ext uri="{BB962C8B-B14F-4D97-AF65-F5344CB8AC3E}">
        <p14:creationId xmlns:p14="http://schemas.microsoft.com/office/powerpoint/2010/main" xmlns="" val="297512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3A77DAE-F08B-49D2-AA29-13BF5C8133CD}" type="datetimeFigureOut">
              <a:rPr lang="es-CO" smtClean="0"/>
              <a:pPr/>
              <a:t>16/09/2016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758BA0E-838C-4FFC-87C3-4E452345457F}" type="slidenum">
              <a:rPr lang="es-CO" smtClean="0"/>
              <a:pPr/>
              <a:t>‹Nº›</a:t>
            </a:fld>
            <a:endParaRPr lang="es-CO"/>
          </a:p>
        </p:txBody>
      </p:sp>
    </p:spTree>
    <p:extLst>
      <p:ext uri="{BB962C8B-B14F-4D97-AF65-F5344CB8AC3E}">
        <p14:creationId xmlns:p14="http://schemas.microsoft.com/office/powerpoint/2010/main" xmlns="" val="16152281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3A77DAE-F08B-49D2-AA29-13BF5C8133CD}" type="datetimeFigureOut">
              <a:rPr lang="es-CO" smtClean="0"/>
              <a:pPr/>
              <a:t>16/09/2016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758BA0E-838C-4FFC-87C3-4E452345457F}" type="slidenum">
              <a:rPr lang="es-CO" smtClean="0"/>
              <a:pPr/>
              <a:t>‹Nº›</a:t>
            </a:fld>
            <a:endParaRPr lang="es-CO"/>
          </a:p>
        </p:txBody>
      </p:sp>
    </p:spTree>
    <p:extLst>
      <p:ext uri="{BB962C8B-B14F-4D97-AF65-F5344CB8AC3E}">
        <p14:creationId xmlns:p14="http://schemas.microsoft.com/office/powerpoint/2010/main" xmlns="" val="1494056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3A77DAE-F08B-49D2-AA29-13BF5C8133CD}" type="datetimeFigureOut">
              <a:rPr lang="es-CO" smtClean="0"/>
              <a:pPr/>
              <a:t>16/09/2016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758BA0E-838C-4FFC-87C3-4E452345457F}" type="slidenum">
              <a:rPr lang="es-CO" smtClean="0"/>
              <a:pPr/>
              <a:t>‹Nº›</a:t>
            </a:fld>
            <a:endParaRPr lang="es-CO"/>
          </a:p>
        </p:txBody>
      </p:sp>
    </p:spTree>
    <p:extLst>
      <p:ext uri="{BB962C8B-B14F-4D97-AF65-F5344CB8AC3E}">
        <p14:creationId xmlns:p14="http://schemas.microsoft.com/office/powerpoint/2010/main" xmlns="" val="18996950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3A77DAE-F08B-49D2-AA29-13BF5C8133CD}" type="datetimeFigureOut">
              <a:rPr lang="es-CO" smtClean="0"/>
              <a:pPr/>
              <a:t>16/09/2016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758BA0E-838C-4FFC-87C3-4E452345457F}" type="slidenum">
              <a:rPr lang="es-CO" smtClean="0"/>
              <a:pPr/>
              <a:t>‹Nº›</a:t>
            </a:fld>
            <a:endParaRPr lang="es-CO"/>
          </a:p>
        </p:txBody>
      </p:sp>
    </p:spTree>
    <p:extLst>
      <p:ext uri="{BB962C8B-B14F-4D97-AF65-F5344CB8AC3E}">
        <p14:creationId xmlns:p14="http://schemas.microsoft.com/office/powerpoint/2010/main" xmlns="" val="3280831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A77DAE-F08B-49D2-AA29-13BF5C8133CD}" type="datetimeFigureOut">
              <a:rPr lang="es-CO" smtClean="0"/>
              <a:pPr/>
              <a:t>16/09/2016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58BA0E-838C-4FFC-87C3-4E452345457F}" type="slidenum">
              <a:rPr lang="es-CO" smtClean="0"/>
              <a:pPr/>
              <a:t>‹Nº›</a:t>
            </a:fld>
            <a:endParaRPr lang="es-CO"/>
          </a:p>
        </p:txBody>
      </p:sp>
    </p:spTree>
    <p:extLst>
      <p:ext uri="{BB962C8B-B14F-4D97-AF65-F5344CB8AC3E}">
        <p14:creationId xmlns:p14="http://schemas.microsoft.com/office/powerpoint/2010/main" xmlns="" val="857985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hyperlink" Target="https://vk.com/mispps" TargetMode="External"/><Relationship Id="rId3" Type="http://schemas.openxmlformats.org/officeDocument/2006/relationships/image" Target="../media/image73.png"/><Relationship Id="rId7" Type="http://schemas.openxmlformats.org/officeDocument/2006/relationships/hyperlink" Target="https://www.facebook.com/mispps" TargetMode="External"/><Relationship Id="rId12" Type="http://schemas.openxmlformats.org/officeDocument/2006/relationships/image" Target="../media/image7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5.png"/><Relationship Id="rId11" Type="http://schemas.openxmlformats.org/officeDocument/2006/relationships/hyperlink" Target="https://plus.google.com/+Mispps/" TargetMode="External"/><Relationship Id="rId5" Type="http://schemas.openxmlformats.org/officeDocument/2006/relationships/image" Target="../media/image74.png"/><Relationship Id="rId10" Type="http://schemas.openxmlformats.org/officeDocument/2006/relationships/image" Target="../media/image7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5" name="Rectángulo 4"/>
          <p:cNvSpPr/>
          <p:nvPr/>
        </p:nvSpPr>
        <p:spPr>
          <a:xfrm>
            <a:off x="1198685" y="612844"/>
            <a:ext cx="9794630" cy="5632311"/>
          </a:xfrm>
          <a:prstGeom prst="rect">
            <a:avLst/>
          </a:prstGeom>
        </p:spPr>
        <p:txBody>
          <a:bodyPr wrap="square">
            <a:spAutoFit/>
          </a:bodyPr>
          <a:lstStyle/>
          <a:p>
            <a:pPr algn="ctr"/>
            <a:r>
              <a:rPr lang="es-CO" sz="2000" b="1" i="1" dirty="0" smtClean="0"/>
              <a:t>HONG KONG (CHINA-ASIA)</a:t>
            </a:r>
          </a:p>
          <a:p>
            <a:pPr algn="ctr"/>
            <a:r>
              <a:rPr lang="es-CO" sz="2000" i="1" dirty="0" smtClean="0"/>
              <a:t>Es una región administrativa especial de la República Popular China. Está formada por una península y varias islas situadas en la costa sur del mar de la China Meridional, en el delta del río Perla, 100 km al sudeste la ciudad de Cantón y al este de la región administrativa especial de Macao. Hasta el 1 de julio de 1997 fue colonia del Reino Unido.</a:t>
            </a:r>
          </a:p>
          <a:p>
            <a:pPr algn="ctr"/>
            <a:r>
              <a:rPr lang="es-CO" sz="2000" i="1" dirty="0" smtClean="0"/>
              <a:t>La otra región administrativa especial de China es la antigua colonia portuguesa de Macao. En estas dos regiones administrativas especiales se aplica el modelo administrativo conocido como «un país, dos sistemas». Este modelo, del ideólogo </a:t>
            </a:r>
            <a:r>
              <a:rPr lang="es-CO" sz="2000" i="1" dirty="0" err="1" smtClean="0"/>
              <a:t>Deng</a:t>
            </a:r>
            <a:r>
              <a:rPr lang="es-CO" sz="2000" i="1" dirty="0" smtClean="0"/>
              <a:t> </a:t>
            </a:r>
            <a:r>
              <a:rPr lang="es-CO" sz="2000" i="1" dirty="0" err="1" smtClean="0"/>
              <a:t>Xiaoping</a:t>
            </a:r>
            <a:r>
              <a:rPr lang="es-CO" sz="2000" i="1" dirty="0" smtClean="0"/>
              <a:t>, pretendía que se aplicara a una eventual reunificación con Taiwán. Consiste en el mantenimiento de un sistema económico capitalista bajo la soberanía de un país de ideología oficial comunista. Además del sistema económico, estas dos regiones mantienen un sistema administrativo y judicial independiente, e incluso su propio sistema de aduanas y fronteras externas.</a:t>
            </a:r>
          </a:p>
          <a:p>
            <a:pPr algn="ctr"/>
            <a:r>
              <a:rPr lang="es-CO" sz="2000" i="1" dirty="0" smtClean="0"/>
              <a:t>Hong Kong es actualmente la ciudad más influyente del sudeste asiático. Sus más de 7 millones de habitantes en tan sólo 1.000 km² dan lugar a una de las regiones más densamente pobladas del planeta. Hong Kong es una ciudad donde los contrastes son dignos de admirar: Riqueza y pobreza, luz y penumbra y oriental y occidental son algunas de las clasificaciones que podrán hacer los visitantes. Sin duda los 150 años de influencia colonial y los 5.000 de tradición china han hecho que Hong Kong sea un lugar con personalidad propia</a:t>
            </a:r>
            <a:endParaRPr lang="es-CO" sz="2000" i="1" dirty="0"/>
          </a:p>
        </p:txBody>
      </p:sp>
      <p:pic>
        <p:nvPicPr>
          <p:cNvPr id="6" name="M_sica_hermosa_china_tradicional_9_YouTube_ (1) - copia">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576983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flipH="1">
            <a:off x="9812215" y="5943600"/>
            <a:ext cx="2057400" cy="553998"/>
          </a:xfrm>
          <a:prstGeom prst="rect">
            <a:avLst/>
          </a:prstGeom>
          <a:noFill/>
        </p:spPr>
        <p:txBody>
          <a:bodyPr wrap="square" rtlCol="0">
            <a:spAutoFit/>
          </a:bodyPr>
          <a:lstStyle/>
          <a:p>
            <a:pPr algn="ctr"/>
            <a:r>
              <a:rPr lang="es-CO" sz="1000" b="1" i="1" dirty="0" smtClean="0"/>
              <a:t>Creó: Jeremías </a:t>
            </a:r>
          </a:p>
          <a:p>
            <a:pPr algn="ctr"/>
            <a:r>
              <a:rPr lang="es-CO" sz="1000" b="1" i="1" dirty="0" smtClean="0"/>
              <a:t>Para: mis </a:t>
            </a:r>
            <a:r>
              <a:rPr lang="es-CO" sz="1000" b="1" i="1" dirty="0" err="1" smtClean="0"/>
              <a:t>pps</a:t>
            </a:r>
            <a:endParaRPr lang="es-CO" sz="1000" b="1" i="1" dirty="0" smtClean="0"/>
          </a:p>
          <a:p>
            <a:pPr algn="ctr"/>
            <a:r>
              <a:rPr lang="es-CO" sz="1000" b="1" i="1" dirty="0" smtClean="0"/>
              <a:t>Música: Música Tradicional China</a:t>
            </a:r>
            <a:endParaRPr lang="es-CO" sz="1000" b="1" i="1" dirty="0"/>
          </a:p>
        </p:txBody>
      </p:sp>
    </p:spTree>
    <p:extLst>
      <p:ext uri="{BB962C8B-B14F-4D97-AF65-F5344CB8AC3E}">
        <p14:creationId xmlns:p14="http://schemas.microsoft.com/office/powerpoint/2010/main" xmlns="" val="31508032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797150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307704"/>
            <a:ext cx="2303836" cy="369332"/>
          </a:xfrm>
          <a:prstGeom prst="rect">
            <a:avLst/>
          </a:prstGeom>
        </p:spPr>
        <p:txBody>
          <a:bodyPr wrap="none">
            <a:spAutoFit/>
          </a:bodyPr>
          <a:lstStyle/>
          <a:p>
            <a:r>
              <a:rPr lang="es-CO" i="1" dirty="0" smtClean="0"/>
              <a:t>Hong Kong, China-Asia</a:t>
            </a:r>
            <a:endParaRPr lang="es-CO" i="1" dirty="0"/>
          </a:p>
        </p:txBody>
      </p:sp>
    </p:spTree>
    <p:extLst>
      <p:ext uri="{BB962C8B-B14F-4D97-AF65-F5344CB8AC3E}">
        <p14:creationId xmlns:p14="http://schemas.microsoft.com/office/powerpoint/2010/main" xmlns="" val="23000203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378042"/>
            <a:ext cx="2303836" cy="369332"/>
          </a:xfrm>
          <a:prstGeom prst="rect">
            <a:avLst/>
          </a:prstGeom>
        </p:spPr>
        <p:txBody>
          <a:bodyPr wrap="none">
            <a:spAutoFit/>
          </a:bodyPr>
          <a:lstStyle/>
          <a:p>
            <a:r>
              <a:rPr lang="es-CO" i="1" dirty="0" smtClean="0">
                <a:solidFill>
                  <a:schemeClr val="bg1"/>
                </a:solidFill>
              </a:rPr>
              <a:t>Hong Kong, China-Asia</a:t>
            </a:r>
            <a:endParaRPr lang="es-CO" i="1" dirty="0">
              <a:solidFill>
                <a:schemeClr val="bg1"/>
              </a:solidFill>
            </a:endParaRPr>
          </a:p>
        </p:txBody>
      </p:sp>
    </p:spTree>
    <p:extLst>
      <p:ext uri="{BB962C8B-B14F-4D97-AF65-F5344CB8AC3E}">
        <p14:creationId xmlns:p14="http://schemas.microsoft.com/office/powerpoint/2010/main" xmlns="" val="24381054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462843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5084759" y="342872"/>
            <a:ext cx="2303836" cy="369332"/>
          </a:xfrm>
          <a:prstGeom prst="rect">
            <a:avLst/>
          </a:prstGeom>
        </p:spPr>
        <p:txBody>
          <a:bodyPr wrap="none">
            <a:spAutoFit/>
          </a:bodyPr>
          <a:lstStyle/>
          <a:p>
            <a:r>
              <a:rPr lang="es-CO" i="1" dirty="0" smtClean="0">
                <a:solidFill>
                  <a:schemeClr val="bg1"/>
                </a:solidFill>
              </a:rPr>
              <a:t>Hong Kong, China-Asia</a:t>
            </a:r>
            <a:endParaRPr lang="es-CO" i="1" dirty="0">
              <a:solidFill>
                <a:schemeClr val="bg1"/>
              </a:solidFill>
            </a:endParaRPr>
          </a:p>
        </p:txBody>
      </p:sp>
    </p:spTree>
    <p:extLst>
      <p:ext uri="{BB962C8B-B14F-4D97-AF65-F5344CB8AC3E}">
        <p14:creationId xmlns:p14="http://schemas.microsoft.com/office/powerpoint/2010/main" xmlns="" val="26312283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816778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817007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607197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413934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378041"/>
            <a:ext cx="2303836" cy="369332"/>
          </a:xfrm>
          <a:prstGeom prst="rect">
            <a:avLst/>
          </a:prstGeom>
        </p:spPr>
        <p:txBody>
          <a:bodyPr wrap="none">
            <a:spAutoFit/>
          </a:bodyPr>
          <a:lstStyle/>
          <a:p>
            <a:r>
              <a:rPr lang="es-CO" i="1" dirty="0" smtClean="0">
                <a:solidFill>
                  <a:schemeClr val="bg1"/>
                </a:solidFill>
              </a:rPr>
              <a:t>Hong Kong, China-Asia</a:t>
            </a:r>
            <a:endParaRPr lang="es-CO" i="1" dirty="0">
              <a:solidFill>
                <a:schemeClr val="bg1"/>
              </a:solidFill>
            </a:endParaRPr>
          </a:p>
        </p:txBody>
      </p:sp>
    </p:spTree>
    <p:extLst>
      <p:ext uri="{BB962C8B-B14F-4D97-AF65-F5344CB8AC3E}">
        <p14:creationId xmlns:p14="http://schemas.microsoft.com/office/powerpoint/2010/main" xmlns="" val="32687278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5706180"/>
            <a:ext cx="2303836" cy="369332"/>
          </a:xfrm>
          <a:prstGeom prst="rect">
            <a:avLst/>
          </a:prstGeom>
        </p:spPr>
        <p:txBody>
          <a:bodyPr wrap="none">
            <a:spAutoFit/>
          </a:bodyPr>
          <a:lstStyle/>
          <a:p>
            <a:r>
              <a:rPr lang="es-CO" i="1" dirty="0" smtClean="0"/>
              <a:t>Hong Kong, China-Asia</a:t>
            </a:r>
            <a:endParaRPr lang="es-CO" i="1" dirty="0"/>
          </a:p>
        </p:txBody>
      </p:sp>
    </p:spTree>
    <p:extLst>
      <p:ext uri="{BB962C8B-B14F-4D97-AF65-F5344CB8AC3E}">
        <p14:creationId xmlns:p14="http://schemas.microsoft.com/office/powerpoint/2010/main" xmlns="" val="29786995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4542682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6403401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67096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5794103"/>
            <a:ext cx="2303836" cy="369332"/>
          </a:xfrm>
          <a:prstGeom prst="rect">
            <a:avLst/>
          </a:prstGeom>
        </p:spPr>
        <p:txBody>
          <a:bodyPr wrap="none">
            <a:spAutoFit/>
          </a:bodyPr>
          <a:lstStyle/>
          <a:p>
            <a:r>
              <a:rPr lang="es-CO" i="1" dirty="0" smtClean="0"/>
              <a:t>Hong Kong, China-Asia</a:t>
            </a:r>
            <a:endParaRPr lang="es-CO" i="1" dirty="0"/>
          </a:p>
        </p:txBody>
      </p:sp>
    </p:spTree>
    <p:extLst>
      <p:ext uri="{BB962C8B-B14F-4D97-AF65-F5344CB8AC3E}">
        <p14:creationId xmlns:p14="http://schemas.microsoft.com/office/powerpoint/2010/main" xmlns="" val="29700084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307703"/>
            <a:ext cx="2303836" cy="369332"/>
          </a:xfrm>
          <a:prstGeom prst="rect">
            <a:avLst/>
          </a:prstGeom>
        </p:spPr>
        <p:txBody>
          <a:bodyPr wrap="none">
            <a:spAutoFit/>
          </a:bodyPr>
          <a:lstStyle/>
          <a:p>
            <a:r>
              <a:rPr lang="es-CO" i="1" dirty="0" smtClean="0"/>
              <a:t>Hong Kong, China-Asia</a:t>
            </a:r>
            <a:endParaRPr lang="es-CO" i="1" dirty="0"/>
          </a:p>
        </p:txBody>
      </p:sp>
    </p:spTree>
    <p:extLst>
      <p:ext uri="{BB962C8B-B14F-4D97-AF65-F5344CB8AC3E}">
        <p14:creationId xmlns:p14="http://schemas.microsoft.com/office/powerpoint/2010/main" xmlns="" val="19189388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6093040"/>
            <a:ext cx="2303836" cy="369332"/>
          </a:xfrm>
          <a:prstGeom prst="rect">
            <a:avLst/>
          </a:prstGeom>
        </p:spPr>
        <p:txBody>
          <a:bodyPr wrap="none">
            <a:spAutoFit/>
          </a:bodyPr>
          <a:lstStyle/>
          <a:p>
            <a:r>
              <a:rPr lang="es-CO" i="1" dirty="0" smtClean="0"/>
              <a:t>Hong Kong, China-Asia</a:t>
            </a:r>
            <a:endParaRPr lang="es-CO" i="1" dirty="0"/>
          </a:p>
        </p:txBody>
      </p:sp>
    </p:spTree>
    <p:extLst>
      <p:ext uri="{BB962C8B-B14F-4D97-AF65-F5344CB8AC3E}">
        <p14:creationId xmlns:p14="http://schemas.microsoft.com/office/powerpoint/2010/main" xmlns="" val="33537357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448380"/>
            <a:ext cx="2303836" cy="369332"/>
          </a:xfrm>
          <a:prstGeom prst="rect">
            <a:avLst/>
          </a:prstGeom>
        </p:spPr>
        <p:txBody>
          <a:bodyPr wrap="none">
            <a:spAutoFit/>
          </a:bodyPr>
          <a:lstStyle/>
          <a:p>
            <a:r>
              <a:rPr lang="es-CO" i="1" dirty="0" smtClean="0"/>
              <a:t>Hong Kong, China-Asia</a:t>
            </a:r>
            <a:endParaRPr lang="es-CO" i="1" dirty="0"/>
          </a:p>
        </p:txBody>
      </p:sp>
    </p:spTree>
    <p:extLst>
      <p:ext uri="{BB962C8B-B14F-4D97-AF65-F5344CB8AC3E}">
        <p14:creationId xmlns:p14="http://schemas.microsoft.com/office/powerpoint/2010/main" xmlns="" val="1828558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378042"/>
            <a:ext cx="2303836" cy="369332"/>
          </a:xfrm>
          <a:prstGeom prst="rect">
            <a:avLst/>
          </a:prstGeom>
        </p:spPr>
        <p:txBody>
          <a:bodyPr wrap="none">
            <a:spAutoFit/>
          </a:bodyPr>
          <a:lstStyle/>
          <a:p>
            <a:r>
              <a:rPr lang="es-CO" i="1" dirty="0" smtClean="0">
                <a:solidFill>
                  <a:schemeClr val="bg1"/>
                </a:solidFill>
              </a:rPr>
              <a:t>Hong Kong, China-Asia</a:t>
            </a:r>
            <a:endParaRPr lang="es-CO" i="1" dirty="0">
              <a:solidFill>
                <a:schemeClr val="bg1"/>
              </a:solidFill>
            </a:endParaRPr>
          </a:p>
        </p:txBody>
      </p:sp>
    </p:spTree>
    <p:extLst>
      <p:ext uri="{BB962C8B-B14F-4D97-AF65-F5344CB8AC3E}">
        <p14:creationId xmlns:p14="http://schemas.microsoft.com/office/powerpoint/2010/main" xmlns="" val="5745665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041786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367247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342872"/>
            <a:ext cx="2303836" cy="369332"/>
          </a:xfrm>
          <a:prstGeom prst="rect">
            <a:avLst/>
          </a:prstGeom>
        </p:spPr>
        <p:txBody>
          <a:bodyPr wrap="none">
            <a:spAutoFit/>
          </a:bodyPr>
          <a:lstStyle/>
          <a:p>
            <a:r>
              <a:rPr lang="es-CO" i="1" dirty="0" smtClean="0"/>
              <a:t>Hong Kong, China-Asia</a:t>
            </a:r>
            <a:endParaRPr lang="es-CO" i="1" dirty="0"/>
          </a:p>
        </p:txBody>
      </p:sp>
    </p:spTree>
    <p:extLst>
      <p:ext uri="{BB962C8B-B14F-4D97-AF65-F5344CB8AC3E}">
        <p14:creationId xmlns:p14="http://schemas.microsoft.com/office/powerpoint/2010/main" xmlns="" val="25479550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6110626"/>
            <a:ext cx="2303836" cy="369332"/>
          </a:xfrm>
          <a:prstGeom prst="rect">
            <a:avLst/>
          </a:prstGeom>
        </p:spPr>
        <p:txBody>
          <a:bodyPr wrap="none">
            <a:spAutoFit/>
          </a:bodyPr>
          <a:lstStyle/>
          <a:p>
            <a:r>
              <a:rPr lang="es-CO" i="1" dirty="0" smtClean="0">
                <a:solidFill>
                  <a:schemeClr val="bg1"/>
                </a:solidFill>
              </a:rPr>
              <a:t>Hong Kong, China-Asia</a:t>
            </a:r>
            <a:endParaRPr lang="es-CO" i="1" dirty="0">
              <a:solidFill>
                <a:schemeClr val="bg1"/>
              </a:solidFill>
            </a:endParaRPr>
          </a:p>
        </p:txBody>
      </p:sp>
    </p:spTree>
    <p:extLst>
      <p:ext uri="{BB962C8B-B14F-4D97-AF65-F5344CB8AC3E}">
        <p14:creationId xmlns:p14="http://schemas.microsoft.com/office/powerpoint/2010/main" xmlns="" val="34441862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378042"/>
            <a:ext cx="2303836" cy="369332"/>
          </a:xfrm>
          <a:prstGeom prst="rect">
            <a:avLst/>
          </a:prstGeom>
        </p:spPr>
        <p:txBody>
          <a:bodyPr wrap="none">
            <a:spAutoFit/>
          </a:bodyPr>
          <a:lstStyle/>
          <a:p>
            <a:r>
              <a:rPr lang="es-CO" i="1" dirty="0" smtClean="0">
                <a:solidFill>
                  <a:schemeClr val="bg1"/>
                </a:solidFill>
              </a:rPr>
              <a:t>Hong Kong, China-Asia</a:t>
            </a:r>
            <a:endParaRPr lang="es-CO" i="1" dirty="0">
              <a:solidFill>
                <a:schemeClr val="bg1"/>
              </a:solidFill>
            </a:endParaRPr>
          </a:p>
        </p:txBody>
      </p:sp>
    </p:spTree>
    <p:extLst>
      <p:ext uri="{BB962C8B-B14F-4D97-AF65-F5344CB8AC3E}">
        <p14:creationId xmlns:p14="http://schemas.microsoft.com/office/powerpoint/2010/main" xmlns="" val="2337570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6075457"/>
            <a:ext cx="2303836" cy="369332"/>
          </a:xfrm>
          <a:prstGeom prst="rect">
            <a:avLst/>
          </a:prstGeom>
        </p:spPr>
        <p:txBody>
          <a:bodyPr wrap="none">
            <a:spAutoFit/>
          </a:bodyPr>
          <a:lstStyle/>
          <a:p>
            <a:r>
              <a:rPr lang="es-CO" i="1" dirty="0" smtClean="0">
                <a:solidFill>
                  <a:schemeClr val="bg1"/>
                </a:solidFill>
              </a:rPr>
              <a:t>Hong Kong, China-Asia</a:t>
            </a:r>
            <a:endParaRPr lang="es-CO" i="1" dirty="0">
              <a:solidFill>
                <a:schemeClr val="bg1"/>
              </a:solidFill>
            </a:endParaRPr>
          </a:p>
        </p:txBody>
      </p:sp>
    </p:spTree>
    <p:extLst>
      <p:ext uri="{BB962C8B-B14F-4D97-AF65-F5344CB8AC3E}">
        <p14:creationId xmlns:p14="http://schemas.microsoft.com/office/powerpoint/2010/main" xmlns="" val="33842797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6040288"/>
            <a:ext cx="2303836" cy="369332"/>
          </a:xfrm>
          <a:prstGeom prst="rect">
            <a:avLst/>
          </a:prstGeom>
        </p:spPr>
        <p:txBody>
          <a:bodyPr wrap="none">
            <a:spAutoFit/>
          </a:bodyPr>
          <a:lstStyle/>
          <a:p>
            <a:r>
              <a:rPr lang="es-CO" i="1" dirty="0" smtClean="0"/>
              <a:t>Hong Kong, China-Asia</a:t>
            </a:r>
            <a:endParaRPr lang="es-CO" i="1" dirty="0"/>
          </a:p>
        </p:txBody>
      </p:sp>
    </p:spTree>
    <p:extLst>
      <p:ext uri="{BB962C8B-B14F-4D97-AF65-F5344CB8AC3E}">
        <p14:creationId xmlns:p14="http://schemas.microsoft.com/office/powerpoint/2010/main" xmlns="" val="1477045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004809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6040288"/>
            <a:ext cx="2303836" cy="369332"/>
          </a:xfrm>
          <a:prstGeom prst="rect">
            <a:avLst/>
          </a:prstGeom>
        </p:spPr>
        <p:txBody>
          <a:bodyPr wrap="none">
            <a:spAutoFit/>
          </a:bodyPr>
          <a:lstStyle/>
          <a:p>
            <a:r>
              <a:rPr lang="es-CO" i="1" dirty="0" smtClean="0">
                <a:solidFill>
                  <a:schemeClr val="bg1"/>
                </a:solidFill>
              </a:rPr>
              <a:t>Hong Kong, China-Asia</a:t>
            </a:r>
            <a:endParaRPr lang="es-CO" i="1" dirty="0">
              <a:solidFill>
                <a:schemeClr val="bg1"/>
              </a:solidFill>
            </a:endParaRPr>
          </a:p>
        </p:txBody>
      </p:sp>
    </p:spTree>
    <p:extLst>
      <p:ext uri="{BB962C8B-B14F-4D97-AF65-F5344CB8AC3E}">
        <p14:creationId xmlns:p14="http://schemas.microsoft.com/office/powerpoint/2010/main" xmlns="" val="5163610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6180965"/>
            <a:ext cx="2303836" cy="369332"/>
          </a:xfrm>
          <a:prstGeom prst="rect">
            <a:avLst/>
          </a:prstGeom>
        </p:spPr>
        <p:txBody>
          <a:bodyPr wrap="none">
            <a:spAutoFit/>
          </a:bodyPr>
          <a:lstStyle/>
          <a:p>
            <a:r>
              <a:rPr lang="es-CO" i="1" dirty="0" smtClean="0"/>
              <a:t>Hong Kong, China-Asia</a:t>
            </a:r>
            <a:endParaRPr lang="es-CO" i="1" dirty="0"/>
          </a:p>
        </p:txBody>
      </p:sp>
    </p:spTree>
    <p:extLst>
      <p:ext uri="{BB962C8B-B14F-4D97-AF65-F5344CB8AC3E}">
        <p14:creationId xmlns:p14="http://schemas.microsoft.com/office/powerpoint/2010/main" xmlns="" val="10708491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342872"/>
            <a:ext cx="2303836" cy="369332"/>
          </a:xfrm>
          <a:prstGeom prst="rect">
            <a:avLst/>
          </a:prstGeom>
        </p:spPr>
        <p:txBody>
          <a:bodyPr wrap="none">
            <a:spAutoFit/>
          </a:bodyPr>
          <a:lstStyle/>
          <a:p>
            <a:r>
              <a:rPr lang="es-CO" i="1" dirty="0" smtClean="0">
                <a:solidFill>
                  <a:schemeClr val="bg1"/>
                </a:solidFill>
              </a:rPr>
              <a:t>Hong Kong, China-Asia</a:t>
            </a:r>
            <a:endParaRPr lang="es-CO" i="1" dirty="0">
              <a:solidFill>
                <a:schemeClr val="bg1"/>
              </a:solidFill>
            </a:endParaRPr>
          </a:p>
        </p:txBody>
      </p:sp>
    </p:spTree>
    <p:extLst>
      <p:ext uri="{BB962C8B-B14F-4D97-AF65-F5344CB8AC3E}">
        <p14:creationId xmlns:p14="http://schemas.microsoft.com/office/powerpoint/2010/main" xmlns="" val="35186492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93522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448381"/>
            <a:ext cx="2303836" cy="369332"/>
          </a:xfrm>
          <a:prstGeom prst="rect">
            <a:avLst/>
          </a:prstGeom>
        </p:spPr>
        <p:txBody>
          <a:bodyPr wrap="none">
            <a:spAutoFit/>
          </a:bodyPr>
          <a:lstStyle/>
          <a:p>
            <a:r>
              <a:rPr lang="es-CO" i="1" dirty="0" smtClean="0">
                <a:solidFill>
                  <a:schemeClr val="bg1"/>
                </a:solidFill>
              </a:rPr>
              <a:t>Hong Kong, China-Asia</a:t>
            </a:r>
            <a:endParaRPr lang="es-CO" i="1" dirty="0">
              <a:solidFill>
                <a:schemeClr val="bg1"/>
              </a:solidFill>
            </a:endParaRPr>
          </a:p>
        </p:txBody>
      </p:sp>
    </p:spTree>
    <p:extLst>
      <p:ext uri="{BB962C8B-B14F-4D97-AF65-F5344CB8AC3E}">
        <p14:creationId xmlns:p14="http://schemas.microsoft.com/office/powerpoint/2010/main" xmlns="" val="31837813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500559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5688596"/>
            <a:ext cx="2303836" cy="369332"/>
          </a:xfrm>
          <a:prstGeom prst="rect">
            <a:avLst/>
          </a:prstGeom>
        </p:spPr>
        <p:txBody>
          <a:bodyPr wrap="none">
            <a:spAutoFit/>
          </a:bodyPr>
          <a:lstStyle/>
          <a:p>
            <a:r>
              <a:rPr lang="es-CO" i="1" dirty="0" smtClean="0"/>
              <a:t>Hong Kong, China-Asia</a:t>
            </a:r>
            <a:endParaRPr lang="es-CO" i="1" dirty="0"/>
          </a:p>
        </p:txBody>
      </p:sp>
    </p:spTree>
    <p:extLst>
      <p:ext uri="{BB962C8B-B14F-4D97-AF65-F5344CB8AC3E}">
        <p14:creationId xmlns:p14="http://schemas.microsoft.com/office/powerpoint/2010/main" xmlns="" val="40920971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3196403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553887"/>
            <a:ext cx="2303836" cy="369332"/>
          </a:xfrm>
          <a:prstGeom prst="rect">
            <a:avLst/>
          </a:prstGeom>
        </p:spPr>
        <p:txBody>
          <a:bodyPr wrap="none">
            <a:spAutoFit/>
          </a:bodyPr>
          <a:lstStyle/>
          <a:p>
            <a:r>
              <a:rPr lang="es-CO" i="1" dirty="0" smtClean="0"/>
              <a:t>Hong Kong, China-Asia</a:t>
            </a:r>
            <a:endParaRPr lang="es-CO" i="1" dirty="0"/>
          </a:p>
        </p:txBody>
      </p:sp>
    </p:spTree>
    <p:extLst>
      <p:ext uri="{BB962C8B-B14F-4D97-AF65-F5344CB8AC3E}">
        <p14:creationId xmlns:p14="http://schemas.microsoft.com/office/powerpoint/2010/main" xmlns="" val="27746771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6040288"/>
            <a:ext cx="2303836" cy="369332"/>
          </a:xfrm>
          <a:prstGeom prst="rect">
            <a:avLst/>
          </a:prstGeom>
        </p:spPr>
        <p:txBody>
          <a:bodyPr wrap="none">
            <a:spAutoFit/>
          </a:bodyPr>
          <a:lstStyle/>
          <a:p>
            <a:r>
              <a:rPr lang="es-CO" i="1" dirty="0" smtClean="0"/>
              <a:t>Hong Kong, China-Asia</a:t>
            </a:r>
            <a:endParaRPr lang="es-CO" i="1" dirty="0"/>
          </a:p>
        </p:txBody>
      </p:sp>
    </p:spTree>
    <p:extLst>
      <p:ext uri="{BB962C8B-B14F-4D97-AF65-F5344CB8AC3E}">
        <p14:creationId xmlns:p14="http://schemas.microsoft.com/office/powerpoint/2010/main" xmlns="" val="23394152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395627"/>
            <a:ext cx="2303836" cy="369332"/>
          </a:xfrm>
          <a:prstGeom prst="rect">
            <a:avLst/>
          </a:prstGeom>
        </p:spPr>
        <p:txBody>
          <a:bodyPr wrap="none">
            <a:spAutoFit/>
          </a:bodyPr>
          <a:lstStyle/>
          <a:p>
            <a:r>
              <a:rPr lang="es-CO" i="1" dirty="0" smtClean="0"/>
              <a:t>Hong Kong, China-Asia</a:t>
            </a:r>
            <a:endParaRPr lang="es-CO" i="1" dirty="0"/>
          </a:p>
        </p:txBody>
      </p:sp>
    </p:spTree>
    <p:extLst>
      <p:ext uri="{BB962C8B-B14F-4D97-AF65-F5344CB8AC3E}">
        <p14:creationId xmlns:p14="http://schemas.microsoft.com/office/powerpoint/2010/main" xmlns="" val="17010467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366610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6075457"/>
            <a:ext cx="2303836" cy="369332"/>
          </a:xfrm>
          <a:prstGeom prst="rect">
            <a:avLst/>
          </a:prstGeom>
        </p:spPr>
        <p:txBody>
          <a:bodyPr wrap="none">
            <a:spAutoFit/>
          </a:bodyPr>
          <a:lstStyle/>
          <a:p>
            <a:r>
              <a:rPr lang="es-CO" i="1" dirty="0" smtClean="0">
                <a:solidFill>
                  <a:schemeClr val="bg1"/>
                </a:solidFill>
              </a:rPr>
              <a:t>Hong Kong, China-Asia</a:t>
            </a:r>
            <a:endParaRPr lang="es-CO" i="1" dirty="0">
              <a:solidFill>
                <a:schemeClr val="bg1"/>
              </a:solidFill>
            </a:endParaRPr>
          </a:p>
        </p:txBody>
      </p:sp>
    </p:spTree>
    <p:extLst>
      <p:ext uri="{BB962C8B-B14F-4D97-AF65-F5344CB8AC3E}">
        <p14:creationId xmlns:p14="http://schemas.microsoft.com/office/powerpoint/2010/main" xmlns="" val="6141666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430796"/>
            <a:ext cx="2303836" cy="369332"/>
          </a:xfrm>
          <a:prstGeom prst="rect">
            <a:avLst/>
          </a:prstGeom>
        </p:spPr>
        <p:txBody>
          <a:bodyPr wrap="none">
            <a:spAutoFit/>
          </a:bodyPr>
          <a:lstStyle/>
          <a:p>
            <a:r>
              <a:rPr lang="es-CO" i="1" dirty="0" smtClean="0">
                <a:solidFill>
                  <a:schemeClr val="bg1"/>
                </a:solidFill>
              </a:rPr>
              <a:t>Hong Kong, China-Asia</a:t>
            </a:r>
            <a:endParaRPr lang="es-CO" i="1" dirty="0">
              <a:solidFill>
                <a:schemeClr val="bg1"/>
              </a:solidFill>
            </a:endParaRPr>
          </a:p>
        </p:txBody>
      </p:sp>
    </p:spTree>
    <p:extLst>
      <p:ext uri="{BB962C8B-B14F-4D97-AF65-F5344CB8AC3E}">
        <p14:creationId xmlns:p14="http://schemas.microsoft.com/office/powerpoint/2010/main" xmlns="" val="1020735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378042"/>
            <a:ext cx="2303836" cy="369332"/>
          </a:xfrm>
          <a:prstGeom prst="rect">
            <a:avLst/>
          </a:prstGeom>
        </p:spPr>
        <p:txBody>
          <a:bodyPr wrap="none">
            <a:spAutoFit/>
          </a:bodyPr>
          <a:lstStyle/>
          <a:p>
            <a:r>
              <a:rPr lang="es-CO" i="1" dirty="0" smtClean="0"/>
              <a:t>Hong Kong, China-Asia</a:t>
            </a:r>
            <a:endParaRPr lang="es-CO" i="1" dirty="0"/>
          </a:p>
        </p:txBody>
      </p:sp>
    </p:spTree>
    <p:extLst>
      <p:ext uri="{BB962C8B-B14F-4D97-AF65-F5344CB8AC3E}">
        <p14:creationId xmlns:p14="http://schemas.microsoft.com/office/powerpoint/2010/main" xmlns="" val="25917916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106444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395626"/>
            <a:ext cx="2303836" cy="369332"/>
          </a:xfrm>
          <a:prstGeom prst="rect">
            <a:avLst/>
          </a:prstGeom>
        </p:spPr>
        <p:txBody>
          <a:bodyPr wrap="none">
            <a:spAutoFit/>
          </a:bodyPr>
          <a:lstStyle/>
          <a:p>
            <a:r>
              <a:rPr lang="es-CO" i="1" dirty="0" smtClean="0"/>
              <a:t>Hong Kong, China-Asia</a:t>
            </a:r>
            <a:endParaRPr lang="es-CO" i="1" dirty="0"/>
          </a:p>
        </p:txBody>
      </p:sp>
    </p:spTree>
    <p:extLst>
      <p:ext uri="{BB962C8B-B14F-4D97-AF65-F5344CB8AC3E}">
        <p14:creationId xmlns:p14="http://schemas.microsoft.com/office/powerpoint/2010/main" xmlns="" val="1087437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413211"/>
            <a:ext cx="2303836" cy="369332"/>
          </a:xfrm>
          <a:prstGeom prst="rect">
            <a:avLst/>
          </a:prstGeom>
        </p:spPr>
        <p:txBody>
          <a:bodyPr wrap="none">
            <a:spAutoFit/>
          </a:bodyPr>
          <a:lstStyle/>
          <a:p>
            <a:r>
              <a:rPr lang="es-CO" i="1" dirty="0" smtClean="0">
                <a:solidFill>
                  <a:schemeClr val="bg1"/>
                </a:solidFill>
              </a:rPr>
              <a:t>Hong Kong, China-Asia</a:t>
            </a:r>
            <a:endParaRPr lang="es-CO" i="1" dirty="0">
              <a:solidFill>
                <a:schemeClr val="bg1"/>
              </a:solidFill>
            </a:endParaRPr>
          </a:p>
        </p:txBody>
      </p:sp>
    </p:spTree>
    <p:extLst>
      <p:ext uri="{BB962C8B-B14F-4D97-AF65-F5344CB8AC3E}">
        <p14:creationId xmlns:p14="http://schemas.microsoft.com/office/powerpoint/2010/main" xmlns="" val="325606826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6110627"/>
            <a:ext cx="2303836" cy="369332"/>
          </a:xfrm>
          <a:prstGeom prst="rect">
            <a:avLst/>
          </a:prstGeom>
        </p:spPr>
        <p:txBody>
          <a:bodyPr wrap="none">
            <a:spAutoFit/>
          </a:bodyPr>
          <a:lstStyle/>
          <a:p>
            <a:r>
              <a:rPr lang="es-CO" i="1" dirty="0" smtClean="0"/>
              <a:t>Hong Kong, China-Asia</a:t>
            </a:r>
            <a:endParaRPr lang="es-CO" i="1" dirty="0"/>
          </a:p>
        </p:txBody>
      </p:sp>
    </p:spTree>
    <p:extLst>
      <p:ext uri="{BB962C8B-B14F-4D97-AF65-F5344CB8AC3E}">
        <p14:creationId xmlns:p14="http://schemas.microsoft.com/office/powerpoint/2010/main" xmlns="" val="211851861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0" cy="6858000"/>
          </a:xfrm>
          <a:prstGeom prst="rect">
            <a:avLst/>
          </a:prstGeom>
        </p:spPr>
      </p:pic>
      <p:sp>
        <p:nvSpPr>
          <p:cNvPr id="3" name="Rectángulo 2"/>
          <p:cNvSpPr/>
          <p:nvPr/>
        </p:nvSpPr>
        <p:spPr>
          <a:xfrm>
            <a:off x="4944083" y="6110627"/>
            <a:ext cx="2303836" cy="369332"/>
          </a:xfrm>
          <a:prstGeom prst="rect">
            <a:avLst/>
          </a:prstGeom>
        </p:spPr>
        <p:txBody>
          <a:bodyPr wrap="none">
            <a:spAutoFit/>
          </a:bodyPr>
          <a:lstStyle/>
          <a:p>
            <a:r>
              <a:rPr lang="es-CO" i="1" dirty="0" smtClean="0"/>
              <a:t>Hong Kong, China-Asia</a:t>
            </a:r>
            <a:endParaRPr lang="es-CO" i="1" dirty="0"/>
          </a:p>
        </p:txBody>
      </p:sp>
    </p:spTree>
    <p:extLst>
      <p:ext uri="{BB962C8B-B14F-4D97-AF65-F5344CB8AC3E}">
        <p14:creationId xmlns:p14="http://schemas.microsoft.com/office/powerpoint/2010/main" xmlns="" val="229871119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6075457"/>
            <a:ext cx="2303836" cy="369332"/>
          </a:xfrm>
          <a:prstGeom prst="rect">
            <a:avLst/>
          </a:prstGeom>
        </p:spPr>
        <p:txBody>
          <a:bodyPr wrap="none">
            <a:spAutoFit/>
          </a:bodyPr>
          <a:lstStyle/>
          <a:p>
            <a:r>
              <a:rPr lang="es-CO" i="1" dirty="0" smtClean="0">
                <a:solidFill>
                  <a:schemeClr val="bg1"/>
                </a:solidFill>
              </a:rPr>
              <a:t>Hong Kong, China-Asia</a:t>
            </a:r>
            <a:endParaRPr lang="es-CO" i="1" dirty="0">
              <a:solidFill>
                <a:schemeClr val="bg1"/>
              </a:solidFill>
            </a:endParaRPr>
          </a:p>
        </p:txBody>
      </p:sp>
    </p:spTree>
    <p:extLst>
      <p:ext uri="{BB962C8B-B14F-4D97-AF65-F5344CB8AC3E}">
        <p14:creationId xmlns:p14="http://schemas.microsoft.com/office/powerpoint/2010/main" xmlns="" val="12409907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6128211"/>
            <a:ext cx="2303836" cy="369332"/>
          </a:xfrm>
          <a:prstGeom prst="rect">
            <a:avLst/>
          </a:prstGeom>
        </p:spPr>
        <p:txBody>
          <a:bodyPr wrap="none">
            <a:spAutoFit/>
          </a:bodyPr>
          <a:lstStyle/>
          <a:p>
            <a:r>
              <a:rPr lang="es-CO" i="1" dirty="0" smtClean="0"/>
              <a:t>Hong Kong, China-Asia</a:t>
            </a:r>
            <a:endParaRPr lang="es-CO" i="1" dirty="0"/>
          </a:p>
        </p:txBody>
      </p:sp>
    </p:spTree>
    <p:extLst>
      <p:ext uri="{BB962C8B-B14F-4D97-AF65-F5344CB8AC3E}">
        <p14:creationId xmlns:p14="http://schemas.microsoft.com/office/powerpoint/2010/main" xmlns="" val="124175089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6110627"/>
            <a:ext cx="2303836" cy="369332"/>
          </a:xfrm>
          <a:prstGeom prst="rect">
            <a:avLst/>
          </a:prstGeom>
        </p:spPr>
        <p:txBody>
          <a:bodyPr wrap="none">
            <a:spAutoFit/>
          </a:bodyPr>
          <a:lstStyle/>
          <a:p>
            <a:r>
              <a:rPr lang="es-CO" i="1" dirty="0" smtClean="0">
                <a:solidFill>
                  <a:schemeClr val="bg1"/>
                </a:solidFill>
              </a:rPr>
              <a:t>Hong Kong, China-Asia</a:t>
            </a:r>
            <a:endParaRPr lang="es-CO" i="1" dirty="0">
              <a:solidFill>
                <a:schemeClr val="bg1"/>
              </a:solidFill>
            </a:endParaRPr>
          </a:p>
        </p:txBody>
      </p:sp>
    </p:spTree>
    <p:extLst>
      <p:ext uri="{BB962C8B-B14F-4D97-AF65-F5344CB8AC3E}">
        <p14:creationId xmlns:p14="http://schemas.microsoft.com/office/powerpoint/2010/main" xmlns="" val="284790646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360457"/>
            <a:ext cx="2303836" cy="369332"/>
          </a:xfrm>
          <a:prstGeom prst="rect">
            <a:avLst/>
          </a:prstGeom>
        </p:spPr>
        <p:txBody>
          <a:bodyPr wrap="none">
            <a:spAutoFit/>
          </a:bodyPr>
          <a:lstStyle/>
          <a:p>
            <a:r>
              <a:rPr lang="es-CO" i="1" dirty="0" smtClean="0"/>
              <a:t>Hong Kong, China-Asia</a:t>
            </a:r>
            <a:endParaRPr lang="es-CO" i="1" dirty="0"/>
          </a:p>
        </p:txBody>
      </p:sp>
    </p:spTree>
    <p:extLst>
      <p:ext uri="{BB962C8B-B14F-4D97-AF65-F5344CB8AC3E}">
        <p14:creationId xmlns:p14="http://schemas.microsoft.com/office/powerpoint/2010/main" xmlns="" val="334065044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423821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448380"/>
            <a:ext cx="2303836" cy="369332"/>
          </a:xfrm>
          <a:prstGeom prst="rect">
            <a:avLst/>
          </a:prstGeom>
        </p:spPr>
        <p:txBody>
          <a:bodyPr wrap="none">
            <a:spAutoFit/>
          </a:bodyPr>
          <a:lstStyle/>
          <a:p>
            <a:r>
              <a:rPr lang="es-CO" i="1" dirty="0" smtClean="0">
                <a:solidFill>
                  <a:schemeClr val="bg1"/>
                </a:solidFill>
              </a:rPr>
              <a:t>Hong Kong, China-Asia</a:t>
            </a:r>
            <a:endParaRPr lang="es-CO" i="1" dirty="0">
              <a:solidFill>
                <a:schemeClr val="bg1"/>
              </a:solidFill>
            </a:endParaRPr>
          </a:p>
        </p:txBody>
      </p:sp>
    </p:spTree>
    <p:extLst>
      <p:ext uri="{BB962C8B-B14F-4D97-AF65-F5344CB8AC3E}">
        <p14:creationId xmlns:p14="http://schemas.microsoft.com/office/powerpoint/2010/main" xmlns="" val="243800362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493870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378041"/>
            <a:ext cx="2303836" cy="369332"/>
          </a:xfrm>
          <a:prstGeom prst="rect">
            <a:avLst/>
          </a:prstGeom>
        </p:spPr>
        <p:txBody>
          <a:bodyPr wrap="none">
            <a:spAutoFit/>
          </a:bodyPr>
          <a:lstStyle/>
          <a:p>
            <a:r>
              <a:rPr lang="es-CO" i="1" dirty="0" smtClean="0">
                <a:solidFill>
                  <a:schemeClr val="bg1"/>
                </a:solidFill>
              </a:rPr>
              <a:t>Hong Kong, China-Asia</a:t>
            </a:r>
            <a:endParaRPr lang="es-CO" i="1" dirty="0">
              <a:solidFill>
                <a:schemeClr val="bg1"/>
              </a:solidFill>
            </a:endParaRPr>
          </a:p>
        </p:txBody>
      </p:sp>
    </p:spTree>
    <p:extLst>
      <p:ext uri="{BB962C8B-B14F-4D97-AF65-F5344CB8AC3E}">
        <p14:creationId xmlns:p14="http://schemas.microsoft.com/office/powerpoint/2010/main" xmlns="" val="402098171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4672654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3902903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209281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6057872"/>
            <a:ext cx="2303836" cy="369332"/>
          </a:xfrm>
          <a:prstGeom prst="rect">
            <a:avLst/>
          </a:prstGeom>
        </p:spPr>
        <p:txBody>
          <a:bodyPr wrap="none">
            <a:spAutoFit/>
          </a:bodyPr>
          <a:lstStyle/>
          <a:p>
            <a:r>
              <a:rPr lang="es-CO" i="1" dirty="0" smtClean="0">
                <a:solidFill>
                  <a:schemeClr val="bg1"/>
                </a:solidFill>
              </a:rPr>
              <a:t>Hong Kong, China-Asia</a:t>
            </a:r>
            <a:endParaRPr lang="es-CO" i="1" dirty="0">
              <a:solidFill>
                <a:schemeClr val="bg1"/>
              </a:solidFill>
            </a:endParaRPr>
          </a:p>
        </p:txBody>
      </p:sp>
    </p:spTree>
    <p:extLst>
      <p:ext uri="{BB962C8B-B14F-4D97-AF65-F5344CB8AC3E}">
        <p14:creationId xmlns:p14="http://schemas.microsoft.com/office/powerpoint/2010/main" xmlns="" val="212408498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395627"/>
            <a:ext cx="2303836" cy="369332"/>
          </a:xfrm>
          <a:prstGeom prst="rect">
            <a:avLst/>
          </a:prstGeom>
        </p:spPr>
        <p:txBody>
          <a:bodyPr wrap="none">
            <a:spAutoFit/>
          </a:bodyPr>
          <a:lstStyle/>
          <a:p>
            <a:r>
              <a:rPr lang="es-CO" i="1" dirty="0" smtClean="0">
                <a:solidFill>
                  <a:schemeClr val="bg1"/>
                </a:solidFill>
              </a:rPr>
              <a:t>Hong Kong, China-Asia</a:t>
            </a:r>
            <a:endParaRPr lang="es-CO" i="1" dirty="0">
              <a:solidFill>
                <a:schemeClr val="bg1"/>
              </a:solidFill>
            </a:endParaRPr>
          </a:p>
        </p:txBody>
      </p:sp>
    </p:spTree>
    <p:extLst>
      <p:ext uri="{BB962C8B-B14F-4D97-AF65-F5344CB8AC3E}">
        <p14:creationId xmlns:p14="http://schemas.microsoft.com/office/powerpoint/2010/main" xmlns="" val="174052683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6057872"/>
            <a:ext cx="2303836" cy="369332"/>
          </a:xfrm>
          <a:prstGeom prst="rect">
            <a:avLst/>
          </a:prstGeom>
        </p:spPr>
        <p:txBody>
          <a:bodyPr wrap="none">
            <a:spAutoFit/>
          </a:bodyPr>
          <a:lstStyle/>
          <a:p>
            <a:r>
              <a:rPr lang="es-CO" i="1" dirty="0" smtClean="0">
                <a:solidFill>
                  <a:schemeClr val="bg1"/>
                </a:solidFill>
              </a:rPr>
              <a:t>Hong Kong, China-Asia</a:t>
            </a:r>
            <a:endParaRPr lang="es-CO" i="1" dirty="0">
              <a:solidFill>
                <a:schemeClr val="bg1"/>
              </a:solidFill>
            </a:endParaRPr>
          </a:p>
        </p:txBody>
      </p:sp>
    </p:spTree>
    <p:extLst>
      <p:ext uri="{BB962C8B-B14F-4D97-AF65-F5344CB8AC3E}">
        <p14:creationId xmlns:p14="http://schemas.microsoft.com/office/powerpoint/2010/main" xmlns="" val="228513287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597368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5755631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4377094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8746012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44082" y="413211"/>
            <a:ext cx="2303836" cy="369332"/>
          </a:xfrm>
          <a:prstGeom prst="rect">
            <a:avLst/>
          </a:prstGeom>
        </p:spPr>
        <p:txBody>
          <a:bodyPr wrap="none">
            <a:spAutoFit/>
          </a:bodyPr>
          <a:lstStyle/>
          <a:p>
            <a:r>
              <a:rPr lang="es-CO" i="1" dirty="0" smtClean="0">
                <a:solidFill>
                  <a:schemeClr val="bg1"/>
                </a:solidFill>
              </a:rPr>
              <a:t>Hong Kong, China-Asia</a:t>
            </a:r>
            <a:endParaRPr lang="es-CO" i="1" dirty="0">
              <a:solidFill>
                <a:schemeClr val="bg1"/>
              </a:solidFill>
            </a:endParaRPr>
          </a:p>
        </p:txBody>
      </p:sp>
    </p:spTree>
    <p:extLst>
      <p:ext uri="{BB962C8B-B14F-4D97-AF65-F5344CB8AC3E}">
        <p14:creationId xmlns:p14="http://schemas.microsoft.com/office/powerpoint/2010/main" xmlns="" val="211974790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7367966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7664429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5964378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72</TotalTime>
  <Words>461</Words>
  <Application>Microsoft Office PowerPoint</Application>
  <PresentationFormat>Personalizado</PresentationFormat>
  <Paragraphs>49</Paragraphs>
  <Slides>72</Slides>
  <Notes>0</Notes>
  <HiddenSlides>0</HiddenSlides>
  <MMClips>1</MMClips>
  <ScaleCrop>false</ScaleCrop>
  <HeadingPairs>
    <vt:vector size="4" baseType="variant">
      <vt:variant>
        <vt:lpstr>Tema</vt:lpstr>
      </vt:variant>
      <vt:variant>
        <vt:i4>2</vt:i4>
      </vt:variant>
      <vt:variant>
        <vt:lpstr>Títulos de diapositiva</vt:lpstr>
      </vt:variant>
      <vt:variant>
        <vt:i4>72</vt:i4>
      </vt:variant>
    </vt:vector>
  </HeadingPairs>
  <TitlesOfParts>
    <vt:vector size="7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12</cp:revision>
  <dcterms:created xsi:type="dcterms:W3CDTF">2016-08-04T21:31:36Z</dcterms:created>
  <dcterms:modified xsi:type="dcterms:W3CDTF">2016-09-16T18:37:10Z</dcterms:modified>
</cp:coreProperties>
</file>