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3"/>
  </p:notesMasterIdLst>
  <p:sldIdLst>
    <p:sldId id="287" r:id="rId3"/>
    <p:sldId id="302" r:id="rId4"/>
    <p:sldId id="282" r:id="rId5"/>
    <p:sldId id="296" r:id="rId6"/>
    <p:sldId id="288" r:id="rId7"/>
    <p:sldId id="285" r:id="rId8"/>
    <p:sldId id="301" r:id="rId9"/>
    <p:sldId id="262" r:id="rId10"/>
    <p:sldId id="271" r:id="rId11"/>
    <p:sldId id="295" r:id="rId12"/>
    <p:sldId id="272" r:id="rId13"/>
    <p:sldId id="294" r:id="rId14"/>
    <p:sldId id="279" r:id="rId15"/>
    <p:sldId id="275" r:id="rId16"/>
    <p:sldId id="277" r:id="rId17"/>
    <p:sldId id="286" r:id="rId18"/>
    <p:sldId id="268" r:id="rId19"/>
    <p:sldId id="274" r:id="rId20"/>
    <p:sldId id="276" r:id="rId21"/>
    <p:sldId id="258" r:id="rId22"/>
    <p:sldId id="307" r:id="rId23"/>
    <p:sldId id="280" r:id="rId24"/>
    <p:sldId id="273" r:id="rId25"/>
    <p:sldId id="266" r:id="rId26"/>
    <p:sldId id="257" r:id="rId27"/>
    <p:sldId id="281" r:id="rId28"/>
    <p:sldId id="260" r:id="rId29"/>
    <p:sldId id="267" r:id="rId30"/>
    <p:sldId id="269" r:id="rId31"/>
    <p:sldId id="264" r:id="rId32"/>
    <p:sldId id="270" r:id="rId33"/>
    <p:sldId id="300" r:id="rId34"/>
    <p:sldId id="261" r:id="rId35"/>
    <p:sldId id="256" r:id="rId36"/>
    <p:sldId id="308" r:id="rId37"/>
    <p:sldId id="265" r:id="rId38"/>
    <p:sldId id="263" r:id="rId39"/>
    <p:sldId id="259" r:id="rId40"/>
    <p:sldId id="284" r:id="rId41"/>
    <p:sldId id="283" r:id="rId42"/>
    <p:sldId id="298" r:id="rId43"/>
    <p:sldId id="291" r:id="rId44"/>
    <p:sldId id="304" r:id="rId45"/>
    <p:sldId id="309" r:id="rId46"/>
    <p:sldId id="305" r:id="rId47"/>
    <p:sldId id="303" r:id="rId48"/>
    <p:sldId id="306" r:id="rId49"/>
    <p:sldId id="299" r:id="rId50"/>
    <p:sldId id="292" r:id="rId51"/>
    <p:sldId id="293" r:id="rId5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xynaHUeZI95r+J6Lv84Rw==" hashData="LSIT/OnBDDP3FmaleXdeHg0tr/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566" y="-6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A9E59-7243-4184-BCD7-FBD50EE54EFD}" type="datetimeFigureOut">
              <a:rPr lang="es-ES" smtClean="0"/>
              <a:t>24/03/2021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8B1FEE-032D-45CD-A4B3-D40C656503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54340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5CBA5-68B6-4F41-A6BC-9DD202A04E5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454599"/>
      </p:ext>
    </p:extLst>
  </p:cSld>
  <p:clrMapOvr>
    <a:masterClrMapping/>
  </p:clrMapOvr>
  <p:transition spd="slow" advTm="7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7678AD-EFD5-4B07-9C66-41555A91798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735166"/>
      </p:ext>
    </p:extLst>
  </p:cSld>
  <p:clrMapOvr>
    <a:masterClrMapping/>
  </p:clrMapOvr>
  <p:transition spd="slow" advTm="7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68EE4F-EB36-4587-B40F-45A688DC0BB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33951"/>
      </p:ext>
    </p:extLst>
  </p:cSld>
  <p:clrMapOvr>
    <a:masterClrMapping/>
  </p:clrMapOvr>
  <p:transition spd="slow" advTm="7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7539D3-15FC-4030-A382-559B800F83E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45387"/>
      </p:ext>
    </p:extLst>
  </p:cSld>
  <p:clrMapOvr>
    <a:masterClrMapping/>
  </p:clrMapOvr>
  <p:transition spd="slow" advTm="7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E72650-34CC-4408-A40C-5343FACB724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684642"/>
      </p:ext>
    </p:extLst>
  </p:cSld>
  <p:clrMapOvr>
    <a:masterClrMapping/>
  </p:clrMapOvr>
  <p:transition spd="slow" advTm="7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219D1F-5543-4BE3-AD66-35322E1453F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826462"/>
      </p:ext>
    </p:extLst>
  </p:cSld>
  <p:clrMapOvr>
    <a:masterClrMapping/>
  </p:clrMapOvr>
  <p:transition spd="slow" advTm="7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4327C8-35B1-49DA-B7FF-E37E80F7214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638100"/>
      </p:ext>
    </p:extLst>
  </p:cSld>
  <p:clrMapOvr>
    <a:masterClrMapping/>
  </p:clrMapOvr>
  <p:transition spd="slow" advTm="7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C98051-636C-450D-9585-CD5A13AC8A4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336457"/>
      </p:ext>
    </p:extLst>
  </p:cSld>
  <p:clrMapOvr>
    <a:masterClrMapping/>
  </p:clrMapOvr>
  <p:transition spd="slow" advTm="7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B6A3F7-8ED1-4F8C-A66B-5B969EBE1EA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311899"/>
      </p:ext>
    </p:extLst>
  </p:cSld>
  <p:clrMapOvr>
    <a:masterClrMapping/>
  </p:clrMapOvr>
  <p:transition spd="slow" advTm="7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4284D8-7DAB-4C68-BB39-FF7D7F66DB5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933194"/>
      </p:ext>
    </p:extLst>
  </p:cSld>
  <p:clrMapOvr>
    <a:masterClrMapping/>
  </p:clrMapOvr>
  <p:transition spd="slow" advTm="7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A5E4C8-5419-4AF6-BA78-F83A2C31CDE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6504263"/>
      </p:ext>
    </p:extLst>
  </p:cSld>
  <p:clrMapOvr>
    <a:masterClrMapping/>
  </p:clrMapOvr>
  <p:transition spd="slow" advTm="7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481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E4D6E7B-3CB8-40EF-AAB4-148C5F7947FA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56.jpe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448"/>
            <a:ext cx="9340177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4199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680199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65" y="5857909"/>
            <a:ext cx="132332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62" y="5715019"/>
            <a:ext cx="69909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8" y="4572026"/>
            <a:ext cx="26922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93071" y="1708064"/>
            <a:ext cx="6578972" cy="28655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HONDURAS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8085" y="5611366"/>
            <a:ext cx="2008835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4571999" y="-642966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7" y="764704"/>
            <a:ext cx="1025524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5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5" y="188643"/>
            <a:ext cx="781050" cy="10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10544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shred/>
        <p:sndAc>
          <p:stSnd loop="1">
            <p:snd r:embed="rId2" name="Romantic Guitar 5.wav"/>
          </p:stSnd>
        </p:sndAc>
      </p:transition>
    </mc:Choice>
    <mc:Fallback xmlns="">
      <p:transition spd="slow" advTm="12000">
        <p:fade/>
        <p:sndAc>
          <p:stSnd loop="1">
            <p:snd r:embed="rId9" name="Romantic Guitar 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arques de Honduras: un proyecto artístico que capta bellezas e historia -  RadioHou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5396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9208552"/>
      </p:ext>
    </p:extLst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9- DESTINOS TURÍSTICOS - CULTURA EN HONDU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2371"/>
            <a:ext cx="9144000" cy="6890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71400"/>
            <a:ext cx="9525000" cy="70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4876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adrage étoilé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9144000" cy="689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581627" y="1537090"/>
            <a:ext cx="6343515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s-ES" altLang="es-ES" sz="2400" b="1" i="1" dirty="0">
                <a:solidFill>
                  <a:srgbClr val="C00000"/>
                </a:solidFill>
                <a:latin typeface="Microsoft Sans Serif" pitchFamily="34" charset="0"/>
                <a:cs typeface="Microsoft Sans Serif" pitchFamily="34" charset="0"/>
              </a:rPr>
              <a:t>Honduras es un país de América Central con costas en el mar Caribe al norte y en el océano Pacífico al sur. En el bosque tropical cerca de Guatemala, el antiguo sitio ceremonial maya de Copán tiene jeroglíficos tallados en piedra y estelas, altos monumentos de piedra. En el mar Caribe, se encuentran las Islas de la Bahía, un destino para el buceo que forma parte de la Barrera de Coral </a:t>
            </a:r>
            <a:r>
              <a:rPr lang="es-ES" altLang="es-ES" sz="2400" b="1" i="1" dirty="0" smtClean="0">
                <a:solidFill>
                  <a:srgbClr val="C00000"/>
                </a:solidFill>
                <a:latin typeface="Microsoft Sans Serif" pitchFamily="34" charset="0"/>
                <a:cs typeface="Microsoft Sans Serif" pitchFamily="34" charset="0"/>
              </a:rPr>
              <a:t>Mesoamericana.</a:t>
            </a:r>
            <a:endParaRPr lang="es-ES" altLang="es-ES" sz="2400" b="1" i="1" dirty="0">
              <a:solidFill>
                <a:srgbClr val="C00000"/>
              </a:solidFill>
              <a:latin typeface="Microsoft Sans Serif" pitchFamily="34" charset="0"/>
              <a:cs typeface="Microsoft Sans Serif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5306266"/>
            <a:ext cx="1440736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07196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9000">
        <p14:shred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1" name="Picture 7" descr="HondurasMap"/>
          <p:cNvPicPr>
            <a:picLocks noChangeAspect="1" noChangeArrowheads="1"/>
          </p:cNvPicPr>
          <p:nvPr/>
        </p:nvPicPr>
        <p:blipFill>
          <a:blip r:embed="rId2">
            <a:lum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64" y="0"/>
            <a:ext cx="915356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rabajadores del sector turismo recibirán alivio económico de más de L60  millones – TeleProgres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089" y="0"/>
            <a:ext cx="940080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5072320"/>
      </p:ext>
    </p:extLst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 descr="zcomayaguela1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889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ztegucigalpa2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an Pedro Sula, capital industrial del país ❤ #sanpedrosula San Pedro Sula,  capital industrial del país ❤ #sanpedrosula San Pedro Sula,… | Hayaletler,  Bahar, Sula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27" y="-14486"/>
            <a:ext cx="9163315" cy="6872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4002153"/>
      </p:ext>
    </p:extLst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ztegucigalpa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egucigalpa, Honduras-- Must go with my man! | Honduras travel,  Tegucigalpa, Central amer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4"/>
            <a:ext cx="9144000" cy="6857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9506183"/>
      </p:ext>
    </p:extLst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 descr="zcomayaguela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 descr="zsanpedrosulacatedral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Picture 5" descr="zplespanategucigalpa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hondurasIglesiaDeStaLucia2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8787387"/>
      </p:ext>
    </p:extLst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hondurasVidaAlLadoDelRio1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 descr="zsanpedrosulahond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5" descr="zsanpedrosulaayuntam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honduras2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Turismo en Trujillo va en crecimiento; este año espera llegada de quince  cruceros con miles 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829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1107944"/>
      </p:ext>
    </p:extLst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zbancocentamericdeintegracionecon"/>
          <p:cNvPicPr>
            <a:picLocks noChangeAspect="1" noChangeArrowheads="1"/>
          </p:cNvPicPr>
          <p:nvPr/>
        </p:nvPicPr>
        <p:blipFill>
          <a:blip r:embed="rId3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  <p:sndAc>
      <p:stSnd>
        <p:snd r:embed="rId2" name="Armik Cafe Romantic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ztegucatedral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hondurasIslaRoatan2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hondurasAtardecer2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 descr="honduras1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hondurasAtardecer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hondurasLaMarina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hondurasVidaAlLadoDelRio2"/>
          <p:cNvPicPr>
            <a:picLocks noChangeAspect="1" noChangeArrowheads="1"/>
          </p:cNvPicPr>
          <p:nvPr/>
        </p:nvPicPr>
        <p:blipFill>
          <a:blip r:embed="rId2">
            <a:lum bright="6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hondurasIslaDeGranga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hondurasValleDeLosAngeles5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990 kilómetros de playa esperan a los veraneantes en Honduras - Diario El  Heraldo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19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0932168"/>
      </p:ext>
    </p:extLst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hondurasAtardecer4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hondu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l Covid-19 golpea a la industria del turismo en Honduras - Diario La Pren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96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9415239"/>
      </p:ext>
    </p:extLst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hondurasIslaRoatan1"/>
          <p:cNvPicPr>
            <a:picLocks noChangeAspect="1" noChangeArrowheads="1"/>
          </p:cNvPicPr>
          <p:nvPr/>
        </p:nvPicPr>
        <p:blipFill>
          <a:blip r:embed="rId2">
            <a:lum bright="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hondurasIglesiaDeStaLucia3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honduras6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erú y Honduras acordaron suprimir visas de turismo | Economí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444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www.estrategiaynegocios.net/csp/mediapool/sites/dt.common.streams.StreamServer.cls?STREAMOID=kmqmjoK1zqu6$WkzGp5i88$daE2N3K4ZzOUsqbU5sYt4bWKsEcDlfG3Cv7tFZlCy6FB40xiOfUoExWL3M40tfzssyZqpeG_J0TFo7ZhRaDiHC9oxmioMlYVJD0A$3RbIiibgT65kY_CSDiCiUzvHvODrHApbd6ry6YGl5GGOZrs-&amp;CONTENTTYPE=image/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70012"/>
            <a:ext cx="9474313" cy="546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Las 13 playas más bonitas de Honduras | Costa Cruce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52" y="0"/>
            <a:ext cx="956156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9754261"/>
      </p:ext>
    </p:extLst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r. Tucan Hotel | Isla de Roatán OFERTAS ACTUALIZADAS 2020 desde , Fotos y  Valoracio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2053425"/>
      </p:ext>
    </p:extLst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Más de un millón de turistas irán a Omoa y Puerto Cortés - Diario La Pren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54866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8927596"/>
      </p:ext>
    </p:extLst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Turismo en Honduras 2021 - Viajes a Honduras - opiniones, consejos y  comentarios - Tripadvis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5680"/>
            <a:ext cx="9364488" cy="6863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8160101"/>
      </p:ext>
    </p:extLst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Ambiente de fiesta relaja a bañistas en Omoa y Puerto Cortés - Diario La  Pren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932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0662750"/>
      </p:ext>
    </p:extLst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onduras presenta campaña para impulsar turismo en las vacaciones de verano  – Diario La Tribu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804" y="14858"/>
            <a:ext cx="9184804" cy="6843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4714614"/>
      </p:ext>
    </p:extLst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Artistas nacionales y extranjeros llevan música a las playas de Puerto  Cortés - Diario La Pren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854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9572627"/>
      </p:ext>
    </p:extLst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ERIADO MORAZÁNICO: AMHON establece 10 requisitos que deben cumplir centros  recreativ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4288015"/>
      </p:ext>
    </p:extLst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448"/>
            <a:ext cx="9340177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4198" y="3394210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680199" y="3394210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8478" y="5464910"/>
            <a:ext cx="60255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876949" y="1067209"/>
            <a:ext cx="3570598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833270" y="1067210"/>
            <a:ext cx="3498199" cy="59306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miércoles, 24 de marzo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10:25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8085" y="5210969"/>
            <a:ext cx="2008835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56413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NDURAS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HONDURAS</Template>
  <TotalTime>1</TotalTime>
  <Words>118</Words>
  <Application>Microsoft Office PowerPoint</Application>
  <PresentationFormat>Presentación en pantalla (4:3)</PresentationFormat>
  <Paragraphs>13</Paragraphs>
  <Slides>50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HONDURAS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2021-03-24T09:25:47Z</dcterms:created>
  <dcterms:modified xsi:type="dcterms:W3CDTF">2021-03-24T09:27:04Z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000800f460000000000001023620</vt:lpwstr>
  </property>
</Properties>
</file>