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9" r:id="rId15"/>
    <p:sldId id="270" r:id="rId16"/>
    <p:sldId id="272" r:id="rId17"/>
    <p:sldId id="275" r:id="rId18"/>
    <p:sldId id="271" r:id="rId19"/>
    <p:sldId id="273" r:id="rId20"/>
    <p:sldId id="276" r:id="rId21"/>
    <p:sldId id="290" r:id="rId22"/>
    <p:sldId id="268" r:id="rId23"/>
    <p:sldId id="277" r:id="rId24"/>
    <p:sldId id="274" r:id="rId25"/>
    <p:sldId id="278" r:id="rId26"/>
    <p:sldId id="280" r:id="rId27"/>
    <p:sldId id="279" r:id="rId28"/>
    <p:sldId id="282" r:id="rId29"/>
    <p:sldId id="281" r:id="rId30"/>
    <p:sldId id="289" r:id="rId31"/>
    <p:sldId id="283" r:id="rId32"/>
    <p:sldId id="286" r:id="rId33"/>
    <p:sldId id="287" r:id="rId34"/>
    <p:sldId id="285" r:id="rId35"/>
    <p:sldId id="288" r:id="rId36"/>
    <p:sldId id="291" r:id="rId37"/>
    <p:sldId id="284" r:id="rId38"/>
    <p:sldId id="293" r:id="rId39"/>
    <p:sldId id="299" r:id="rId40"/>
    <p:sldId id="292" r:id="rId41"/>
    <p:sldId id="294" r:id="rId42"/>
    <p:sldId id="296" r:id="rId43"/>
    <p:sldId id="297" r:id="rId44"/>
    <p:sldId id="300" r:id="rId45"/>
    <p:sldId id="310" r:id="rId46"/>
    <p:sldId id="295" r:id="rId47"/>
    <p:sldId id="311" r:id="rId48"/>
    <p:sldId id="305" r:id="rId49"/>
    <p:sldId id="301" r:id="rId50"/>
    <p:sldId id="306" r:id="rId51"/>
    <p:sldId id="302" r:id="rId52"/>
    <p:sldId id="307" r:id="rId53"/>
    <p:sldId id="313" r:id="rId54"/>
    <p:sldId id="298" r:id="rId55"/>
    <p:sldId id="308" r:id="rId56"/>
    <p:sldId id="309" r:id="rId57"/>
    <p:sldId id="312" r:id="rId58"/>
    <p:sldId id="314" r:id="rId59"/>
    <p:sldId id="317" r:id="rId60"/>
    <p:sldId id="315" r:id="rId61"/>
    <p:sldId id="321" r:id="rId62"/>
    <p:sldId id="316" r:id="rId63"/>
    <p:sldId id="319" r:id="rId64"/>
    <p:sldId id="322" r:id="rId65"/>
    <p:sldId id="324" r:id="rId66"/>
    <p:sldId id="327" r:id="rId67"/>
    <p:sldId id="323" r:id="rId68"/>
    <p:sldId id="320" r:id="rId69"/>
    <p:sldId id="318" r:id="rId70"/>
    <p:sldId id="326" r:id="rId71"/>
    <p:sldId id="328" r:id="rId72"/>
    <p:sldId id="325" r:id="rId73"/>
    <p:sldId id="329" r:id="rId7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l/bcJBI+18NzV+ScR0LigQ==" hashData="7O+ZBr6geIGAWh7q5aWx0oP0xx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4EB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1572251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1869796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2134843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99203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261776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4140083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639626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1119789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1019306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11187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53C6D38-04E8-4A2A-B8BF-AF50F1132672}"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3571989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3C6D38-04E8-4A2A-B8BF-AF50F1132672}" type="datetimeFigureOut">
              <a:rPr lang="es-CO" smtClean="0"/>
              <a:pPr/>
              <a:t>18/11/2016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BCBD13-E54B-4482-BCDF-06346F7C217C}" type="slidenum">
              <a:rPr lang="es-CO" smtClean="0"/>
              <a:pPr/>
              <a:t>‹Nº›</a:t>
            </a:fld>
            <a:endParaRPr lang="es-CO"/>
          </a:p>
        </p:txBody>
      </p:sp>
    </p:spTree>
    <p:extLst>
      <p:ext uri="{BB962C8B-B14F-4D97-AF65-F5344CB8AC3E}">
        <p14:creationId xmlns:p14="http://schemas.microsoft.com/office/powerpoint/2010/main" xmlns="" val="1107057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137474" y="889843"/>
            <a:ext cx="7917051" cy="5078313"/>
          </a:xfrm>
          <a:prstGeom prst="rect">
            <a:avLst/>
          </a:prstGeom>
        </p:spPr>
        <p:txBody>
          <a:bodyPr wrap="square">
            <a:spAutoFit/>
          </a:bodyPr>
          <a:lstStyle/>
          <a:p>
            <a:pPr algn="ctr"/>
            <a:r>
              <a:rPr lang="es-CO" dirty="0"/>
              <a:t>Hokkaidō, conocida anteriormente como </a:t>
            </a:r>
            <a:r>
              <a:rPr lang="es-CO" dirty="0" err="1"/>
              <a:t>Ezo</a:t>
            </a:r>
            <a:r>
              <a:rPr lang="es-CO" dirty="0"/>
              <a:t> o </a:t>
            </a:r>
            <a:r>
              <a:rPr lang="es-CO" dirty="0" err="1"/>
              <a:t>Yezo</a:t>
            </a:r>
            <a:r>
              <a:rPr lang="es-CO" dirty="0"/>
              <a:t>, es la segunda isla más grande de Japón y también una de las prefecturas del país. El estrecho de </a:t>
            </a:r>
            <a:r>
              <a:rPr lang="es-CO" dirty="0" err="1"/>
              <a:t>Tsugaru</a:t>
            </a:r>
            <a:r>
              <a:rPr lang="es-CO" dirty="0"/>
              <a:t> la separa de la gran isla de </a:t>
            </a:r>
            <a:r>
              <a:rPr lang="es-CO" dirty="0" err="1"/>
              <a:t>Honshu</a:t>
            </a:r>
            <a:r>
              <a:rPr lang="es-CO" dirty="0"/>
              <a:t>, la más grande, aunque permanecen unidas a través de un túnel ferroviario submarino. La mayor ciudad de Hokkaidō es Sapporo, su capital. Hokkaidō ha sido hogar del pueblo ainu desde tiempos inmemoriales. Muchos lugares en Hokkaidō tienen su nombre original en idioma ainu.</a:t>
            </a:r>
          </a:p>
          <a:p>
            <a:pPr algn="ctr"/>
            <a:r>
              <a:rPr lang="es-CO" dirty="0"/>
              <a:t>Los japoneses siempre han considerado Hokkaido, su segunda isla más grande, una tierra salvaje. Los visitantes disfrutan con su naturaleza intacta y sus maravillosos paisajes. Hokkaido representa del 22% del territorio nacional pero sólo vive aquí el 5% de la población. El clima de la isla es siberiano con inviernos largos y fríos y veranos cortos y frescos. Hokkaido es el Japón más alejado de la civilización. De las restantes regiones de Japón se puede decir que las ciudades dominan sobre el campo. No sucede lo mismo en Hokkaido, sus ciudades y pueblos son como enclaves de la moderna civilización urbana que las agrestes montañas, bosques intactos, lagos de zafiro y litoral batido por la espuma, logran mantener a raya. </a:t>
            </a:r>
          </a:p>
          <a:p>
            <a:pPr algn="ctr"/>
            <a:r>
              <a:rPr lang="es-CO" dirty="0"/>
              <a:t>Hokkaido es la última frontera de Japón y las costumbres de sus habitantes guardan una estrecha relación con las de los antiguos pioneros del oeste americano o de cualquier otro límite de la civilización.</a:t>
            </a:r>
          </a:p>
        </p:txBody>
      </p:sp>
      <p:sp>
        <p:nvSpPr>
          <p:cNvPr id="3" name="CuadroTexto 2"/>
          <p:cNvSpPr txBox="1"/>
          <p:nvPr/>
        </p:nvSpPr>
        <p:spPr>
          <a:xfrm>
            <a:off x="9546956" y="5859080"/>
            <a:ext cx="2076773"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Música Instrumental China </a:t>
            </a:r>
            <a:endParaRPr lang="es-CO" sz="1000" b="1" i="1" dirty="0"/>
          </a:p>
        </p:txBody>
      </p:sp>
      <p:pic>
        <p:nvPicPr>
          <p:cNvPr id="5" name="M_sica_instrumental_china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87530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11830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14635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24789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0220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6486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5701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2368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3535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9997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042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6179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43092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0028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106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0073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2388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5773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724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77609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3952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2657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8473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6566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2274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79473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60908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89730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10240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02190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98298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4726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53118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18770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82822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6767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16690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216976"/>
            <a:ext cx="12192000" cy="6858000"/>
          </a:xfrm>
          <a:prstGeom prst="rect">
            <a:avLst/>
          </a:prstGeom>
        </p:spPr>
      </p:pic>
    </p:spTree>
    <p:extLst>
      <p:ext uri="{BB962C8B-B14F-4D97-AF65-F5344CB8AC3E}">
        <p14:creationId xmlns:p14="http://schemas.microsoft.com/office/powerpoint/2010/main" xmlns="" val="18659687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2058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97906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29950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31828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8195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178419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
        <p:nvSpPr>
          <p:cNvPr id="3" name="Nube 2"/>
          <p:cNvSpPr/>
          <p:nvPr/>
        </p:nvSpPr>
        <p:spPr>
          <a:xfrm>
            <a:off x="7594169" y="3223647"/>
            <a:ext cx="2774197" cy="216977"/>
          </a:xfrm>
          <a:prstGeom prst="cloud">
            <a:avLst/>
          </a:prstGeom>
          <a:solidFill>
            <a:srgbClr val="E24E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5981364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12595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25023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7819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96065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24116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65638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34301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08522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611869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75451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25713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93750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77877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06838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09031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67220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32756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828342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30865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88664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74774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5362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867143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768382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522237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489883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72</TotalTime>
  <Words>286</Words>
  <Application>Microsoft Office PowerPoint</Application>
  <PresentationFormat>Personalizado</PresentationFormat>
  <Paragraphs>8</Paragraphs>
  <Slides>72</Slides>
  <Notes>0</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2016-11-07T16:00:17Z</dcterms:created>
  <dcterms:modified xsi:type="dcterms:W3CDTF">2016-11-18T00:08:27Z</dcterms:modified>
</cp:coreProperties>
</file>