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61"/>
  </p:notesMasterIdLst>
  <p:sldIdLst>
    <p:sldId id="256" r:id="rId4"/>
    <p:sldId id="257" r:id="rId5"/>
    <p:sldId id="258" r:id="rId6"/>
    <p:sldId id="259" r:id="rId7"/>
    <p:sldId id="260" r:id="rId8"/>
    <p:sldId id="261" r:id="rId9"/>
    <p:sldId id="327" r:id="rId10"/>
    <p:sldId id="262"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 id="289" r:id="rId37"/>
    <p:sldId id="290" r:id="rId38"/>
    <p:sldId id="291" r:id="rId39"/>
    <p:sldId id="292" r:id="rId40"/>
    <p:sldId id="293" r:id="rId41"/>
    <p:sldId id="294" r:id="rId42"/>
    <p:sldId id="295" r:id="rId43"/>
    <p:sldId id="296" r:id="rId44"/>
    <p:sldId id="297" r:id="rId45"/>
    <p:sldId id="298" r:id="rId46"/>
    <p:sldId id="299" r:id="rId47"/>
    <p:sldId id="300" r:id="rId48"/>
    <p:sldId id="301" r:id="rId49"/>
    <p:sldId id="302" r:id="rId50"/>
    <p:sldId id="303" r:id="rId51"/>
    <p:sldId id="304" r:id="rId52"/>
    <p:sldId id="305" r:id="rId53"/>
    <p:sldId id="306" r:id="rId54"/>
    <p:sldId id="307" r:id="rId55"/>
    <p:sldId id="308" r:id="rId56"/>
    <p:sldId id="309" r:id="rId57"/>
    <p:sldId id="310" r:id="rId58"/>
    <p:sldId id="328" r:id="rId59"/>
    <p:sldId id="329" r:id="rId60"/>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viewProps" Target="viewProp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61" Type="http://schemas.openxmlformats.org/officeDocument/2006/relationships/notesMaster" Target="notesMasters/notesMaster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theme" Target="theme/theme1.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0C492E0E-F24E-492A-802D-7F09F42AA72E}"/>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361599A2-ECD6-4BD5-A47D-52BFC3D07D5D}"/>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723CB2FB-DF12-49C0-8F62-0D0A81893E0D}" type="datetime1">
              <a:rPr lang="es-ES"/>
              <a:pPr lvl="0"/>
              <a:t>19/09/2020</a:t>
            </a:fld>
            <a:endParaRPr lang="es-ES"/>
          </a:p>
        </p:txBody>
      </p:sp>
      <p:sp>
        <p:nvSpPr>
          <p:cNvPr id="4" name="Marcador de imagen de diapositiva 3">
            <a:extLst>
              <a:ext uri="{FF2B5EF4-FFF2-40B4-BE49-F238E27FC236}">
                <a16:creationId xmlns:a16="http://schemas.microsoft.com/office/drawing/2014/main" id="{4B0065C6-9E90-4A85-9B80-CFCB4C9253CE}"/>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5B1081C2-BAB4-40F4-88B4-429F3B025F4D}"/>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1EF9FC1F-EC14-45F5-84A3-800C0E47243A}"/>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E072298B-78DD-45D5-BD0C-65BCB48E6D9E}"/>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22BBBF25-BFE7-4608-8525-7F1E2693DD63}" type="slidenum">
              <a:t>‹Nº›</a:t>
            </a:fld>
            <a:endParaRPr lang="es-ES"/>
          </a:p>
        </p:txBody>
      </p:sp>
    </p:spTree>
    <p:extLst>
      <p:ext uri="{BB962C8B-B14F-4D97-AF65-F5344CB8AC3E}">
        <p14:creationId xmlns:p14="http://schemas.microsoft.com/office/powerpoint/2010/main" val="4131452772"/>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4445A460-9AC2-4F7A-8D6C-4119DB5B8A2A}"/>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481DB27A-A2F7-4C88-B388-4ED6F6BA0B0B}"/>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2D7A385B-79D3-48FC-84C2-D6E3D2D9CDCD}"/>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2E96A856-4C62-47EE-8909-AB9F16A460A5}"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E9B47374-8857-4218-83D4-83EE7AB3377A}"/>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CEA67ABD-CCAD-4D45-B62E-0AFD64330AFC}"/>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DFACABC0-5727-476A-AF2D-4054E828ECFB}"/>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9DE80514-FEE5-4108-98D2-E61E68616482}"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C371AC1-F5E0-4417-8989-17D47BF1F0B2}"/>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11A9E227-660B-4F11-9E14-5A804A29F2C1}"/>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A577EDBC-F491-4C32-88AA-E168FCF3F4E0}"/>
              </a:ext>
            </a:extLst>
          </p:cNvPr>
          <p:cNvSpPr txBox="1">
            <a:spLocks noGrp="1"/>
          </p:cNvSpPr>
          <p:nvPr>
            <p:ph type="dt" sz="half" idx="7"/>
          </p:nvPr>
        </p:nvSpPr>
        <p:spPr/>
        <p:txBody>
          <a:bodyPr/>
          <a:lstStyle>
            <a:lvl1pPr>
              <a:defRPr/>
            </a:lvl1pPr>
          </a:lstStyle>
          <a:p>
            <a:pPr lvl="0"/>
            <a:fld id="{64CBCA77-78D3-4813-98CD-7D6F7B53F6D4}" type="datetime1">
              <a:rPr lang="es-ES"/>
              <a:pPr lvl="0"/>
              <a:t>19/09/2020</a:t>
            </a:fld>
            <a:endParaRPr lang="es-ES"/>
          </a:p>
        </p:txBody>
      </p:sp>
      <p:sp>
        <p:nvSpPr>
          <p:cNvPr id="5" name="Marcador de pie de página 4">
            <a:extLst>
              <a:ext uri="{FF2B5EF4-FFF2-40B4-BE49-F238E27FC236}">
                <a16:creationId xmlns:a16="http://schemas.microsoft.com/office/drawing/2014/main" id="{CC1D73A7-E28C-45AC-8634-D4F4B7B8EA81}"/>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6D544FB9-F1DE-483F-8CF9-1F95B8C2E509}"/>
              </a:ext>
            </a:extLst>
          </p:cNvPr>
          <p:cNvSpPr txBox="1">
            <a:spLocks noGrp="1"/>
          </p:cNvSpPr>
          <p:nvPr>
            <p:ph type="sldNum" sz="quarter" idx="8"/>
          </p:nvPr>
        </p:nvSpPr>
        <p:spPr/>
        <p:txBody>
          <a:bodyPr/>
          <a:lstStyle>
            <a:lvl1pPr>
              <a:defRPr/>
            </a:lvl1pPr>
          </a:lstStyle>
          <a:p>
            <a:pPr lvl="0"/>
            <a:fld id="{4D6F5E10-D6FB-4969-AC80-FF0FD339907C}" type="slidenum">
              <a:t>‹Nº›</a:t>
            </a:fld>
            <a:endParaRPr lang="es-ES"/>
          </a:p>
        </p:txBody>
      </p:sp>
    </p:spTree>
    <p:extLst>
      <p:ext uri="{BB962C8B-B14F-4D97-AF65-F5344CB8AC3E}">
        <p14:creationId xmlns:p14="http://schemas.microsoft.com/office/powerpoint/2010/main" val="3383073893"/>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67A096E-F66C-40EB-AC9C-84BF06DD44EB}"/>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70CB160B-F8AD-4369-94F2-681EAD799298}"/>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D8FDA6DB-7221-40DC-B2E9-65E6706BAA5C}"/>
              </a:ext>
            </a:extLst>
          </p:cNvPr>
          <p:cNvSpPr txBox="1">
            <a:spLocks noGrp="1"/>
          </p:cNvSpPr>
          <p:nvPr>
            <p:ph type="dt" sz="half" idx="7"/>
          </p:nvPr>
        </p:nvSpPr>
        <p:spPr/>
        <p:txBody>
          <a:bodyPr/>
          <a:lstStyle>
            <a:lvl1pPr>
              <a:defRPr/>
            </a:lvl1pPr>
          </a:lstStyle>
          <a:p>
            <a:pPr lvl="0"/>
            <a:fld id="{CC96A7FE-AB90-4DD5-AB7D-33990EB1C57E}" type="datetime1">
              <a:rPr lang="es-ES"/>
              <a:pPr lvl="0"/>
              <a:t>19/09/2020</a:t>
            </a:fld>
            <a:endParaRPr lang="es-ES"/>
          </a:p>
        </p:txBody>
      </p:sp>
      <p:sp>
        <p:nvSpPr>
          <p:cNvPr id="5" name="Marcador de pie de página 4">
            <a:extLst>
              <a:ext uri="{FF2B5EF4-FFF2-40B4-BE49-F238E27FC236}">
                <a16:creationId xmlns:a16="http://schemas.microsoft.com/office/drawing/2014/main" id="{3B59AD1F-F79B-424D-98D3-0A59E0CA3183}"/>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19AE2BA3-2FA2-4E59-BF60-5D9F93B951AF}"/>
              </a:ext>
            </a:extLst>
          </p:cNvPr>
          <p:cNvSpPr txBox="1">
            <a:spLocks noGrp="1"/>
          </p:cNvSpPr>
          <p:nvPr>
            <p:ph type="sldNum" sz="quarter" idx="8"/>
          </p:nvPr>
        </p:nvSpPr>
        <p:spPr/>
        <p:txBody>
          <a:bodyPr/>
          <a:lstStyle>
            <a:lvl1pPr>
              <a:defRPr/>
            </a:lvl1pPr>
          </a:lstStyle>
          <a:p>
            <a:pPr lvl="0"/>
            <a:fld id="{B7228388-5EF7-4719-8F6B-8067404768E0}" type="slidenum">
              <a:t>‹Nº›</a:t>
            </a:fld>
            <a:endParaRPr lang="es-ES"/>
          </a:p>
        </p:txBody>
      </p:sp>
    </p:spTree>
    <p:extLst>
      <p:ext uri="{BB962C8B-B14F-4D97-AF65-F5344CB8AC3E}">
        <p14:creationId xmlns:p14="http://schemas.microsoft.com/office/powerpoint/2010/main" val="37867007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4A06BCD-C2A8-4F0D-96F3-C4E8EE8DF2B1}"/>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B0F4DBCB-8768-4221-B318-34C39D6AFB65}"/>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B4B52E7E-9CA5-4C32-B18E-4B2406182327}"/>
              </a:ext>
            </a:extLst>
          </p:cNvPr>
          <p:cNvSpPr txBox="1">
            <a:spLocks noGrp="1"/>
          </p:cNvSpPr>
          <p:nvPr>
            <p:ph type="dt" sz="half" idx="7"/>
          </p:nvPr>
        </p:nvSpPr>
        <p:spPr/>
        <p:txBody>
          <a:bodyPr/>
          <a:lstStyle>
            <a:lvl1pPr>
              <a:defRPr/>
            </a:lvl1pPr>
          </a:lstStyle>
          <a:p>
            <a:pPr lvl="0"/>
            <a:fld id="{644B61A3-2DDE-4864-879E-3F38F1A7FCAB}" type="datetime1">
              <a:rPr lang="es-ES"/>
              <a:pPr lvl="0"/>
              <a:t>19/09/2020</a:t>
            </a:fld>
            <a:endParaRPr lang="es-ES"/>
          </a:p>
        </p:txBody>
      </p:sp>
      <p:sp>
        <p:nvSpPr>
          <p:cNvPr id="5" name="Marcador de pie de página 4">
            <a:extLst>
              <a:ext uri="{FF2B5EF4-FFF2-40B4-BE49-F238E27FC236}">
                <a16:creationId xmlns:a16="http://schemas.microsoft.com/office/drawing/2014/main" id="{69B7AD34-58E0-4337-B207-FDA9E94CA468}"/>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1FA1E1A3-556F-48E0-82DF-22C7CD46DDFE}"/>
              </a:ext>
            </a:extLst>
          </p:cNvPr>
          <p:cNvSpPr txBox="1">
            <a:spLocks noGrp="1"/>
          </p:cNvSpPr>
          <p:nvPr>
            <p:ph type="sldNum" sz="quarter" idx="8"/>
          </p:nvPr>
        </p:nvSpPr>
        <p:spPr/>
        <p:txBody>
          <a:bodyPr/>
          <a:lstStyle>
            <a:lvl1pPr>
              <a:defRPr/>
            </a:lvl1pPr>
          </a:lstStyle>
          <a:p>
            <a:pPr lvl="0"/>
            <a:fld id="{B6FB8C2A-00D5-4860-8E1A-E54E43ECEF49}" type="slidenum">
              <a:t>‹Nº›</a:t>
            </a:fld>
            <a:endParaRPr lang="es-ES"/>
          </a:p>
        </p:txBody>
      </p:sp>
    </p:spTree>
    <p:extLst>
      <p:ext uri="{BB962C8B-B14F-4D97-AF65-F5344CB8AC3E}">
        <p14:creationId xmlns:p14="http://schemas.microsoft.com/office/powerpoint/2010/main" val="11434579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854E87B-5A54-4CA8-9A5B-FE76CCA4AEAE}"/>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F5F80E36-2F31-486E-920D-DAD8F2A29DF5}"/>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10A08AA3-6B6C-41CA-9D49-F334FC2F05DB}"/>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7812F850-C4EE-492A-8723-3843FBAAEC6E}"/>
              </a:ext>
            </a:extLst>
          </p:cNvPr>
          <p:cNvSpPr txBox="1">
            <a:spLocks noGrp="1"/>
          </p:cNvSpPr>
          <p:nvPr>
            <p:ph type="dt" sz="half" idx="7"/>
          </p:nvPr>
        </p:nvSpPr>
        <p:spPr/>
        <p:txBody>
          <a:bodyPr/>
          <a:lstStyle>
            <a:lvl1pPr>
              <a:defRPr/>
            </a:lvl1pPr>
          </a:lstStyle>
          <a:p>
            <a:pPr lvl="0"/>
            <a:fld id="{A12DA076-F707-423B-AD16-852D910AE985}" type="datetime1">
              <a:rPr lang="es-ES"/>
              <a:pPr lvl="0"/>
              <a:t>19/09/2020</a:t>
            </a:fld>
            <a:endParaRPr lang="es-ES"/>
          </a:p>
        </p:txBody>
      </p:sp>
      <p:sp>
        <p:nvSpPr>
          <p:cNvPr id="6" name="Marcador de pie de página 5">
            <a:extLst>
              <a:ext uri="{FF2B5EF4-FFF2-40B4-BE49-F238E27FC236}">
                <a16:creationId xmlns:a16="http://schemas.microsoft.com/office/drawing/2014/main" id="{80AF53F4-6B59-498D-ABA5-513C3E59A4C8}"/>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263927E7-8A5D-4877-9E96-60F3183565BE}"/>
              </a:ext>
            </a:extLst>
          </p:cNvPr>
          <p:cNvSpPr txBox="1">
            <a:spLocks noGrp="1"/>
          </p:cNvSpPr>
          <p:nvPr>
            <p:ph type="sldNum" sz="quarter" idx="8"/>
          </p:nvPr>
        </p:nvSpPr>
        <p:spPr/>
        <p:txBody>
          <a:bodyPr/>
          <a:lstStyle>
            <a:lvl1pPr>
              <a:defRPr/>
            </a:lvl1pPr>
          </a:lstStyle>
          <a:p>
            <a:pPr lvl="0"/>
            <a:fld id="{9D794511-F23F-4318-9800-1EAC7DED6BA2}" type="slidenum">
              <a:t>‹Nº›</a:t>
            </a:fld>
            <a:endParaRPr lang="es-ES"/>
          </a:p>
        </p:txBody>
      </p:sp>
    </p:spTree>
    <p:extLst>
      <p:ext uri="{BB962C8B-B14F-4D97-AF65-F5344CB8AC3E}">
        <p14:creationId xmlns:p14="http://schemas.microsoft.com/office/powerpoint/2010/main" val="25829558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42CCD89-4EAA-446F-89DB-0D0E31B1039D}"/>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4813DE07-EF52-46E0-8DE1-A73336D5CD25}"/>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064B6CE4-B4B3-4406-AF84-A75B08DDFF73}"/>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F8E5FEBD-84AE-4578-8E05-E1DFF8ECD303}"/>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C9A9F863-DB53-4D01-9C4D-9210567823B8}"/>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B7A4C3B2-E7E1-4BDC-AA87-27A2C26E422F}"/>
              </a:ext>
            </a:extLst>
          </p:cNvPr>
          <p:cNvSpPr txBox="1">
            <a:spLocks noGrp="1"/>
          </p:cNvSpPr>
          <p:nvPr>
            <p:ph type="dt" sz="half" idx="7"/>
          </p:nvPr>
        </p:nvSpPr>
        <p:spPr/>
        <p:txBody>
          <a:bodyPr/>
          <a:lstStyle>
            <a:lvl1pPr>
              <a:defRPr/>
            </a:lvl1pPr>
          </a:lstStyle>
          <a:p>
            <a:pPr lvl="0"/>
            <a:fld id="{99A95475-A0B4-4B1D-8A0D-280BCFDDE0E7}" type="datetime1">
              <a:rPr lang="es-ES"/>
              <a:pPr lvl="0"/>
              <a:t>19/09/2020</a:t>
            </a:fld>
            <a:endParaRPr lang="es-ES"/>
          </a:p>
        </p:txBody>
      </p:sp>
      <p:sp>
        <p:nvSpPr>
          <p:cNvPr id="8" name="Marcador de pie de página 7">
            <a:extLst>
              <a:ext uri="{FF2B5EF4-FFF2-40B4-BE49-F238E27FC236}">
                <a16:creationId xmlns:a16="http://schemas.microsoft.com/office/drawing/2014/main" id="{59005613-462C-489D-9862-AA2F762FE0EB}"/>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4939657D-D441-4D59-8392-76105C5868AA}"/>
              </a:ext>
            </a:extLst>
          </p:cNvPr>
          <p:cNvSpPr txBox="1">
            <a:spLocks noGrp="1"/>
          </p:cNvSpPr>
          <p:nvPr>
            <p:ph type="sldNum" sz="quarter" idx="8"/>
          </p:nvPr>
        </p:nvSpPr>
        <p:spPr/>
        <p:txBody>
          <a:bodyPr/>
          <a:lstStyle>
            <a:lvl1pPr>
              <a:defRPr/>
            </a:lvl1pPr>
          </a:lstStyle>
          <a:p>
            <a:pPr lvl="0"/>
            <a:fld id="{AC095868-CCFF-496F-9DEF-7B0E3D4C06A0}" type="slidenum">
              <a:t>‹Nº›</a:t>
            </a:fld>
            <a:endParaRPr lang="es-ES"/>
          </a:p>
        </p:txBody>
      </p:sp>
    </p:spTree>
    <p:extLst>
      <p:ext uri="{BB962C8B-B14F-4D97-AF65-F5344CB8AC3E}">
        <p14:creationId xmlns:p14="http://schemas.microsoft.com/office/powerpoint/2010/main" val="4809017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8F5303A-AC58-4661-AE40-8741C7C01425}"/>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60E2B7E2-B76C-44A7-AF54-2BDA8DA99326}"/>
              </a:ext>
            </a:extLst>
          </p:cNvPr>
          <p:cNvSpPr txBox="1">
            <a:spLocks noGrp="1"/>
          </p:cNvSpPr>
          <p:nvPr>
            <p:ph type="dt" sz="half" idx="7"/>
          </p:nvPr>
        </p:nvSpPr>
        <p:spPr/>
        <p:txBody>
          <a:bodyPr/>
          <a:lstStyle>
            <a:lvl1pPr>
              <a:defRPr/>
            </a:lvl1pPr>
          </a:lstStyle>
          <a:p>
            <a:pPr lvl="0"/>
            <a:fld id="{8BC7D2F3-1C19-4C09-9D87-19ECF9D0F1F1}" type="datetime1">
              <a:rPr lang="es-ES"/>
              <a:pPr lvl="0"/>
              <a:t>19/09/2020</a:t>
            </a:fld>
            <a:endParaRPr lang="es-ES"/>
          </a:p>
        </p:txBody>
      </p:sp>
      <p:sp>
        <p:nvSpPr>
          <p:cNvPr id="4" name="Marcador de pie de página 3">
            <a:extLst>
              <a:ext uri="{FF2B5EF4-FFF2-40B4-BE49-F238E27FC236}">
                <a16:creationId xmlns:a16="http://schemas.microsoft.com/office/drawing/2014/main" id="{F91F94E4-4024-4401-BBCE-2ED9BF4D9786}"/>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6BADE6C4-2466-418B-8E29-2F1CE057E03C}"/>
              </a:ext>
            </a:extLst>
          </p:cNvPr>
          <p:cNvSpPr txBox="1">
            <a:spLocks noGrp="1"/>
          </p:cNvSpPr>
          <p:nvPr>
            <p:ph type="sldNum" sz="quarter" idx="8"/>
          </p:nvPr>
        </p:nvSpPr>
        <p:spPr/>
        <p:txBody>
          <a:bodyPr/>
          <a:lstStyle>
            <a:lvl1pPr>
              <a:defRPr/>
            </a:lvl1pPr>
          </a:lstStyle>
          <a:p>
            <a:pPr lvl="0"/>
            <a:fld id="{3B2E8C2D-FC2F-4272-8856-00D9774AA0A4}" type="slidenum">
              <a:t>‹Nº›</a:t>
            </a:fld>
            <a:endParaRPr lang="es-ES"/>
          </a:p>
        </p:txBody>
      </p:sp>
    </p:spTree>
    <p:extLst>
      <p:ext uri="{BB962C8B-B14F-4D97-AF65-F5344CB8AC3E}">
        <p14:creationId xmlns:p14="http://schemas.microsoft.com/office/powerpoint/2010/main" val="41666797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3F9F7107-C20B-4E44-A099-8B4B4CF5537A}"/>
              </a:ext>
            </a:extLst>
          </p:cNvPr>
          <p:cNvSpPr txBox="1">
            <a:spLocks noGrp="1"/>
          </p:cNvSpPr>
          <p:nvPr>
            <p:ph type="dt" sz="half" idx="7"/>
          </p:nvPr>
        </p:nvSpPr>
        <p:spPr/>
        <p:txBody>
          <a:bodyPr/>
          <a:lstStyle>
            <a:lvl1pPr>
              <a:defRPr/>
            </a:lvl1pPr>
          </a:lstStyle>
          <a:p>
            <a:pPr lvl="0"/>
            <a:fld id="{E1505CA6-5AE1-48BE-85A3-4D5ED12C981E}" type="datetime1">
              <a:rPr lang="es-ES"/>
              <a:pPr lvl="0"/>
              <a:t>19/09/2020</a:t>
            </a:fld>
            <a:endParaRPr lang="es-ES"/>
          </a:p>
        </p:txBody>
      </p:sp>
      <p:sp>
        <p:nvSpPr>
          <p:cNvPr id="3" name="Marcador de pie de página 2">
            <a:extLst>
              <a:ext uri="{FF2B5EF4-FFF2-40B4-BE49-F238E27FC236}">
                <a16:creationId xmlns:a16="http://schemas.microsoft.com/office/drawing/2014/main" id="{5566E92A-5E23-45D8-A11E-6B0C76EF9B73}"/>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22E3EA08-31B4-4474-A472-BBA5D65DC724}"/>
              </a:ext>
            </a:extLst>
          </p:cNvPr>
          <p:cNvSpPr txBox="1">
            <a:spLocks noGrp="1"/>
          </p:cNvSpPr>
          <p:nvPr>
            <p:ph type="sldNum" sz="quarter" idx="8"/>
          </p:nvPr>
        </p:nvSpPr>
        <p:spPr/>
        <p:txBody>
          <a:bodyPr/>
          <a:lstStyle>
            <a:lvl1pPr>
              <a:defRPr/>
            </a:lvl1pPr>
          </a:lstStyle>
          <a:p>
            <a:pPr lvl="0"/>
            <a:fld id="{A2EA63BC-574A-4CE6-95CF-4F79BC973524}" type="slidenum">
              <a:t>‹Nº›</a:t>
            </a:fld>
            <a:endParaRPr lang="es-ES"/>
          </a:p>
        </p:txBody>
      </p:sp>
    </p:spTree>
    <p:extLst>
      <p:ext uri="{BB962C8B-B14F-4D97-AF65-F5344CB8AC3E}">
        <p14:creationId xmlns:p14="http://schemas.microsoft.com/office/powerpoint/2010/main" val="3830964485"/>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DFA1357-E210-4970-9894-9E2CD1B01B4A}"/>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3353FDE8-E17A-4537-898D-A084AA034FFD}"/>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4FB703B3-5527-483D-AFB1-7FBD78ADD5C5}"/>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C37667EB-1EE9-4E7A-A5CF-284587440932}"/>
              </a:ext>
            </a:extLst>
          </p:cNvPr>
          <p:cNvSpPr txBox="1">
            <a:spLocks noGrp="1"/>
          </p:cNvSpPr>
          <p:nvPr>
            <p:ph type="dt" sz="half" idx="7"/>
          </p:nvPr>
        </p:nvSpPr>
        <p:spPr/>
        <p:txBody>
          <a:bodyPr/>
          <a:lstStyle>
            <a:lvl1pPr>
              <a:defRPr/>
            </a:lvl1pPr>
          </a:lstStyle>
          <a:p>
            <a:pPr lvl="0"/>
            <a:fld id="{5627D1D9-DE6B-4982-B613-F4B396E95E2B}" type="datetime1">
              <a:rPr lang="es-ES"/>
              <a:pPr lvl="0"/>
              <a:t>19/09/2020</a:t>
            </a:fld>
            <a:endParaRPr lang="es-ES"/>
          </a:p>
        </p:txBody>
      </p:sp>
      <p:sp>
        <p:nvSpPr>
          <p:cNvPr id="6" name="Marcador de pie de página 5">
            <a:extLst>
              <a:ext uri="{FF2B5EF4-FFF2-40B4-BE49-F238E27FC236}">
                <a16:creationId xmlns:a16="http://schemas.microsoft.com/office/drawing/2014/main" id="{A8C58DE6-EA65-4630-AE92-5641AA7B98C3}"/>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5993BD2C-4D1F-4DF9-89B9-3A1765592273}"/>
              </a:ext>
            </a:extLst>
          </p:cNvPr>
          <p:cNvSpPr txBox="1">
            <a:spLocks noGrp="1"/>
          </p:cNvSpPr>
          <p:nvPr>
            <p:ph type="sldNum" sz="quarter" idx="8"/>
          </p:nvPr>
        </p:nvSpPr>
        <p:spPr/>
        <p:txBody>
          <a:bodyPr/>
          <a:lstStyle>
            <a:lvl1pPr>
              <a:defRPr/>
            </a:lvl1pPr>
          </a:lstStyle>
          <a:p>
            <a:pPr lvl="0"/>
            <a:fld id="{A87B6C00-83DC-487A-BCC2-0203EDDF5E18}" type="slidenum">
              <a:t>‹Nº›</a:t>
            </a:fld>
            <a:endParaRPr lang="es-ES"/>
          </a:p>
        </p:txBody>
      </p:sp>
    </p:spTree>
    <p:extLst>
      <p:ext uri="{BB962C8B-B14F-4D97-AF65-F5344CB8AC3E}">
        <p14:creationId xmlns:p14="http://schemas.microsoft.com/office/powerpoint/2010/main" val="10050697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2A1777E-0E4E-4212-9C7D-B17313E508E0}"/>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4BF0CEE6-B699-45B5-A76E-8CB08239BC09}"/>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8C53BC64-E485-443B-ACE8-797DE01198C5}"/>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E7B7DEEF-0E06-4023-84CB-0961F6CF23C5}"/>
              </a:ext>
            </a:extLst>
          </p:cNvPr>
          <p:cNvSpPr txBox="1">
            <a:spLocks noGrp="1"/>
          </p:cNvSpPr>
          <p:nvPr>
            <p:ph type="dt" sz="half" idx="7"/>
          </p:nvPr>
        </p:nvSpPr>
        <p:spPr/>
        <p:txBody>
          <a:bodyPr/>
          <a:lstStyle>
            <a:lvl1pPr>
              <a:defRPr/>
            </a:lvl1pPr>
          </a:lstStyle>
          <a:p>
            <a:pPr lvl="0"/>
            <a:fld id="{F991F3C7-EB04-4ABC-B402-D8AA018444FC}" type="datetime1">
              <a:rPr lang="es-ES"/>
              <a:pPr lvl="0"/>
              <a:t>19/09/2020</a:t>
            </a:fld>
            <a:endParaRPr lang="es-ES"/>
          </a:p>
        </p:txBody>
      </p:sp>
      <p:sp>
        <p:nvSpPr>
          <p:cNvPr id="6" name="Marcador de pie de página 5">
            <a:extLst>
              <a:ext uri="{FF2B5EF4-FFF2-40B4-BE49-F238E27FC236}">
                <a16:creationId xmlns:a16="http://schemas.microsoft.com/office/drawing/2014/main" id="{2329E6F3-1FD3-4A60-9E62-CAE7653C54C8}"/>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AEE65895-43FA-4DC8-B061-907270CE339C}"/>
              </a:ext>
            </a:extLst>
          </p:cNvPr>
          <p:cNvSpPr txBox="1">
            <a:spLocks noGrp="1"/>
          </p:cNvSpPr>
          <p:nvPr>
            <p:ph type="sldNum" sz="quarter" idx="8"/>
          </p:nvPr>
        </p:nvSpPr>
        <p:spPr/>
        <p:txBody>
          <a:bodyPr/>
          <a:lstStyle>
            <a:lvl1pPr>
              <a:defRPr/>
            </a:lvl1pPr>
          </a:lstStyle>
          <a:p>
            <a:pPr lvl="0"/>
            <a:fld id="{82B5473F-314C-42DF-9AEA-0AF4AFBBBE21}" type="slidenum">
              <a:t>‹Nº›</a:t>
            </a:fld>
            <a:endParaRPr lang="es-ES"/>
          </a:p>
        </p:txBody>
      </p:sp>
    </p:spTree>
    <p:extLst>
      <p:ext uri="{BB962C8B-B14F-4D97-AF65-F5344CB8AC3E}">
        <p14:creationId xmlns:p14="http://schemas.microsoft.com/office/powerpoint/2010/main" val="30966834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06BB86F-2706-4AE3-99D2-00A3E0705BD9}"/>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98A9DC65-F6E3-4542-8813-03A2CED95BA4}"/>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BD8D4405-EDD2-47F6-933A-E38659DAD6A3}"/>
              </a:ext>
            </a:extLst>
          </p:cNvPr>
          <p:cNvSpPr txBox="1">
            <a:spLocks noGrp="1"/>
          </p:cNvSpPr>
          <p:nvPr>
            <p:ph type="dt" sz="half" idx="7"/>
          </p:nvPr>
        </p:nvSpPr>
        <p:spPr/>
        <p:txBody>
          <a:bodyPr/>
          <a:lstStyle>
            <a:lvl1pPr>
              <a:defRPr/>
            </a:lvl1pPr>
          </a:lstStyle>
          <a:p>
            <a:pPr lvl="0"/>
            <a:fld id="{62B1B0E8-AF07-461D-95DC-C8DB0382E2D1}" type="datetime1">
              <a:rPr lang="es-ES"/>
              <a:pPr lvl="0"/>
              <a:t>19/09/2020</a:t>
            </a:fld>
            <a:endParaRPr lang="es-ES"/>
          </a:p>
        </p:txBody>
      </p:sp>
      <p:sp>
        <p:nvSpPr>
          <p:cNvPr id="5" name="Marcador de pie de página 4">
            <a:extLst>
              <a:ext uri="{FF2B5EF4-FFF2-40B4-BE49-F238E27FC236}">
                <a16:creationId xmlns:a16="http://schemas.microsoft.com/office/drawing/2014/main" id="{52579BC9-EF3A-45F1-8BEA-A89D1C338B6D}"/>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D045BAA0-1D0E-45F3-AE2E-8C3562332BF7}"/>
              </a:ext>
            </a:extLst>
          </p:cNvPr>
          <p:cNvSpPr txBox="1">
            <a:spLocks noGrp="1"/>
          </p:cNvSpPr>
          <p:nvPr>
            <p:ph type="sldNum" sz="quarter" idx="8"/>
          </p:nvPr>
        </p:nvSpPr>
        <p:spPr/>
        <p:txBody>
          <a:bodyPr/>
          <a:lstStyle>
            <a:lvl1pPr>
              <a:defRPr/>
            </a:lvl1pPr>
          </a:lstStyle>
          <a:p>
            <a:pPr lvl="0"/>
            <a:fld id="{E85E508C-C8D2-4CE7-824F-14490D447A97}" type="slidenum">
              <a:t>‹Nº›</a:t>
            </a:fld>
            <a:endParaRPr lang="es-ES"/>
          </a:p>
        </p:txBody>
      </p:sp>
    </p:spTree>
    <p:extLst>
      <p:ext uri="{BB962C8B-B14F-4D97-AF65-F5344CB8AC3E}">
        <p14:creationId xmlns:p14="http://schemas.microsoft.com/office/powerpoint/2010/main" val="29632164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BE92EDED-8DF7-4019-9474-49892F976B3A}"/>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8414ED6B-FEAD-4128-B129-B30EDCAFE430}"/>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DFE80F3C-09AF-4026-9118-C44401FBED34}"/>
              </a:ext>
            </a:extLst>
          </p:cNvPr>
          <p:cNvSpPr txBox="1">
            <a:spLocks noGrp="1"/>
          </p:cNvSpPr>
          <p:nvPr>
            <p:ph type="dt" sz="half" idx="7"/>
          </p:nvPr>
        </p:nvSpPr>
        <p:spPr/>
        <p:txBody>
          <a:bodyPr/>
          <a:lstStyle>
            <a:lvl1pPr>
              <a:defRPr/>
            </a:lvl1pPr>
          </a:lstStyle>
          <a:p>
            <a:pPr lvl="0"/>
            <a:fld id="{ADFFB8B3-4A1B-4672-8D2B-8C23EBBC2793}" type="datetime1">
              <a:rPr lang="es-ES"/>
              <a:pPr lvl="0"/>
              <a:t>19/09/2020</a:t>
            </a:fld>
            <a:endParaRPr lang="es-ES"/>
          </a:p>
        </p:txBody>
      </p:sp>
      <p:sp>
        <p:nvSpPr>
          <p:cNvPr id="5" name="Marcador de pie de página 4">
            <a:extLst>
              <a:ext uri="{FF2B5EF4-FFF2-40B4-BE49-F238E27FC236}">
                <a16:creationId xmlns:a16="http://schemas.microsoft.com/office/drawing/2014/main" id="{69C73275-EB61-41D6-847D-99AC5591ABF4}"/>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6F325B1C-BAE5-4219-A620-58C516DF8950}"/>
              </a:ext>
            </a:extLst>
          </p:cNvPr>
          <p:cNvSpPr txBox="1">
            <a:spLocks noGrp="1"/>
          </p:cNvSpPr>
          <p:nvPr>
            <p:ph type="sldNum" sz="quarter" idx="8"/>
          </p:nvPr>
        </p:nvSpPr>
        <p:spPr/>
        <p:txBody>
          <a:bodyPr/>
          <a:lstStyle>
            <a:lvl1pPr>
              <a:defRPr/>
            </a:lvl1pPr>
          </a:lstStyle>
          <a:p>
            <a:pPr lvl="0"/>
            <a:fld id="{CCC09992-7BA5-4E8D-A50A-DCDA9810039D}" type="slidenum">
              <a:t>‹Nº›</a:t>
            </a:fld>
            <a:endParaRPr lang="es-ES"/>
          </a:p>
        </p:txBody>
      </p:sp>
    </p:spTree>
    <p:extLst>
      <p:ext uri="{BB962C8B-B14F-4D97-AF65-F5344CB8AC3E}">
        <p14:creationId xmlns:p14="http://schemas.microsoft.com/office/powerpoint/2010/main" val="15681411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C1E5236-5691-436A-9363-B3AA2AC6F5DA}"/>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F1136405-2E09-4CE6-ACC2-A3C60A50D033}"/>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96AE558D-2039-4489-B30B-7F9FE2518E40}"/>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969F644A-D988-478E-A7D6-3D6AFEC3D8D6}"/>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2A4119E1-F3E6-4CC2-BFBB-DAF4EBCF53C4}"/>
              </a:ext>
            </a:extLst>
          </p:cNvPr>
          <p:cNvSpPr txBox="1">
            <a:spLocks noGrp="1"/>
          </p:cNvSpPr>
          <p:nvPr>
            <p:ph type="sldNum" sz="quarter" idx="8"/>
          </p:nvPr>
        </p:nvSpPr>
        <p:spPr/>
        <p:txBody>
          <a:bodyPr/>
          <a:lstStyle>
            <a:lvl1pPr>
              <a:defRPr sz="1400"/>
            </a:lvl1pPr>
          </a:lstStyle>
          <a:p>
            <a:pPr lvl="0"/>
            <a:fld id="{AB3A7E5F-995A-4119-9C57-FFA4C096A7C4}" type="slidenum">
              <a:t>‹Nº›</a:t>
            </a:fld>
            <a:endParaRPr lang="es-ES"/>
          </a:p>
        </p:txBody>
      </p:sp>
    </p:spTree>
    <p:extLst>
      <p:ext uri="{BB962C8B-B14F-4D97-AF65-F5344CB8AC3E}">
        <p14:creationId xmlns:p14="http://schemas.microsoft.com/office/powerpoint/2010/main" val="177271504"/>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464AA95-0622-4BF9-A1A0-B316729ACA1E}"/>
              </a:ext>
            </a:extLst>
          </p:cNvPr>
          <p:cNvSpPr txBox="1">
            <a:spLocks noGrp="1"/>
          </p:cNvSpPr>
          <p:nvPr>
            <p:ph type="ctrTitle"/>
          </p:nvPr>
        </p:nvSpPr>
        <p:spPr>
          <a:xfrm>
            <a:off x="1524003" y="1122361"/>
            <a:ext cx="9144000" cy="2387598"/>
          </a:xfrm>
          <a:prstGeom prst="rect">
            <a:avLst/>
          </a:prstGeom>
          <a:noFill/>
          <a:ln>
            <a:noFill/>
          </a:ln>
        </p:spPr>
        <p:txBody>
          <a:bodyPr vert="horz" wrap="square" lIns="91440" tIns="45720" rIns="91440" bIns="45720" anchor="b" anchorCtr="1" compatLnSpc="1">
            <a:noAutofit/>
          </a:bodyPr>
          <a:lstStyle>
            <a:lvl1pPr marL="0" marR="0" lvl="0" indent="0" algn="ctr" fontAlgn="auto">
              <a:lnSpc>
                <a:spcPct val="100000"/>
              </a:lnSpc>
              <a:spcBef>
                <a:spcPts val="0"/>
              </a:spcBef>
              <a:spcAft>
                <a:spcPts val="0"/>
              </a:spcAft>
              <a:tabLst/>
              <a:defRPr lang="es-ES" sz="6000" b="0" i="0" u="none" strike="noStrike" cap="none" spc="0" baseline="0">
                <a:solidFill>
                  <a:srgbClr val="000000"/>
                </a:solidFill>
                <a:uFillTx/>
                <a:latin typeface="Arial"/>
                <a:cs typeface="Arial"/>
              </a:defRPr>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ACE7F244-C156-4364-AB07-C94C4003A319}"/>
              </a:ext>
            </a:extLst>
          </p:cNvPr>
          <p:cNvSpPr txBox="1">
            <a:spLocks noGrp="1"/>
          </p:cNvSpPr>
          <p:nvPr>
            <p:ph type="subTitle" idx="1"/>
          </p:nvPr>
        </p:nvSpPr>
        <p:spPr>
          <a:xfrm>
            <a:off x="1524003" y="3602041"/>
            <a:ext cx="9144000" cy="1655758"/>
          </a:xfrm>
          <a:prstGeom prst="rect">
            <a:avLst/>
          </a:prstGeom>
          <a:noFill/>
          <a:ln>
            <a:noFill/>
          </a:ln>
        </p:spPr>
        <p:txBody>
          <a:bodyPr vert="horz" wrap="square" lIns="91440" tIns="45720" rIns="91440" bIns="45720" anchor="t" anchorCtr="1" compatLnSpc="1">
            <a:noAutofit/>
          </a:bodyPr>
          <a:lstStyle>
            <a:lvl1pPr marL="0" marR="0" lvl="0" indent="0" algn="ctr" fontAlgn="auto">
              <a:lnSpc>
                <a:spcPct val="100000"/>
              </a:lnSpc>
              <a:spcBef>
                <a:spcPts val="600"/>
              </a:spcBef>
              <a:spcAft>
                <a:spcPts val="0"/>
              </a:spcAft>
              <a:buNone/>
              <a:tabLst/>
              <a:defRPr lang="es-ES" sz="2400" b="0" i="0" u="none" strike="noStrike" cap="none" spc="0" baseline="0">
                <a:solidFill>
                  <a:srgbClr val="000000"/>
                </a:solidFill>
                <a:uFillTx/>
                <a:latin typeface="Arial"/>
                <a:cs typeface="Arial"/>
              </a:defRPr>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49B517DB-C181-4628-A165-0B69AE181799}"/>
              </a:ext>
            </a:extLst>
          </p:cNvPr>
          <p:cNvSpPr txBox="1">
            <a:spLocks noGrp="1"/>
          </p:cNvSpPr>
          <p:nvPr>
            <p:ph type="dt" sz="half" idx="7"/>
          </p:nvPr>
        </p:nvSpPr>
        <p:spPr/>
        <p:txBody>
          <a:bodyPr/>
          <a:lstStyle>
            <a:lvl1pPr>
              <a:defRPr/>
            </a:lvl1pPr>
          </a:lstStyle>
          <a:p>
            <a:pPr lvl="0"/>
            <a:endParaRPr lang="es-ES"/>
          </a:p>
        </p:txBody>
      </p:sp>
    </p:spTree>
    <p:extLst>
      <p:ext uri="{BB962C8B-B14F-4D97-AF65-F5344CB8AC3E}">
        <p14:creationId xmlns:p14="http://schemas.microsoft.com/office/powerpoint/2010/main" val="3139832254"/>
      </p:ext>
    </p:extLst>
  </p:cSld>
  <p:clrMapOvr>
    <a:masterClrMapping/>
  </p:clrMapOvr>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757BF14E-0D82-49CF-9A39-543B1E50B00D}"/>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DFB88633-1425-4E95-A10F-E570B9406664}"/>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7CA62D49-E824-49A5-966B-C8B9D03A83A0}"/>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8B45C53F-7805-4742-AE42-21DB2E80C234}" type="datetime1">
              <a:rPr lang="es-ES"/>
              <a:pPr lvl="0"/>
              <a:t>19/09/2020</a:t>
            </a:fld>
            <a:endParaRPr lang="es-ES"/>
          </a:p>
        </p:txBody>
      </p:sp>
      <p:sp>
        <p:nvSpPr>
          <p:cNvPr id="5" name="Marcador de pie de página 4">
            <a:extLst>
              <a:ext uri="{FF2B5EF4-FFF2-40B4-BE49-F238E27FC236}">
                <a16:creationId xmlns:a16="http://schemas.microsoft.com/office/drawing/2014/main" id="{87959B37-7231-4D4F-B7A9-E65B4D12505F}"/>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C1D3F6AB-3B21-4F34-9A43-34488FBC361F}"/>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F0AFC53E-39FA-47A0-B505-159422F2A428}"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AE21FE62-0736-4EA2-B3A4-7E76F5C0F9A8}"/>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3A63DDB8-B709-47BB-8CDC-2CD7116A096D}"/>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3290CAB1-AFCC-4877-A818-BBDF6025AC2D}"/>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3F32E0A1-7002-43F2-A1F1-0940F16E2A51}"/>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D95012D6-09A3-4001-A594-AE5CD4081A51}"/>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8B237D90-D7B7-409A-AABB-929DBF0C17EB}"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2534F299-9132-4D71-8B6F-E02CEBD6E9D8}"/>
              </a:ext>
            </a:extLst>
          </p:cNvPr>
          <p:cNvSpPr txBox="1">
            <a:spLocks noGrp="1"/>
          </p:cNvSpPr>
          <p:nvPr>
            <p:ph type="dt" sz="half" idx="2"/>
          </p:nvPr>
        </p:nvSpPr>
        <p:spPr>
          <a:xfrm>
            <a:off x="609603" y="6245223"/>
            <a:ext cx="2844798" cy="476246"/>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400" b="0" i="0" u="none" strike="noStrike" kern="1200" cap="none" spc="0" baseline="0">
                <a:solidFill>
                  <a:srgbClr val="000000"/>
                </a:solidFill>
                <a:uFillTx/>
                <a:latin typeface="Arial"/>
                <a:cs typeface="Arial"/>
              </a:defRPr>
            </a:lvl1pPr>
          </a:lstStyle>
          <a:p>
            <a:pPr lvl="0"/>
            <a:endParaRPr lang="es-ES"/>
          </a:p>
        </p:txBody>
      </p:sp>
    </p:spTree>
  </p:cSld>
  <p:clrMap bg1="lt1" tx1="dk1" bg2="lt2" tx2="dk2" accent1="accent1" accent2="accent2" accent3="accent3" accent4="accent4" accent5="accent5" accent6="accent6" hlink="hlink" folHlink="folHlink"/>
  <p:sldLayoutIdLst>
    <p:sldLayoutId id="214748366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53.jpg"/><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55.jpg"/><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58.jpg"/><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2.xml"/></Relationships>
</file>

<file path=ppt/slides/_rels/slide57.xml.rels><?xml version="1.0" encoding="UTF-8" standalone="yes"?>
<Relationships xmlns="http://schemas.openxmlformats.org/package/2006/relationships"><Relationship Id="rId8" Type="http://schemas.openxmlformats.org/officeDocument/2006/relationships/image" Target="../media/image65.png"/><Relationship Id="rId13" Type="http://schemas.openxmlformats.org/officeDocument/2006/relationships/hyperlink" Target="https://vk.com/mispps" TargetMode="External"/><Relationship Id="rId3" Type="http://schemas.openxmlformats.org/officeDocument/2006/relationships/image" Target="../media/image62.png"/><Relationship Id="rId7" Type="http://schemas.openxmlformats.org/officeDocument/2006/relationships/hyperlink" Target="https://www.facebook.com/mispps" TargetMode="External"/><Relationship Id="rId12" Type="http://schemas.openxmlformats.org/officeDocument/2006/relationships/image" Target="../media/image67.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64.png"/><Relationship Id="rId11" Type="http://schemas.openxmlformats.org/officeDocument/2006/relationships/hyperlink" Target="https://plus.google.com/+Mispps/" TargetMode="External"/><Relationship Id="rId5" Type="http://schemas.openxmlformats.org/officeDocument/2006/relationships/image" Target="../media/image63.png"/><Relationship Id="rId10" Type="http://schemas.openxmlformats.org/officeDocument/2006/relationships/image" Target="../media/image6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8.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EF228870-3098-43EC-B657-512CD46A884A}"/>
              </a:ext>
            </a:extLst>
          </p:cNvPr>
          <p:cNvSpPr txBox="1"/>
          <p:nvPr/>
        </p:nvSpPr>
        <p:spPr>
          <a:xfrm>
            <a:off x="35506" y="2716563"/>
            <a:ext cx="12191996" cy="113877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a:rPr>
              <a:t>HMS VICTORY</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a:rPr>
              <a:t>PORTSMOUTH · INGLATERRA</a:t>
            </a:r>
          </a:p>
        </p:txBody>
      </p:sp>
      <p:pic>
        <p:nvPicPr>
          <p:cNvPr id="3" name="Massenet- Meditacion De Thais (clasica)">
            <a:extLst>
              <a:ext uri="{FF2B5EF4-FFF2-40B4-BE49-F238E27FC236}">
                <a16:creationId xmlns:a16="http://schemas.microsoft.com/office/drawing/2014/main" id="{B5B3656A-A52C-4DFA-923C-7A6105C9C6FD}"/>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41403" y="5649400"/>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5D4FC64-F59E-49AA-92E5-964773AD7DF0}"/>
              </a:ext>
            </a:extLst>
          </p:cNvPr>
          <p:cNvPicPr>
            <a:picLocks noChangeAspect="1"/>
          </p:cNvPicPr>
          <p:nvPr/>
        </p:nvPicPr>
        <p:blipFill>
          <a:blip r:embed="rId3"/>
          <a:stretch>
            <a:fillRect/>
          </a:stretch>
        </p:blipFill>
        <p:spPr>
          <a:xfrm>
            <a:off x="0" y="0"/>
            <a:ext cx="12424053" cy="705775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6CB9C5AD-66DB-4CF8-9198-1C9B8EDF36EB}"/>
              </a:ext>
            </a:extLst>
          </p:cNvPr>
          <p:cNvSpPr txBox="1"/>
          <p:nvPr/>
        </p:nvSpPr>
        <p:spPr>
          <a:xfrm>
            <a:off x="1136343" y="905521"/>
            <a:ext cx="9916357" cy="5016755"/>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El HMS VICTORY es un navío de línea británico, famoso por participar en 1805 en la batalla de Trafalgar como buque insignia del almirante Horatio Nelson. Aunque se encuentra en un dique seco del puerto de Portsmouth (Hampshire) en el sur de Inglaterra como museo, el Victory sigue siendo el buque insignia del Segundo Lord del Mar (Second Sea Lord, una distinción honorífica propia de la Marina Real británica). Es el único navío de línea que ha sobrevivido hasta el presente en condiciones originales.​ El estadounidense USS Constitution (botado en 1795) también ha sido conservado, pero no es un navío de línea sino una fragata.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En 1758, después de que el presupuesto y los planos de un nuevo navío de tres puentes fueran aprobados, la Marina Real británica dio orden a los astilleros de Chatham que empezaran la construcción del buque, comenzada al año siguiente, en 1759. Se debatió durante un tiempo acerca de si se debía o no bautizar al buque con el nombre de VICTORY, puesto que el precedente VICTORY había zozobrado en 1744 con toda su tripulación a bordo, pero el HMS VICTORY fue finalmente botado y bautizado en 1765. El resto de obras fue progresivamente completado hasta que en 1778 el navío pudo ser atribuido al servicio activo.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El VICTORY conoció su bautismo de fuego en el año mismo en que entró en servicio, 1778, año en que participó en la primera batalla de Ushant, durante la guerra de Independencia de los Estados Unidos. También participó en la segunda batalla de Ushant (1781, también durante la guerra de Independencia estadounidense) y en la batalla del Cabo de San Vicente (1797, durante las guerras revolucionarias francesas). En febrero de 1798 el Almirantazgo Británico decidió anclar al VICTORY en Chatham para que fuera reconvertido en un buque hospital destinado a prisioneros de guerra españoles y franceses.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71BF6F8-F01A-41A4-9574-1E18A0321D92}"/>
              </a:ext>
            </a:extLst>
          </p:cNvPr>
          <p:cNvPicPr>
            <a:picLocks noChangeAspect="1"/>
          </p:cNvPicPr>
          <p:nvPr/>
        </p:nvPicPr>
        <p:blipFill>
          <a:blip r:embed="rId3"/>
          <a:stretch>
            <a:fillRect/>
          </a:stretch>
        </p:blipFill>
        <p:spPr>
          <a:xfrm>
            <a:off x="0" y="0"/>
            <a:ext cx="12191996"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5C550724-7EAD-456B-B09B-482031599448}"/>
              </a:ext>
            </a:extLst>
          </p:cNvPr>
          <p:cNvSpPr txBox="1"/>
          <p:nvPr/>
        </p:nvSpPr>
        <p:spPr>
          <a:xfrm>
            <a:off x="1233991" y="905521"/>
            <a:ext cx="9525743" cy="5016755"/>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Sin embargo, al año siguiente, en octubre de 1799, el HMS IMPREGNABLE encalló por accidente frente a las costas de Inglaterra. Escaseando cada vez más en primera línea de combate los buques de tres puentes, la pérdida de este tres puentes hizo tomar al estado mayor británico la decisión de volver a poner al VICTORY en servicio activo en alta mar. Las obras de reacondicionamiento para el combate naval, en Portsmouth, encontraron una serie de dificultades y tuvieron que durar tres años, de 1800 a 1803. El 11 de abril de ese año zarpó de Portsmouth al mando del capitán Samuel Sutton, quien a bordo del VICTORY recuperó la fragata AMBUSCADE el 28 de mayo (esta fragata británica había sido capturada por los franceses y rebautizada como EMBUSCADE y sólo fue de vuelta a Inglaterra en 1803, cuando recuperó su nombre original inglés).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El 30 de mayo, frente a las costas de Tolón, el capitán Sutton intercambió el mando del VICTORY con el del AMPHION, comandado hasta entonces por el vicealmirante Horatio Nelson, quien daría al VICTORY la fama que aún posee hoy en día. Dos años después de ser asignado al mando del VICTORY, Nelson participó en la batalla de Trafalgar, la más decisiva de las guerras napoleónicas, pues fue la que puso término a las armadas francesa y española ofreciendo de este modo al Reino Unido una supremacía marítima que duraría hasta la Segunda Guerra Mundial. Sin embargo, Nelson no tuvo ocasión de saber de su victoria pues falleció durante la batalla en el curso de un combate cerrado con el REDOUTABLE, un gran navío francés de 74 cañones. Desde las cofas del REDOUTABLE un tirador alcanzó entonces a Nelson. El tiro de mosquete entró por su hombro izquierdo y bajó directamente hasta sus costillas, rompiendo dos de ellas, que perforaron su pulmón izquierdo y cortaron la arteria pulmonar, y finalmente se alojó en su columna vertebral, provocando una lenta muerte al entrar sangre en el pulmón con cada latido del corazón del vicealmirante.</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A257958-D2BF-47C7-8ABB-9A7596B0E71F}"/>
              </a:ext>
            </a:extLst>
          </p:cNvPr>
          <p:cNvPicPr>
            <a:picLocks noChangeAspect="1"/>
          </p:cNvPicPr>
          <p:nvPr/>
        </p:nvPicPr>
        <p:blipFill>
          <a:blip r:embed="rId2"/>
          <a:stretch>
            <a:fillRect/>
          </a:stretch>
        </p:blipFill>
        <p:spPr>
          <a:xfrm>
            <a:off x="1450018" y="0"/>
            <a:ext cx="9240249"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2">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685143CC-233B-4B9C-82E8-42A8A94E6EE2}"/>
              </a:ext>
            </a:extLst>
          </p:cNvPr>
          <p:cNvSpPr txBox="1"/>
          <p:nvPr/>
        </p:nvSpPr>
        <p:spPr>
          <a:xfrm>
            <a:off x="1278386" y="1660120"/>
            <a:ext cx="9570128" cy="3539432"/>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En 1921, unos apasionados de la historia naval británica fundaron la “SAVE THE VICTORY FUND” (que puede traducirse aproximadamente como “FONDO PARA SALVAR AL VICTORY”). El gobierno británico decidió acceder a esta petición para honrar la memoria de Nelson y conmemorar la victoria británica en las guerras napoleónicas, y el 12 de enero de 1922 el buque fue puesto en dique seco en Portsmouth, donde empezó su restauración. Finalmente, después de seis años de obras, el rey Jorge V inauguró al VICTORY como buque museo, aunque el trabajo de restauración continuó todavía durante un cierto tiempo. En 1941, durante la Segunda Guerra Mundial, el VICTORY recibió daños en su casco que fueron causados por un bombardeo de la Luftwaffe, pero pudo ser reparado.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Las últimas obras de restauración tuvieron lugar en 2005. El objeto de esta nueva restauración consistió en dar al VICTORY el aspecto y configuración lo más próximos posibles al aspecto y configuración que el navío tuvo durante la batalla de Trafalgar. Hoy en día, el VICTORY sigue estando oficialmente en servicio activo, a pesar de estar en dique seco. Posee tripulación e incluso capitán, siendo una de las piezas más simbólicas de la Marina Real por su importancia en su última batalla, que daría a Inglaterra la supremacía marítima por casi 150 años.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8FF7FC2-2AE1-460E-9A85-7AFED1F4C253}"/>
              </a:ext>
            </a:extLst>
          </p:cNvPr>
          <p:cNvPicPr>
            <a:picLocks noChangeAspect="1"/>
          </p:cNvPicPr>
          <p:nvPr/>
        </p:nvPicPr>
        <p:blipFill>
          <a:blip r:embed="rId2"/>
          <a:stretch>
            <a:fillRect/>
          </a:stretch>
        </p:blipFill>
        <p:spPr>
          <a:xfrm>
            <a:off x="1562700" y="0"/>
            <a:ext cx="9139748"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72AFAC5-EA30-443A-B889-71D64552E651}"/>
              </a:ext>
            </a:extLst>
          </p:cNvPr>
          <p:cNvPicPr>
            <a:picLocks noChangeAspect="1"/>
          </p:cNvPicPr>
          <p:nvPr/>
        </p:nvPicPr>
        <p:blipFill>
          <a:blip r:embed="rId2"/>
          <a:stretch>
            <a:fillRect/>
          </a:stretch>
        </p:blipFill>
        <p:spPr>
          <a:xfrm>
            <a:off x="727277" y="0"/>
            <a:ext cx="10730749"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73B574E-DADC-4E9C-8B54-3EFB470C26D7}"/>
              </a:ext>
            </a:extLst>
          </p:cNvPr>
          <p:cNvPicPr>
            <a:picLocks noChangeAspect="1"/>
          </p:cNvPicPr>
          <p:nvPr/>
        </p:nvPicPr>
        <p:blipFill>
          <a:blip r:embed="rId2"/>
          <a:stretch>
            <a:fillRect/>
          </a:stretch>
        </p:blipFill>
        <p:spPr>
          <a:xfrm>
            <a:off x="-73334" y="0"/>
            <a:ext cx="12182350"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B06B1B8-ECDA-4029-A2FF-42CAF6E31082}"/>
              </a:ext>
            </a:extLst>
          </p:cNvPr>
          <p:cNvPicPr>
            <a:picLocks noChangeAspect="1"/>
          </p:cNvPicPr>
          <p:nvPr/>
        </p:nvPicPr>
        <p:blipFill>
          <a:blip r:embed="rId2"/>
          <a:stretch>
            <a:fillRect/>
          </a:stretch>
        </p:blipFill>
        <p:spPr>
          <a:xfrm>
            <a:off x="896642" y="0"/>
            <a:ext cx="10351364" cy="6854699"/>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173C2B7-DF7E-41B8-8D8B-27BC38E0E671}"/>
              </a:ext>
            </a:extLst>
          </p:cNvPr>
          <p:cNvPicPr>
            <a:picLocks noChangeAspect="1"/>
          </p:cNvPicPr>
          <p:nvPr/>
        </p:nvPicPr>
        <p:blipFill>
          <a:blip r:embed="rId2"/>
          <a:stretch>
            <a:fillRect/>
          </a:stretch>
        </p:blipFill>
        <p:spPr>
          <a:xfrm>
            <a:off x="62142" y="629162"/>
            <a:ext cx="12042666" cy="5620725"/>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B29965E-662E-41EF-8457-4276F5A429CF}"/>
              </a:ext>
            </a:extLst>
          </p:cNvPr>
          <p:cNvPicPr>
            <a:picLocks noChangeAspect="1"/>
          </p:cNvPicPr>
          <p:nvPr/>
        </p:nvPicPr>
        <p:blipFill>
          <a:blip r:embed="rId2"/>
          <a:stretch>
            <a:fillRect/>
          </a:stretch>
        </p:blipFill>
        <p:spPr>
          <a:xfrm>
            <a:off x="1005675" y="0"/>
            <a:ext cx="10255188"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5554837-AC72-46AF-893E-F541A2CFC3CE}"/>
              </a:ext>
            </a:extLst>
          </p:cNvPr>
          <p:cNvPicPr>
            <a:picLocks noChangeAspect="1"/>
          </p:cNvPicPr>
          <p:nvPr/>
        </p:nvPicPr>
        <p:blipFill>
          <a:blip r:embed="rId2"/>
          <a:stretch>
            <a:fillRect/>
          </a:stretch>
        </p:blipFill>
        <p:spPr>
          <a:xfrm>
            <a:off x="0" y="0"/>
            <a:ext cx="12191996" cy="684817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252F2FA-11B0-4784-9C8D-A414EC82E897}"/>
              </a:ext>
            </a:extLst>
          </p:cNvPr>
          <p:cNvPicPr>
            <a:picLocks noChangeAspect="1"/>
          </p:cNvPicPr>
          <p:nvPr/>
        </p:nvPicPr>
        <p:blipFill>
          <a:blip r:embed="rId2"/>
          <a:stretch>
            <a:fillRect/>
          </a:stretch>
        </p:blipFill>
        <p:spPr>
          <a:xfrm>
            <a:off x="0" y="0"/>
            <a:ext cx="12238503"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58F6F5A-B20E-4FF5-BC9E-978899C0F216}"/>
              </a:ext>
            </a:extLst>
          </p:cNvPr>
          <p:cNvPicPr>
            <a:picLocks noChangeAspect="1"/>
          </p:cNvPicPr>
          <p:nvPr/>
        </p:nvPicPr>
        <p:blipFill>
          <a:blip r:embed="rId2"/>
          <a:stretch>
            <a:fillRect/>
          </a:stretch>
        </p:blipFill>
        <p:spPr>
          <a:xfrm>
            <a:off x="0" y="-372864"/>
            <a:ext cx="12191996" cy="7210172"/>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EFCEE80-CC40-4259-B061-37DFD4194D2E}"/>
              </a:ext>
            </a:extLst>
          </p:cNvPr>
          <p:cNvPicPr>
            <a:picLocks noChangeAspect="1"/>
          </p:cNvPicPr>
          <p:nvPr/>
        </p:nvPicPr>
        <p:blipFill>
          <a:blip r:embed="rId2"/>
          <a:stretch>
            <a:fillRect/>
          </a:stretch>
        </p:blipFill>
        <p:spPr>
          <a:xfrm>
            <a:off x="-408371" y="0"/>
            <a:ext cx="12738195"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42B585E-4892-4B64-8652-B212FEE6D75B}"/>
              </a:ext>
            </a:extLst>
          </p:cNvPr>
          <p:cNvPicPr>
            <a:picLocks noChangeAspect="1"/>
          </p:cNvPicPr>
          <p:nvPr/>
        </p:nvPicPr>
        <p:blipFill>
          <a:blip r:embed="rId2"/>
          <a:stretch>
            <a:fillRect/>
          </a:stretch>
        </p:blipFill>
        <p:spPr>
          <a:xfrm>
            <a:off x="949302" y="4764"/>
            <a:ext cx="5286375" cy="6848471"/>
          </a:xfrm>
          <a:prstGeom prst="rect">
            <a:avLst/>
          </a:prstGeom>
          <a:noFill/>
          <a:ln cap="flat">
            <a:noFill/>
          </a:ln>
        </p:spPr>
      </p:pic>
      <p:pic>
        <p:nvPicPr>
          <p:cNvPr id="3" name="Imagen 4">
            <a:extLst>
              <a:ext uri="{FF2B5EF4-FFF2-40B4-BE49-F238E27FC236}">
                <a16:creationId xmlns:a16="http://schemas.microsoft.com/office/drawing/2014/main" id="{3FBE3B7D-6BDD-410D-8349-586EC2D101E5}"/>
              </a:ext>
            </a:extLst>
          </p:cNvPr>
          <p:cNvPicPr>
            <a:picLocks noChangeAspect="1"/>
          </p:cNvPicPr>
          <p:nvPr/>
        </p:nvPicPr>
        <p:blipFill>
          <a:blip r:embed="rId3"/>
          <a:stretch>
            <a:fillRect/>
          </a:stretch>
        </p:blipFill>
        <p:spPr>
          <a:xfrm>
            <a:off x="6811530" y="0"/>
            <a:ext cx="4428210"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DA515C4-5478-4CD9-A66C-A5BECB5EAE40}"/>
              </a:ext>
            </a:extLst>
          </p:cNvPr>
          <p:cNvPicPr>
            <a:picLocks noChangeAspect="1"/>
          </p:cNvPicPr>
          <p:nvPr/>
        </p:nvPicPr>
        <p:blipFill>
          <a:blip r:embed="rId2"/>
          <a:stretch>
            <a:fillRect/>
          </a:stretch>
        </p:blipFill>
        <p:spPr>
          <a:xfrm>
            <a:off x="2517992" y="0"/>
            <a:ext cx="7061015" cy="8068162"/>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5C0B1E6-7185-4065-9664-4FE75BFA8C60}"/>
              </a:ext>
            </a:extLst>
          </p:cNvPr>
          <p:cNvPicPr>
            <a:picLocks noChangeAspect="1"/>
          </p:cNvPicPr>
          <p:nvPr/>
        </p:nvPicPr>
        <p:blipFill>
          <a:blip r:embed="rId2"/>
          <a:stretch>
            <a:fillRect/>
          </a:stretch>
        </p:blipFill>
        <p:spPr>
          <a:xfrm>
            <a:off x="0" y="0"/>
            <a:ext cx="12184005"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C2AA8F5-00DC-47DE-B228-12CC385D453C}"/>
              </a:ext>
            </a:extLst>
          </p:cNvPr>
          <p:cNvPicPr>
            <a:picLocks noChangeAspect="1"/>
          </p:cNvPicPr>
          <p:nvPr/>
        </p:nvPicPr>
        <p:blipFill>
          <a:blip r:embed="rId2"/>
          <a:stretch>
            <a:fillRect/>
          </a:stretch>
        </p:blipFill>
        <p:spPr>
          <a:xfrm>
            <a:off x="0" y="0"/>
            <a:ext cx="12184526"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82D94CF-E66A-4718-A840-4627B3AEB886}"/>
              </a:ext>
            </a:extLst>
          </p:cNvPr>
          <p:cNvPicPr>
            <a:picLocks noChangeAspect="1"/>
          </p:cNvPicPr>
          <p:nvPr/>
        </p:nvPicPr>
        <p:blipFill>
          <a:blip r:embed="rId2"/>
          <a:stretch>
            <a:fillRect/>
          </a:stretch>
        </p:blipFill>
        <p:spPr>
          <a:xfrm>
            <a:off x="0" y="0"/>
            <a:ext cx="12175089"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907FC17-4935-4850-B9E3-3989258099C3}"/>
              </a:ext>
            </a:extLst>
          </p:cNvPr>
          <p:cNvPicPr>
            <a:picLocks noChangeAspect="1"/>
          </p:cNvPicPr>
          <p:nvPr/>
        </p:nvPicPr>
        <p:blipFill>
          <a:blip r:embed="rId2"/>
          <a:stretch>
            <a:fillRect/>
          </a:stretch>
        </p:blipFill>
        <p:spPr>
          <a:xfrm>
            <a:off x="1510003" y="0"/>
            <a:ext cx="9171989"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EE5E48A-9B02-4EDF-BAF7-BAC3A779F22A}"/>
              </a:ext>
            </a:extLst>
          </p:cNvPr>
          <p:cNvPicPr>
            <a:picLocks noChangeAspect="1"/>
          </p:cNvPicPr>
          <p:nvPr/>
        </p:nvPicPr>
        <p:blipFill>
          <a:blip r:embed="rId2"/>
          <a:stretch>
            <a:fillRect/>
          </a:stretch>
        </p:blipFill>
        <p:spPr>
          <a:xfrm>
            <a:off x="1473921" y="0"/>
            <a:ext cx="9147374" cy="6782543"/>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328EEB2-5F00-4ACF-BCFA-59911B990B16}"/>
              </a:ext>
            </a:extLst>
          </p:cNvPr>
          <p:cNvPicPr>
            <a:picLocks noChangeAspect="1"/>
          </p:cNvPicPr>
          <p:nvPr/>
        </p:nvPicPr>
        <p:blipFill>
          <a:blip r:embed="rId2"/>
          <a:stretch>
            <a:fillRect/>
          </a:stretch>
        </p:blipFill>
        <p:spPr>
          <a:xfrm>
            <a:off x="0" y="0"/>
            <a:ext cx="12118259"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2186A48-B219-4CE5-8749-D371BC373320}"/>
              </a:ext>
            </a:extLst>
          </p:cNvPr>
          <p:cNvPicPr>
            <a:picLocks noChangeAspect="1"/>
          </p:cNvPicPr>
          <p:nvPr/>
        </p:nvPicPr>
        <p:blipFill>
          <a:blip r:embed="rId2"/>
          <a:stretch>
            <a:fillRect/>
          </a:stretch>
        </p:blipFill>
        <p:spPr>
          <a:xfrm>
            <a:off x="0" y="0"/>
            <a:ext cx="12210531"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C041358-2535-4869-960E-99DC715DFDD6}"/>
              </a:ext>
            </a:extLst>
          </p:cNvPr>
          <p:cNvPicPr>
            <a:picLocks noChangeAspect="1"/>
          </p:cNvPicPr>
          <p:nvPr/>
        </p:nvPicPr>
        <p:blipFill>
          <a:blip r:embed="rId2"/>
          <a:stretch>
            <a:fillRect/>
          </a:stretch>
        </p:blipFill>
        <p:spPr>
          <a:xfrm>
            <a:off x="913202" y="0"/>
            <a:ext cx="10222306"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502942C-8687-4D6C-9BDD-FDC5FA361858}"/>
              </a:ext>
            </a:extLst>
          </p:cNvPr>
          <p:cNvPicPr>
            <a:picLocks noChangeAspect="1"/>
          </p:cNvPicPr>
          <p:nvPr/>
        </p:nvPicPr>
        <p:blipFill>
          <a:blip r:embed="rId2"/>
          <a:stretch>
            <a:fillRect/>
          </a:stretch>
        </p:blipFill>
        <p:spPr>
          <a:xfrm>
            <a:off x="452609" y="0"/>
            <a:ext cx="5019132" cy="6858000"/>
          </a:xfrm>
          <a:prstGeom prst="rect">
            <a:avLst/>
          </a:prstGeom>
          <a:noFill/>
          <a:ln cap="flat">
            <a:noFill/>
          </a:ln>
        </p:spPr>
      </p:pic>
      <p:pic>
        <p:nvPicPr>
          <p:cNvPr id="3" name="Imagen 4">
            <a:extLst>
              <a:ext uri="{FF2B5EF4-FFF2-40B4-BE49-F238E27FC236}">
                <a16:creationId xmlns:a16="http://schemas.microsoft.com/office/drawing/2014/main" id="{9A1EA415-8214-4E1B-AABC-34876DBE0FD8}"/>
              </a:ext>
            </a:extLst>
          </p:cNvPr>
          <p:cNvPicPr>
            <a:picLocks noChangeAspect="1"/>
          </p:cNvPicPr>
          <p:nvPr/>
        </p:nvPicPr>
        <p:blipFill>
          <a:blip r:embed="rId3"/>
          <a:stretch>
            <a:fillRect/>
          </a:stretch>
        </p:blipFill>
        <p:spPr>
          <a:xfrm>
            <a:off x="5806183" y="0"/>
            <a:ext cx="5941752"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A003AB8-09F1-4998-83B8-3168A84BA340}"/>
              </a:ext>
            </a:extLst>
          </p:cNvPr>
          <p:cNvPicPr>
            <a:picLocks noChangeAspect="1"/>
          </p:cNvPicPr>
          <p:nvPr/>
        </p:nvPicPr>
        <p:blipFill>
          <a:blip r:embed="rId2"/>
          <a:stretch>
            <a:fillRect/>
          </a:stretch>
        </p:blipFill>
        <p:spPr>
          <a:xfrm>
            <a:off x="0" y="29919"/>
            <a:ext cx="12191996" cy="6863074"/>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1082D26-27C7-472E-A2A9-0B100C226076}"/>
              </a:ext>
            </a:extLst>
          </p:cNvPr>
          <p:cNvPicPr>
            <a:picLocks noChangeAspect="1"/>
          </p:cNvPicPr>
          <p:nvPr/>
        </p:nvPicPr>
        <p:blipFill>
          <a:blip r:embed="rId2"/>
          <a:stretch>
            <a:fillRect/>
          </a:stretch>
        </p:blipFill>
        <p:spPr>
          <a:xfrm>
            <a:off x="0" y="52385"/>
            <a:ext cx="12191996" cy="6753228"/>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D1212C1-BB73-4BB0-A3FD-0D698D96EF90}"/>
              </a:ext>
            </a:extLst>
          </p:cNvPr>
          <p:cNvPicPr>
            <a:picLocks noChangeAspect="1"/>
          </p:cNvPicPr>
          <p:nvPr/>
        </p:nvPicPr>
        <p:blipFill>
          <a:blip r:embed="rId2"/>
          <a:stretch>
            <a:fillRect/>
          </a:stretch>
        </p:blipFill>
        <p:spPr>
          <a:xfrm>
            <a:off x="0" y="0"/>
            <a:ext cx="12159279" cy="685800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7A036FF-3967-40E4-BC91-C9B75DB2B32E}"/>
              </a:ext>
            </a:extLst>
          </p:cNvPr>
          <p:cNvPicPr>
            <a:picLocks noChangeAspect="1"/>
          </p:cNvPicPr>
          <p:nvPr/>
        </p:nvPicPr>
        <p:blipFill>
          <a:blip r:embed="rId2"/>
          <a:stretch>
            <a:fillRect/>
          </a:stretch>
        </p:blipFill>
        <p:spPr>
          <a:xfrm>
            <a:off x="0" y="0"/>
            <a:ext cx="12185797" cy="6858000"/>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6F1B6DB-5145-458F-9B31-5E882A33AE44}"/>
              </a:ext>
            </a:extLst>
          </p:cNvPr>
          <p:cNvPicPr>
            <a:picLocks noChangeAspect="1"/>
          </p:cNvPicPr>
          <p:nvPr/>
        </p:nvPicPr>
        <p:blipFill>
          <a:blip r:embed="rId2"/>
          <a:stretch>
            <a:fillRect/>
          </a:stretch>
        </p:blipFill>
        <p:spPr>
          <a:xfrm>
            <a:off x="0" y="0"/>
            <a:ext cx="12064694" cy="6858000"/>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80E5ACB-FC08-49CE-9F00-08851FB4E47D}"/>
              </a:ext>
            </a:extLst>
          </p:cNvPr>
          <p:cNvPicPr>
            <a:picLocks noChangeAspect="1"/>
          </p:cNvPicPr>
          <p:nvPr/>
        </p:nvPicPr>
        <p:blipFill>
          <a:blip r:embed="rId2"/>
          <a:stretch>
            <a:fillRect/>
          </a:stretch>
        </p:blipFill>
        <p:spPr>
          <a:xfrm>
            <a:off x="0" y="0"/>
            <a:ext cx="12191996" cy="6890470"/>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00318D1-38F3-47A7-B43C-2D69171A62E3}"/>
              </a:ext>
            </a:extLst>
          </p:cNvPr>
          <p:cNvPicPr>
            <a:picLocks noChangeAspect="1"/>
          </p:cNvPicPr>
          <p:nvPr/>
        </p:nvPicPr>
        <p:blipFill>
          <a:blip r:embed="rId2"/>
          <a:stretch>
            <a:fillRect/>
          </a:stretch>
        </p:blipFill>
        <p:spPr>
          <a:xfrm>
            <a:off x="0" y="0"/>
            <a:ext cx="12192198" cy="6858000"/>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F521FF6-B977-4104-89A2-3369AF56E243}"/>
              </a:ext>
            </a:extLst>
          </p:cNvPr>
          <p:cNvPicPr>
            <a:picLocks noChangeAspect="1"/>
          </p:cNvPicPr>
          <p:nvPr/>
        </p:nvPicPr>
        <p:blipFill>
          <a:blip r:embed="rId2"/>
          <a:stretch>
            <a:fillRect/>
          </a:stretch>
        </p:blipFill>
        <p:spPr>
          <a:xfrm>
            <a:off x="0" y="0"/>
            <a:ext cx="12174248" cy="6858000"/>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79962AC-8DF1-434C-B250-629837F255A2}"/>
              </a:ext>
            </a:extLst>
          </p:cNvPr>
          <p:cNvPicPr>
            <a:picLocks noChangeAspect="1"/>
          </p:cNvPicPr>
          <p:nvPr/>
        </p:nvPicPr>
        <p:blipFill>
          <a:blip r:embed="rId2"/>
          <a:stretch>
            <a:fillRect/>
          </a:stretch>
        </p:blipFill>
        <p:spPr>
          <a:xfrm>
            <a:off x="0" y="0"/>
            <a:ext cx="12191996" cy="6873983"/>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16AFF48-E5AA-4D92-8570-6C5BB8339F5D}"/>
              </a:ext>
            </a:extLst>
          </p:cNvPr>
          <p:cNvPicPr>
            <a:picLocks noChangeAspect="1"/>
          </p:cNvPicPr>
          <p:nvPr/>
        </p:nvPicPr>
        <p:blipFill>
          <a:blip r:embed="rId2"/>
          <a:stretch>
            <a:fillRect/>
          </a:stretch>
        </p:blipFill>
        <p:spPr>
          <a:xfrm>
            <a:off x="0" y="0"/>
            <a:ext cx="12109143" cy="6881591"/>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7E4989E-78BA-4719-88DC-30D70899B816}"/>
              </a:ext>
            </a:extLst>
          </p:cNvPr>
          <p:cNvPicPr>
            <a:picLocks noChangeAspect="1"/>
          </p:cNvPicPr>
          <p:nvPr/>
        </p:nvPicPr>
        <p:blipFill>
          <a:blip r:embed="rId2"/>
          <a:stretch>
            <a:fillRect/>
          </a:stretch>
        </p:blipFill>
        <p:spPr>
          <a:xfrm>
            <a:off x="5747927" y="76196"/>
            <a:ext cx="6324603" cy="6705596"/>
          </a:xfrm>
          <a:prstGeom prst="rect">
            <a:avLst/>
          </a:prstGeom>
          <a:noFill/>
          <a:ln cap="flat">
            <a:noFill/>
          </a:ln>
        </p:spPr>
      </p:pic>
      <p:pic>
        <p:nvPicPr>
          <p:cNvPr id="3" name="Imagen 4">
            <a:extLst>
              <a:ext uri="{FF2B5EF4-FFF2-40B4-BE49-F238E27FC236}">
                <a16:creationId xmlns:a16="http://schemas.microsoft.com/office/drawing/2014/main" id="{10416DDE-A6C5-41D3-AB58-CD97156E17B3}"/>
              </a:ext>
            </a:extLst>
          </p:cNvPr>
          <p:cNvPicPr>
            <a:picLocks noChangeAspect="1"/>
          </p:cNvPicPr>
          <p:nvPr/>
        </p:nvPicPr>
        <p:blipFill>
          <a:blip r:embed="rId3"/>
          <a:stretch>
            <a:fillRect/>
          </a:stretch>
        </p:blipFill>
        <p:spPr>
          <a:xfrm>
            <a:off x="57278" y="0"/>
            <a:ext cx="5650004" cy="6858000"/>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1DDC9D8-C072-4D52-BF6B-6FF05FE56678}"/>
              </a:ext>
            </a:extLst>
          </p:cNvPr>
          <p:cNvPicPr>
            <a:picLocks noChangeAspect="1"/>
          </p:cNvPicPr>
          <p:nvPr/>
        </p:nvPicPr>
        <p:blipFill>
          <a:blip r:embed="rId2"/>
          <a:stretch>
            <a:fillRect/>
          </a:stretch>
        </p:blipFill>
        <p:spPr>
          <a:xfrm>
            <a:off x="6179743" y="0"/>
            <a:ext cx="5283412" cy="6858000"/>
          </a:xfrm>
          <a:prstGeom prst="rect">
            <a:avLst/>
          </a:prstGeom>
          <a:noFill/>
          <a:ln cap="flat">
            <a:noFill/>
          </a:ln>
        </p:spPr>
      </p:pic>
      <p:pic>
        <p:nvPicPr>
          <p:cNvPr id="3" name="Imagen 4">
            <a:extLst>
              <a:ext uri="{FF2B5EF4-FFF2-40B4-BE49-F238E27FC236}">
                <a16:creationId xmlns:a16="http://schemas.microsoft.com/office/drawing/2014/main" id="{14D6DFAB-9B54-4513-AB24-084018AF22C8}"/>
              </a:ext>
            </a:extLst>
          </p:cNvPr>
          <p:cNvPicPr>
            <a:picLocks noChangeAspect="1"/>
          </p:cNvPicPr>
          <p:nvPr/>
        </p:nvPicPr>
        <p:blipFill>
          <a:blip r:embed="rId3"/>
          <a:stretch>
            <a:fillRect/>
          </a:stretch>
        </p:blipFill>
        <p:spPr>
          <a:xfrm>
            <a:off x="784610" y="0"/>
            <a:ext cx="5136367" cy="6858000"/>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F32725D-5EE5-474E-BAA9-ADD5850796E2}"/>
              </a:ext>
            </a:extLst>
          </p:cNvPr>
          <p:cNvPicPr>
            <a:picLocks noChangeAspect="1"/>
          </p:cNvPicPr>
          <p:nvPr/>
        </p:nvPicPr>
        <p:blipFill>
          <a:blip r:embed="rId2"/>
          <a:stretch>
            <a:fillRect/>
          </a:stretch>
        </p:blipFill>
        <p:spPr>
          <a:xfrm>
            <a:off x="411004" y="66678"/>
            <a:ext cx="5191121" cy="6724653"/>
          </a:xfrm>
          <a:prstGeom prst="rect">
            <a:avLst/>
          </a:prstGeom>
          <a:noFill/>
          <a:ln cap="flat">
            <a:noFill/>
          </a:ln>
        </p:spPr>
      </p:pic>
      <p:pic>
        <p:nvPicPr>
          <p:cNvPr id="3" name="Imagen 4">
            <a:extLst>
              <a:ext uri="{FF2B5EF4-FFF2-40B4-BE49-F238E27FC236}">
                <a16:creationId xmlns:a16="http://schemas.microsoft.com/office/drawing/2014/main" id="{7DFF9028-E3D5-4757-99EB-B60D63C52B90}"/>
              </a:ext>
            </a:extLst>
          </p:cNvPr>
          <p:cNvPicPr>
            <a:picLocks noChangeAspect="1"/>
          </p:cNvPicPr>
          <p:nvPr/>
        </p:nvPicPr>
        <p:blipFill>
          <a:blip r:embed="rId3"/>
          <a:stretch>
            <a:fillRect/>
          </a:stretch>
        </p:blipFill>
        <p:spPr>
          <a:xfrm>
            <a:off x="6100072" y="0"/>
            <a:ext cx="5797872" cy="6858000"/>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C4477AB-D235-445F-9715-6C900D347994}"/>
              </a:ext>
            </a:extLst>
          </p:cNvPr>
          <p:cNvPicPr>
            <a:picLocks noChangeAspect="1"/>
          </p:cNvPicPr>
          <p:nvPr/>
        </p:nvPicPr>
        <p:blipFill>
          <a:blip r:embed="rId2"/>
          <a:stretch>
            <a:fillRect/>
          </a:stretch>
        </p:blipFill>
        <p:spPr>
          <a:xfrm>
            <a:off x="0" y="0"/>
            <a:ext cx="12191996" cy="6921011"/>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98FF434-A9D3-437B-89EC-C8931C0F7AC5}"/>
              </a:ext>
            </a:extLst>
          </p:cNvPr>
          <p:cNvPicPr>
            <a:picLocks noChangeAspect="1"/>
          </p:cNvPicPr>
          <p:nvPr/>
        </p:nvPicPr>
        <p:blipFill>
          <a:blip r:embed="rId2"/>
          <a:stretch>
            <a:fillRect/>
          </a:stretch>
        </p:blipFill>
        <p:spPr>
          <a:xfrm>
            <a:off x="0" y="0"/>
            <a:ext cx="12254157" cy="6764786"/>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58AE2D7-D81C-400D-81E6-DDE0B866FEB8}"/>
              </a:ext>
            </a:extLst>
          </p:cNvPr>
          <p:cNvPicPr>
            <a:picLocks noChangeAspect="1"/>
          </p:cNvPicPr>
          <p:nvPr/>
        </p:nvPicPr>
        <p:blipFill>
          <a:blip r:embed="rId2"/>
          <a:stretch>
            <a:fillRect/>
          </a:stretch>
        </p:blipFill>
        <p:spPr>
          <a:xfrm>
            <a:off x="71021" y="0"/>
            <a:ext cx="12120975" cy="6858000"/>
          </a:xfrm>
          <a:prstGeom prst="rect">
            <a:avLst/>
          </a:prstGeom>
          <a:noFill/>
          <a:ln cap="flat">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4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30AE7B3-23FC-4856-95C5-1E6DC9C354E0}"/>
              </a:ext>
            </a:extLst>
          </p:cNvPr>
          <p:cNvPicPr>
            <a:picLocks noChangeAspect="1"/>
          </p:cNvPicPr>
          <p:nvPr/>
        </p:nvPicPr>
        <p:blipFill>
          <a:blip r:embed="rId2"/>
          <a:stretch>
            <a:fillRect/>
          </a:stretch>
        </p:blipFill>
        <p:spPr>
          <a:xfrm>
            <a:off x="0" y="0"/>
            <a:ext cx="12191996" cy="6841751"/>
          </a:xfrm>
          <a:prstGeom prst="rect">
            <a:avLst/>
          </a:prstGeom>
          <a:noFill/>
          <a:ln cap="flat">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4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C455DED-4AB9-4597-AC0F-EB1EBDF0A723}"/>
              </a:ext>
            </a:extLst>
          </p:cNvPr>
          <p:cNvPicPr>
            <a:picLocks noChangeAspect="1"/>
          </p:cNvPicPr>
          <p:nvPr/>
        </p:nvPicPr>
        <p:blipFill>
          <a:blip r:embed="rId2"/>
          <a:stretch>
            <a:fillRect/>
          </a:stretch>
        </p:blipFill>
        <p:spPr>
          <a:xfrm>
            <a:off x="0" y="0"/>
            <a:ext cx="12191996" cy="6920261"/>
          </a:xfrm>
          <a:prstGeom prst="rect">
            <a:avLst/>
          </a:prstGeom>
          <a:noFill/>
          <a:ln cap="flat">
            <a:noFill/>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name="Slide4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03A3D6F-D066-4B8A-BC97-13A4903E1FF5}"/>
              </a:ext>
            </a:extLst>
          </p:cNvPr>
          <p:cNvPicPr>
            <a:picLocks noChangeAspect="1"/>
          </p:cNvPicPr>
          <p:nvPr/>
        </p:nvPicPr>
        <p:blipFill>
          <a:blip r:embed="rId2"/>
          <a:stretch>
            <a:fillRect/>
          </a:stretch>
        </p:blipFill>
        <p:spPr>
          <a:xfrm>
            <a:off x="0" y="0"/>
            <a:ext cx="12099221" cy="6858000"/>
          </a:xfrm>
          <a:prstGeom prst="rect">
            <a:avLst/>
          </a:prstGeom>
          <a:noFill/>
          <a:ln cap="flat">
            <a:noFill/>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name="Slide4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FD9CCEE-A2BF-47B9-B9DC-8472EA2C3B39}"/>
              </a:ext>
            </a:extLst>
          </p:cNvPr>
          <p:cNvPicPr>
            <a:picLocks noChangeAspect="1"/>
          </p:cNvPicPr>
          <p:nvPr/>
        </p:nvPicPr>
        <p:blipFill>
          <a:blip r:embed="rId2"/>
          <a:stretch>
            <a:fillRect/>
          </a:stretch>
        </p:blipFill>
        <p:spPr>
          <a:xfrm>
            <a:off x="1869765" y="62929"/>
            <a:ext cx="8179756" cy="6796634"/>
          </a:xfrm>
          <a:prstGeom prst="rect">
            <a:avLst/>
          </a:prstGeom>
          <a:noFill/>
          <a:ln cap="flat">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name="Slide4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2CB1AD2-7BF5-44C0-8413-74DC4F4911D8}"/>
              </a:ext>
            </a:extLst>
          </p:cNvPr>
          <p:cNvPicPr>
            <a:picLocks noChangeAspect="1"/>
          </p:cNvPicPr>
          <p:nvPr/>
        </p:nvPicPr>
        <p:blipFill>
          <a:blip r:embed="rId2"/>
          <a:stretch>
            <a:fillRect/>
          </a:stretch>
        </p:blipFill>
        <p:spPr>
          <a:xfrm>
            <a:off x="1508321" y="0"/>
            <a:ext cx="9251414" cy="6848444"/>
          </a:xfrm>
          <a:prstGeom prst="rect">
            <a:avLst/>
          </a:prstGeom>
          <a:noFill/>
          <a:ln cap="flat">
            <a:noFill/>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name="Slide5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8DEB809-B8EA-484D-9B4D-334560828C2A}"/>
              </a:ext>
            </a:extLst>
          </p:cNvPr>
          <p:cNvPicPr>
            <a:picLocks noChangeAspect="1"/>
          </p:cNvPicPr>
          <p:nvPr/>
        </p:nvPicPr>
        <p:blipFill>
          <a:blip r:embed="rId2"/>
          <a:stretch>
            <a:fillRect/>
          </a:stretch>
        </p:blipFill>
        <p:spPr>
          <a:xfrm>
            <a:off x="669624" y="0"/>
            <a:ext cx="5216277" cy="6989993"/>
          </a:xfrm>
          <a:prstGeom prst="rect">
            <a:avLst/>
          </a:prstGeom>
          <a:noFill/>
          <a:ln cap="flat">
            <a:noFill/>
          </a:ln>
        </p:spPr>
      </p:pic>
      <p:pic>
        <p:nvPicPr>
          <p:cNvPr id="3" name="Imagen 4">
            <a:extLst>
              <a:ext uri="{FF2B5EF4-FFF2-40B4-BE49-F238E27FC236}">
                <a16:creationId xmlns:a16="http://schemas.microsoft.com/office/drawing/2014/main" id="{3444C5D9-D186-45E4-BF99-A1B5B4E498B6}"/>
              </a:ext>
            </a:extLst>
          </p:cNvPr>
          <p:cNvPicPr>
            <a:picLocks noChangeAspect="1"/>
          </p:cNvPicPr>
          <p:nvPr/>
        </p:nvPicPr>
        <p:blipFill>
          <a:blip r:embed="rId3"/>
          <a:stretch>
            <a:fillRect/>
          </a:stretch>
        </p:blipFill>
        <p:spPr>
          <a:xfrm>
            <a:off x="6354055" y="52385"/>
            <a:ext cx="5076821" cy="6753228"/>
          </a:xfrm>
          <a:prstGeom prst="rect">
            <a:avLst/>
          </a:prstGeom>
          <a:noFill/>
          <a:ln cap="flat">
            <a:noFill/>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name="Slide51">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423449CD-8004-46D4-9533-12938AB704B5}"/>
              </a:ext>
            </a:extLst>
          </p:cNvPr>
          <p:cNvPicPr>
            <a:picLocks noChangeAspect="1"/>
          </p:cNvPicPr>
          <p:nvPr/>
        </p:nvPicPr>
        <p:blipFill>
          <a:blip r:embed="rId2"/>
          <a:stretch>
            <a:fillRect/>
          </a:stretch>
        </p:blipFill>
        <p:spPr>
          <a:xfrm>
            <a:off x="6029352" y="-26627"/>
            <a:ext cx="6116851" cy="6858000"/>
          </a:xfrm>
          <a:prstGeom prst="rect">
            <a:avLst/>
          </a:prstGeom>
          <a:noFill/>
          <a:ln cap="flat">
            <a:noFill/>
          </a:ln>
        </p:spPr>
      </p:pic>
      <p:pic>
        <p:nvPicPr>
          <p:cNvPr id="3" name="Imagen 6">
            <a:extLst>
              <a:ext uri="{FF2B5EF4-FFF2-40B4-BE49-F238E27FC236}">
                <a16:creationId xmlns:a16="http://schemas.microsoft.com/office/drawing/2014/main" id="{79283743-28CD-47BE-9030-B4974FDEFCBD}"/>
              </a:ext>
            </a:extLst>
          </p:cNvPr>
          <p:cNvPicPr>
            <a:picLocks noChangeAspect="1"/>
          </p:cNvPicPr>
          <p:nvPr/>
        </p:nvPicPr>
        <p:blipFill>
          <a:blip r:embed="rId3"/>
          <a:stretch>
            <a:fillRect/>
          </a:stretch>
        </p:blipFill>
        <p:spPr>
          <a:xfrm>
            <a:off x="5815" y="23810"/>
            <a:ext cx="5835691" cy="6810378"/>
          </a:xfrm>
          <a:prstGeom prst="rect">
            <a:avLst/>
          </a:prstGeom>
          <a:noFill/>
          <a:ln cap="flat">
            <a:noFill/>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name="Slide5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1D0591C-2B33-4839-A7DE-D9A81A1AE447}"/>
              </a:ext>
            </a:extLst>
          </p:cNvPr>
          <p:cNvPicPr>
            <a:picLocks noChangeAspect="1"/>
          </p:cNvPicPr>
          <p:nvPr/>
        </p:nvPicPr>
        <p:blipFill>
          <a:blip r:embed="rId2"/>
          <a:stretch>
            <a:fillRect/>
          </a:stretch>
        </p:blipFill>
        <p:spPr>
          <a:xfrm>
            <a:off x="1588111" y="0"/>
            <a:ext cx="9015782" cy="6858000"/>
          </a:xfrm>
          <a:prstGeom prst="rect">
            <a:avLst/>
          </a:prstGeom>
          <a:noFill/>
          <a:ln cap="flat">
            <a:noFill/>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name="Slide5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4C7D024-FE46-467B-A42C-AC7B4F362F8C}"/>
              </a:ext>
            </a:extLst>
          </p:cNvPr>
          <p:cNvPicPr>
            <a:picLocks noChangeAspect="1"/>
          </p:cNvPicPr>
          <p:nvPr/>
        </p:nvPicPr>
        <p:blipFill>
          <a:blip r:embed="rId2"/>
          <a:stretch>
            <a:fillRect/>
          </a:stretch>
        </p:blipFill>
        <p:spPr>
          <a:xfrm>
            <a:off x="3648035" y="0"/>
            <a:ext cx="8482504" cy="6858000"/>
          </a:xfrm>
          <a:prstGeom prst="rect">
            <a:avLst/>
          </a:prstGeom>
          <a:noFill/>
          <a:ln cap="flat">
            <a:noFill/>
          </a:ln>
        </p:spPr>
      </p:pic>
      <p:pic>
        <p:nvPicPr>
          <p:cNvPr id="3" name="Imagen 4">
            <a:extLst>
              <a:ext uri="{FF2B5EF4-FFF2-40B4-BE49-F238E27FC236}">
                <a16:creationId xmlns:a16="http://schemas.microsoft.com/office/drawing/2014/main" id="{7762DB90-0484-4FC7-8C15-D137F5AEBDB3}"/>
              </a:ext>
            </a:extLst>
          </p:cNvPr>
          <p:cNvPicPr>
            <a:picLocks noChangeAspect="1"/>
          </p:cNvPicPr>
          <p:nvPr/>
        </p:nvPicPr>
        <p:blipFill>
          <a:blip r:embed="rId3"/>
          <a:stretch>
            <a:fillRect/>
          </a:stretch>
        </p:blipFill>
        <p:spPr>
          <a:xfrm>
            <a:off x="397325" y="852440"/>
            <a:ext cx="2981328" cy="4762496"/>
          </a:xfrm>
          <a:prstGeom prst="rect">
            <a:avLst/>
          </a:prstGeom>
          <a:noFill/>
          <a:ln w="76196" cap="flat">
            <a:solidFill>
              <a:srgbClr val="FF0000"/>
            </a:solidFill>
            <a:prstDash val="solid"/>
            <a:round/>
          </a:ln>
        </p:spPr>
      </p:pic>
      <p:sp>
        <p:nvSpPr>
          <p:cNvPr id="4" name="CuadroTexto 5">
            <a:extLst>
              <a:ext uri="{FF2B5EF4-FFF2-40B4-BE49-F238E27FC236}">
                <a16:creationId xmlns:a16="http://schemas.microsoft.com/office/drawing/2014/main" id="{D00A5F5F-284E-43A7-AA47-2FB4D2A39C86}"/>
              </a:ext>
            </a:extLst>
          </p:cNvPr>
          <p:cNvSpPr txBox="1"/>
          <p:nvPr/>
        </p:nvSpPr>
        <p:spPr>
          <a:xfrm>
            <a:off x="337349" y="5717212"/>
            <a:ext cx="3107186"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Horatio Nelson</a:t>
            </a:r>
          </a:p>
        </p:txBody>
      </p:sp>
      <p:sp>
        <p:nvSpPr>
          <p:cNvPr id="5" name="CuadroTexto 6">
            <a:extLst>
              <a:ext uri="{FF2B5EF4-FFF2-40B4-BE49-F238E27FC236}">
                <a16:creationId xmlns:a16="http://schemas.microsoft.com/office/drawing/2014/main" id="{691B2A02-3B34-4910-B656-D4BB7EC86719}"/>
              </a:ext>
            </a:extLst>
          </p:cNvPr>
          <p:cNvSpPr txBox="1"/>
          <p:nvPr/>
        </p:nvSpPr>
        <p:spPr>
          <a:xfrm>
            <a:off x="4376693" y="426128"/>
            <a:ext cx="6889071" cy="523219"/>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a:rPr>
              <a:t>Lugar donde murió Horatio Nelson</a:t>
            </a: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name="Slide5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49B4A14-1075-47BF-B570-2009E87CA8E1}"/>
              </a:ext>
            </a:extLst>
          </p:cNvPr>
          <p:cNvPicPr>
            <a:picLocks noChangeAspect="1"/>
          </p:cNvPicPr>
          <p:nvPr/>
        </p:nvPicPr>
        <p:blipFill>
          <a:blip r:embed="rId2"/>
          <a:stretch>
            <a:fillRect/>
          </a:stretch>
        </p:blipFill>
        <p:spPr>
          <a:xfrm>
            <a:off x="2050743" y="490109"/>
            <a:ext cx="7714134" cy="5416311"/>
          </a:xfrm>
          <a:prstGeom prst="rect">
            <a:avLst/>
          </a:prstGeom>
          <a:noFill/>
          <a:ln w="254002" cap="flat">
            <a:solidFill>
              <a:srgbClr val="800000"/>
            </a:solidFill>
            <a:prstDash val="solid"/>
            <a:round/>
          </a:ln>
        </p:spPr>
      </p:pic>
      <p:sp>
        <p:nvSpPr>
          <p:cNvPr id="3" name="CuadroTexto 3">
            <a:extLst>
              <a:ext uri="{FF2B5EF4-FFF2-40B4-BE49-F238E27FC236}">
                <a16:creationId xmlns:a16="http://schemas.microsoft.com/office/drawing/2014/main" id="{69C6F15F-6700-4CE3-AA62-1ADA5850D096}"/>
              </a:ext>
            </a:extLst>
          </p:cNvPr>
          <p:cNvSpPr txBox="1"/>
          <p:nvPr/>
        </p:nvSpPr>
        <p:spPr>
          <a:xfrm>
            <a:off x="1890942" y="6098956"/>
            <a:ext cx="8052041" cy="707882"/>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000" b="0" i="0" u="none" strike="noStrike" kern="1200" cap="none" spc="0" baseline="0">
                <a:solidFill>
                  <a:srgbClr val="FFFFFF"/>
                </a:solidFill>
                <a:uFillTx/>
                <a:latin typeface="Calibri"/>
              </a:rPr>
              <a:t>La muerte de Horatio Nelson</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2000" b="0" i="0" u="none" strike="noStrike" kern="1200" cap="none" spc="0" baseline="0">
              <a:solidFill>
                <a:srgbClr val="FFFFFF"/>
              </a:solidFill>
              <a:uFillTx/>
              <a:latin typeface="Calibri"/>
            </a:endParaRP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name="Slide5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250D266-B98B-469A-A506-2E825DAFD812}"/>
              </a:ext>
            </a:extLst>
          </p:cNvPr>
          <p:cNvPicPr>
            <a:picLocks noChangeAspect="1"/>
          </p:cNvPicPr>
          <p:nvPr/>
        </p:nvPicPr>
        <p:blipFill>
          <a:blip r:embed="rId2"/>
          <a:stretch>
            <a:fillRect/>
          </a:stretch>
        </p:blipFill>
        <p:spPr>
          <a:xfrm>
            <a:off x="2283924" y="404923"/>
            <a:ext cx="7614675" cy="5365525"/>
          </a:xfrm>
          <a:prstGeom prst="rect">
            <a:avLst/>
          </a:prstGeom>
          <a:noFill/>
          <a:ln w="254002" cap="flat">
            <a:solidFill>
              <a:srgbClr val="800000"/>
            </a:solidFill>
            <a:prstDash val="solid"/>
            <a:round/>
          </a:ln>
        </p:spPr>
      </p:pic>
      <p:sp>
        <p:nvSpPr>
          <p:cNvPr id="3" name="CuadroTexto 3">
            <a:extLst>
              <a:ext uri="{FF2B5EF4-FFF2-40B4-BE49-F238E27FC236}">
                <a16:creationId xmlns:a16="http://schemas.microsoft.com/office/drawing/2014/main" id="{B104559E-8766-46E6-82A4-A0E17A228254}"/>
              </a:ext>
            </a:extLst>
          </p:cNvPr>
          <p:cNvSpPr txBox="1"/>
          <p:nvPr/>
        </p:nvSpPr>
        <p:spPr>
          <a:xfrm>
            <a:off x="2077370" y="6063450"/>
            <a:ext cx="8087557"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El Victory en la Batalla de Trafalgar, óleo de Joseph Mallord William Turner</a:t>
            </a: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showMasterSp="0">
  <p:cSld name="Slide73">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17B429B1-2621-4FF4-A907-2E81558F7941}"/>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AFFACCCF-32B0-4B89-82AD-3927A0F99F73}"/>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7766A4EB-68DC-41BB-A689-82470AF9D857}"/>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name="Slide74">
    <p:bg>
      <p:bgPr>
        <a:solidFill>
          <a:srgbClr val="3498DB"/>
        </a:solidFill>
        <a:effectLst/>
      </p:bgPr>
    </p:bg>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662C5CF7-149A-40A4-B84B-F7E54C3F1C87}"/>
              </a:ext>
            </a:extLst>
          </p:cNvPr>
          <p:cNvSpPr/>
          <p:nvPr/>
        </p:nvSpPr>
        <p:spPr>
          <a:xfrm>
            <a:off x="1524003" y="1600200"/>
            <a:ext cx="9144000" cy="228600"/>
          </a:xfrm>
          <a:prstGeom prst="rect">
            <a:avLst/>
          </a:prstGeom>
          <a:solidFill>
            <a:srgbClr val="FFFFFF"/>
          </a:solidFill>
          <a:ln w="19046" cap="flat">
            <a:solidFill>
              <a:srgbClr val="C0C0C0"/>
            </a:solidFill>
            <a:prstDash val="solid"/>
            <a:miter/>
          </a:ln>
        </p:spPr>
        <p:txBody>
          <a:bodyPr vert="horz" wrap="none" lIns="91440" tIns="45720" rIns="91440" bIns="45720" anchor="ctr"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800" b="0" i="0" u="none" strike="noStrike" kern="1200" cap="none" spc="0" baseline="0">
              <a:solidFill>
                <a:srgbClr val="000000"/>
              </a:solidFill>
              <a:uFillTx/>
              <a:latin typeface="Arial" pitchFamily="34"/>
              <a:cs typeface="Arial" pitchFamily="34"/>
            </a:endParaRPr>
          </a:p>
        </p:txBody>
      </p:sp>
      <p:sp>
        <p:nvSpPr>
          <p:cNvPr id="3" name="Rectangle 5">
            <a:extLst>
              <a:ext uri="{FF2B5EF4-FFF2-40B4-BE49-F238E27FC236}">
                <a16:creationId xmlns:a16="http://schemas.microsoft.com/office/drawing/2014/main" id="{2EC578B0-087B-4746-AB11-02316FF0213A}"/>
              </a:ext>
            </a:extLst>
          </p:cNvPr>
          <p:cNvSpPr/>
          <p:nvPr/>
        </p:nvSpPr>
        <p:spPr>
          <a:xfrm>
            <a:off x="1524003" y="1828800"/>
            <a:ext cx="9144000" cy="5029200"/>
          </a:xfrm>
          <a:prstGeom prst="rect">
            <a:avLst/>
          </a:prstGeom>
          <a:solidFill>
            <a:srgbClr val="B6E8FC"/>
          </a:solidFill>
          <a:ln cap="flat">
            <a:noFill/>
            <a:prstDash val="solid"/>
          </a:ln>
        </p:spPr>
        <p:txBody>
          <a:bodyPr vert="horz" wrap="non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800" b="0" i="0" u="none" strike="noStrike" kern="1200" cap="none" spc="0" baseline="0">
              <a:solidFill>
                <a:srgbClr val="000000"/>
              </a:solidFill>
              <a:uFillTx/>
              <a:latin typeface="Arial" pitchFamily="34"/>
              <a:cs typeface="Arial" pitchFamily="34"/>
            </a:endParaRPr>
          </a:p>
        </p:txBody>
      </p:sp>
      <p:pic>
        <p:nvPicPr>
          <p:cNvPr id="4" name="Picture 7">
            <a:hlinkClick r:id="rId2"/>
            <a:extLst>
              <a:ext uri="{FF2B5EF4-FFF2-40B4-BE49-F238E27FC236}">
                <a16:creationId xmlns:a16="http://schemas.microsoft.com/office/drawing/2014/main" id="{D890D4A6-C5FF-43B1-84C1-F6C81B8D6634}"/>
              </a:ext>
            </a:extLst>
          </p:cNvPr>
          <p:cNvPicPr>
            <a:picLocks noChangeAspect="1"/>
          </p:cNvPicPr>
          <p:nvPr/>
        </p:nvPicPr>
        <p:blipFill>
          <a:blip r:embed="rId3"/>
          <a:srcRect/>
          <a:stretch>
            <a:fillRect/>
          </a:stretch>
        </p:blipFill>
        <p:spPr>
          <a:xfrm>
            <a:off x="3505196" y="0"/>
            <a:ext cx="4876796" cy="1562096"/>
          </a:xfrm>
          <a:prstGeom prst="rect">
            <a:avLst/>
          </a:prstGeom>
          <a:noFill/>
          <a:ln cap="flat">
            <a:noFill/>
          </a:ln>
        </p:spPr>
      </p:pic>
      <p:sp>
        <p:nvSpPr>
          <p:cNvPr id="5" name="Text Box 8">
            <a:extLst>
              <a:ext uri="{FF2B5EF4-FFF2-40B4-BE49-F238E27FC236}">
                <a16:creationId xmlns:a16="http://schemas.microsoft.com/office/drawing/2014/main" id="{E8756240-98D4-44BA-9F04-A9C42481C041}"/>
              </a:ext>
            </a:extLst>
          </p:cNvPr>
          <p:cNvSpPr txBox="1"/>
          <p:nvPr/>
        </p:nvSpPr>
        <p:spPr>
          <a:xfrm>
            <a:off x="1524003" y="1904996"/>
            <a:ext cx="9144000" cy="236987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3600"/>
              </a:spcBef>
              <a:spcAft>
                <a:spcPts val="0"/>
              </a:spcAft>
              <a:buNone/>
              <a:tabLst/>
              <a:defRPr sz="1800" b="0" i="0" u="none" strike="noStrike" kern="0" cap="none" spc="0" baseline="0">
                <a:solidFill>
                  <a:srgbClr val="000000"/>
                </a:solidFill>
                <a:uFillTx/>
              </a:defRPr>
            </a:pPr>
            <a:r>
              <a:rPr lang="es-ES" sz="6000" b="1" i="0" u="none" strike="noStrike" kern="1200" cap="none" spc="0" baseline="0">
                <a:solidFill>
                  <a:srgbClr val="000000"/>
                </a:solidFill>
                <a:uFillTx/>
                <a:latin typeface="Kristen ITC" pitchFamily="66"/>
                <a:cs typeface="Arial" pitchFamily="34"/>
              </a:rPr>
              <a:t>¿Te ha gustado?</a:t>
            </a:r>
            <a:r>
              <a:rPr lang="es-ES" sz="4800" b="0" i="0" u="none" strike="noStrike" kern="1200" cap="none" spc="0" baseline="0">
                <a:solidFill>
                  <a:srgbClr val="000000"/>
                </a:solidFill>
                <a:uFillTx/>
                <a:latin typeface="Kristen ITC" pitchFamily="66"/>
                <a:cs typeface="Arial" pitchFamily="34"/>
              </a:rPr>
              <a:t> </a:t>
            </a:r>
            <a:br>
              <a:rPr lang="es-ES" sz="4800" b="0" i="0" u="none" strike="noStrike" kern="1200" cap="none" spc="0" baseline="0">
                <a:solidFill>
                  <a:srgbClr val="000000"/>
                </a:solidFill>
                <a:uFillTx/>
                <a:latin typeface="Kristen ITC" pitchFamily="66"/>
                <a:cs typeface="Arial" pitchFamily="34"/>
              </a:rPr>
            </a:br>
            <a:r>
              <a:rPr lang="es-ES" sz="4400" b="0" i="0" u="none" strike="noStrike" kern="1200" cap="none" spc="0" baseline="0">
                <a:solidFill>
                  <a:srgbClr val="000000"/>
                </a:solidFill>
                <a:uFillTx/>
                <a:latin typeface="Kristen ITC" pitchFamily="66"/>
                <a:cs typeface="Arial" pitchFamily="34"/>
              </a:rPr>
              <a:t>Puedes ver más entrando </a:t>
            </a:r>
            <a:br>
              <a:rPr lang="es-ES" sz="4400" b="0" i="0" u="none" strike="noStrike" kern="1200" cap="none" spc="0" baseline="0">
                <a:solidFill>
                  <a:srgbClr val="000000"/>
                </a:solidFill>
                <a:uFillTx/>
                <a:latin typeface="Kristen ITC" pitchFamily="66"/>
                <a:cs typeface="Arial" pitchFamily="34"/>
              </a:rPr>
            </a:br>
            <a:r>
              <a:rPr lang="es-ES" sz="4400" b="1" i="0" u="none" strike="noStrike" kern="1200" cap="none" spc="0" baseline="0">
                <a:solidFill>
                  <a:srgbClr val="40F903"/>
                </a:solidFill>
                <a:uFillTx/>
                <a:latin typeface="Kristen ITC" pitchFamily="66"/>
                <a:cs typeface="Arial" pitchFamily="34"/>
                <a:hlinkClick r:id="rId2"/>
              </a:rPr>
              <a:t>Aquí</a:t>
            </a:r>
            <a:endParaRPr lang="es-ES" sz="4400" b="1" i="0" u="none" strike="noStrike" kern="1200" cap="none" spc="0" baseline="0">
              <a:solidFill>
                <a:srgbClr val="40F903"/>
              </a:solidFill>
              <a:uFillTx/>
              <a:latin typeface="Kristen ITC" pitchFamily="66"/>
              <a:cs typeface="Arial" pitchFamily="34"/>
            </a:endParaRPr>
          </a:p>
        </p:txBody>
      </p:sp>
      <p:sp>
        <p:nvSpPr>
          <p:cNvPr id="6" name="Text Box 11">
            <a:extLst>
              <a:ext uri="{FF2B5EF4-FFF2-40B4-BE49-F238E27FC236}">
                <a16:creationId xmlns:a16="http://schemas.microsoft.com/office/drawing/2014/main" id="{B3729237-6642-4748-B505-2AB6002AC313}"/>
              </a:ext>
            </a:extLst>
          </p:cNvPr>
          <p:cNvSpPr txBox="1"/>
          <p:nvPr/>
        </p:nvSpPr>
        <p:spPr>
          <a:xfrm>
            <a:off x="2667003" y="4724403"/>
            <a:ext cx="2667003" cy="1878013"/>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1100"/>
              </a:spcBef>
              <a:spcAft>
                <a:spcPts val="0"/>
              </a:spcAft>
              <a:buNone/>
              <a:tabLst/>
              <a:defRPr sz="1800" b="0" i="0" u="none" strike="noStrike" kern="0" cap="none" spc="0" baseline="0">
                <a:solidFill>
                  <a:srgbClr val="000000"/>
                </a:solidFill>
                <a:uFillTx/>
              </a:defRPr>
            </a:pPr>
            <a:r>
              <a:rPr lang="es-ES" sz="1800" b="1" i="0" u="none" strike="noStrike" kern="1200" cap="none" spc="0" baseline="0">
                <a:solidFill>
                  <a:srgbClr val="000000"/>
                </a:solidFill>
                <a:uFillTx/>
                <a:latin typeface="Kristen ITC" pitchFamily="66"/>
                <a:cs typeface="Arial" pitchFamily="34"/>
              </a:rPr>
              <a:t>Además puedes recibir powerpoints en tu correo electrónico suscribiéndote aquí:</a:t>
            </a:r>
            <a:r>
              <a:rPr lang="es-ES" sz="1800" b="1" i="0" u="none" strike="noStrike" kern="1200" cap="none" spc="0" baseline="0">
                <a:solidFill>
                  <a:srgbClr val="0066FF"/>
                </a:solidFill>
                <a:uFillTx/>
                <a:latin typeface="Arial" pitchFamily="34"/>
                <a:cs typeface="Arial" pitchFamily="34"/>
              </a:rPr>
              <a:t> </a:t>
            </a:r>
          </a:p>
          <a:p>
            <a:pPr marL="0" marR="0" lvl="0" indent="0" algn="l" defTabSz="914400" rtl="0" fontAlgn="auto" hangingPunct="1">
              <a:lnSpc>
                <a:spcPct val="100000"/>
              </a:lnSpc>
              <a:spcBef>
                <a:spcPts val="1100"/>
              </a:spcBef>
              <a:spcAft>
                <a:spcPts val="0"/>
              </a:spcAft>
              <a:buNone/>
              <a:tabLst/>
              <a:defRPr sz="1800" b="0" i="0" u="none" strike="noStrike" kern="0" cap="none" spc="0" baseline="0">
                <a:solidFill>
                  <a:srgbClr val="000000"/>
                </a:solidFill>
                <a:uFillTx/>
              </a:defRPr>
            </a:pPr>
            <a:endParaRPr lang="es-ES" sz="1800" b="1" i="0" u="none" strike="noStrike" kern="1200" cap="none" spc="0" baseline="0">
              <a:solidFill>
                <a:srgbClr val="0066FF"/>
              </a:solidFill>
              <a:uFillTx/>
              <a:latin typeface="Arial" pitchFamily="34"/>
              <a:cs typeface="Arial" pitchFamily="34"/>
            </a:endParaRPr>
          </a:p>
        </p:txBody>
      </p:sp>
      <p:pic>
        <p:nvPicPr>
          <p:cNvPr id="7" name="Picture 10">
            <a:hlinkClick r:id="rId4"/>
            <a:extLst>
              <a:ext uri="{FF2B5EF4-FFF2-40B4-BE49-F238E27FC236}">
                <a16:creationId xmlns:a16="http://schemas.microsoft.com/office/drawing/2014/main" id="{D9C37F34-77F1-46A4-BBAE-F4B8172327F5}"/>
              </a:ext>
            </a:extLst>
          </p:cNvPr>
          <p:cNvPicPr>
            <a:picLocks noChangeAspect="1"/>
          </p:cNvPicPr>
          <p:nvPr/>
        </p:nvPicPr>
        <p:blipFill>
          <a:blip r:embed="rId5"/>
          <a:srcRect/>
          <a:stretch>
            <a:fillRect/>
          </a:stretch>
        </p:blipFill>
        <p:spPr>
          <a:xfrm>
            <a:off x="7162796" y="4190996"/>
            <a:ext cx="2362196" cy="2362196"/>
          </a:xfrm>
          <a:prstGeom prst="rect">
            <a:avLst/>
          </a:prstGeom>
          <a:noFill/>
          <a:ln cap="flat">
            <a:noFill/>
          </a:ln>
        </p:spPr>
      </p:pic>
      <p:pic>
        <p:nvPicPr>
          <p:cNvPr id="8" name="Picture 17">
            <a:extLst>
              <a:ext uri="{FF2B5EF4-FFF2-40B4-BE49-F238E27FC236}">
                <a16:creationId xmlns:a16="http://schemas.microsoft.com/office/drawing/2014/main" id="{A5ED7A90-B475-45CF-AEC3-8482DF3BCC66}"/>
              </a:ext>
            </a:extLst>
          </p:cNvPr>
          <p:cNvPicPr>
            <a:picLocks noChangeAspect="1"/>
          </p:cNvPicPr>
          <p:nvPr/>
        </p:nvPicPr>
        <p:blipFill>
          <a:blip r:embed="rId6"/>
          <a:srcRect/>
          <a:stretch>
            <a:fillRect/>
          </a:stretch>
        </p:blipFill>
        <p:spPr>
          <a:xfrm>
            <a:off x="5562596" y="4876796"/>
            <a:ext cx="1219196" cy="990596"/>
          </a:xfrm>
          <a:prstGeom prst="rect">
            <a:avLst/>
          </a:prstGeom>
          <a:noFill/>
          <a:ln cap="flat">
            <a:noFill/>
          </a:ln>
        </p:spPr>
      </p:pic>
      <p:pic>
        <p:nvPicPr>
          <p:cNvPr id="9" name="Picture 21">
            <a:hlinkClick r:id="rId7"/>
            <a:extLst>
              <a:ext uri="{FF2B5EF4-FFF2-40B4-BE49-F238E27FC236}">
                <a16:creationId xmlns:a16="http://schemas.microsoft.com/office/drawing/2014/main" id="{18BBB5D2-F230-423A-9614-F9A1F8D2410A}"/>
              </a:ext>
            </a:extLst>
          </p:cNvPr>
          <p:cNvPicPr>
            <a:picLocks noChangeAspect="1"/>
          </p:cNvPicPr>
          <p:nvPr/>
        </p:nvPicPr>
        <p:blipFill>
          <a:blip r:embed="rId8"/>
          <a:srcRect/>
          <a:stretch>
            <a:fillRect/>
          </a:stretch>
        </p:blipFill>
        <p:spPr>
          <a:xfrm>
            <a:off x="1524003" y="2971800"/>
            <a:ext cx="533396" cy="533396"/>
          </a:xfrm>
          <a:prstGeom prst="rect">
            <a:avLst/>
          </a:prstGeom>
          <a:noFill/>
          <a:ln cap="flat">
            <a:noFill/>
          </a:ln>
        </p:spPr>
      </p:pic>
      <p:pic>
        <p:nvPicPr>
          <p:cNvPr id="10" name="Picture 22">
            <a:hlinkClick r:id="rId9"/>
            <a:extLst>
              <a:ext uri="{FF2B5EF4-FFF2-40B4-BE49-F238E27FC236}">
                <a16:creationId xmlns:a16="http://schemas.microsoft.com/office/drawing/2014/main" id="{BEE4CB4F-AF2E-4228-8F54-39567A67814D}"/>
              </a:ext>
            </a:extLst>
          </p:cNvPr>
          <p:cNvPicPr>
            <a:picLocks noChangeAspect="1"/>
          </p:cNvPicPr>
          <p:nvPr/>
        </p:nvPicPr>
        <p:blipFill>
          <a:blip r:embed="rId10"/>
          <a:srcRect/>
          <a:stretch>
            <a:fillRect/>
          </a:stretch>
        </p:blipFill>
        <p:spPr>
          <a:xfrm>
            <a:off x="1524003" y="3505196"/>
            <a:ext cx="533396" cy="533396"/>
          </a:xfrm>
          <a:prstGeom prst="rect">
            <a:avLst/>
          </a:prstGeom>
          <a:noFill/>
          <a:ln cap="flat">
            <a:noFill/>
          </a:ln>
        </p:spPr>
      </p:pic>
      <p:pic>
        <p:nvPicPr>
          <p:cNvPr id="11" name="Picture 23">
            <a:hlinkClick r:id="rId11"/>
            <a:extLst>
              <a:ext uri="{FF2B5EF4-FFF2-40B4-BE49-F238E27FC236}">
                <a16:creationId xmlns:a16="http://schemas.microsoft.com/office/drawing/2014/main" id="{F014162B-CD0F-4F73-8B81-B98EA1E76D93}"/>
              </a:ext>
            </a:extLst>
          </p:cNvPr>
          <p:cNvPicPr>
            <a:picLocks noChangeAspect="1"/>
          </p:cNvPicPr>
          <p:nvPr/>
        </p:nvPicPr>
        <p:blipFill>
          <a:blip r:embed="rId12"/>
          <a:srcRect/>
          <a:stretch>
            <a:fillRect/>
          </a:stretch>
        </p:blipFill>
        <p:spPr>
          <a:xfrm>
            <a:off x="1524003" y="4038603"/>
            <a:ext cx="533396" cy="533396"/>
          </a:xfrm>
          <a:prstGeom prst="rect">
            <a:avLst/>
          </a:prstGeom>
          <a:noFill/>
          <a:ln cap="flat">
            <a:noFill/>
          </a:ln>
        </p:spPr>
      </p:pic>
      <p:pic>
        <p:nvPicPr>
          <p:cNvPr id="12" name="Picture 24">
            <a:hlinkClick r:id="rId13"/>
            <a:extLst>
              <a:ext uri="{FF2B5EF4-FFF2-40B4-BE49-F238E27FC236}">
                <a16:creationId xmlns:a16="http://schemas.microsoft.com/office/drawing/2014/main" id="{A3550FB3-895B-4F7E-912E-DC6719437D6C}"/>
              </a:ext>
            </a:extLst>
          </p:cNvPr>
          <p:cNvPicPr>
            <a:picLocks noChangeAspect="1"/>
          </p:cNvPicPr>
          <p:nvPr/>
        </p:nvPicPr>
        <p:blipFill>
          <a:blip r:embed="rId14"/>
          <a:srcRect/>
          <a:stretch>
            <a:fillRect/>
          </a:stretch>
        </p:blipFill>
        <p:spPr>
          <a:xfrm>
            <a:off x="1524003" y="4572000"/>
            <a:ext cx="533396" cy="533396"/>
          </a:xfrm>
          <a:prstGeom prst="rect">
            <a:avLst/>
          </a:prstGeom>
          <a:noFill/>
          <a:ln cap="flat">
            <a:noFill/>
          </a:ln>
        </p:spPr>
      </p:pic>
    </p:spTree>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117</TotalTime>
  <Words>1023</Words>
  <Application>Microsoft Office PowerPoint</Application>
  <PresentationFormat>Panorámica</PresentationFormat>
  <Paragraphs>24</Paragraphs>
  <Slides>57</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57</vt:i4>
      </vt:variant>
    </vt:vector>
  </HeadingPairs>
  <TitlesOfParts>
    <vt:vector size="66"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2020-09-19T09:56:49Z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