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2" r:id="rId3"/>
    <p:sldId id="334" r:id="rId4"/>
    <p:sldId id="333" r:id="rId5"/>
    <p:sldId id="259" r:id="rId6"/>
    <p:sldId id="260" r:id="rId7"/>
    <p:sldId id="261" r:id="rId8"/>
    <p:sldId id="262" r:id="rId9"/>
    <p:sldId id="257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258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5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myK3aPLgj0i3UR8Fb54Cg==" hashData="GTgwvJL9gTiJRXp5Kr/J+R0qlW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102" y="-14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29777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052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2119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01941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5201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94908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485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6087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77325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0616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7866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26440-E48E-4734-9326-C8FAFA795F1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E65D8-9DA7-45EB-9890-D43D1C578B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858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wav"/><Relationship Id="rId6" Type="http://schemas.openxmlformats.org/officeDocument/2006/relationships/image" Target="../media/image3.png"/><Relationship Id="rId5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49116" y="958515"/>
            <a:ext cx="8293768" cy="4940969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20829527">
            <a:off x="10094176" y="5272234"/>
            <a:ext cx="11005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Adiemus</a:t>
            </a:r>
            <a:endParaRPr lang="es-CO" sz="1000" b="1" i="1" dirty="0"/>
          </a:p>
        </p:txBody>
      </p:sp>
      <p:pic>
        <p:nvPicPr>
          <p:cNvPr id="3" name="Adiemu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98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79358" y="889843"/>
            <a:ext cx="96332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Cordillera de los Andes</a:t>
            </a:r>
          </a:p>
          <a:p>
            <a:pPr algn="ctr"/>
            <a:r>
              <a:rPr lang="es-CO" i="1" dirty="0" smtClean="0"/>
              <a:t>El Altiplano andino, altiplano sudamericano, meseta del </a:t>
            </a:r>
            <a:r>
              <a:rPr lang="es-CO" i="1" dirty="0" err="1" smtClean="0"/>
              <a:t>Collao</a:t>
            </a:r>
            <a:r>
              <a:rPr lang="es-CO" i="1" dirty="0" smtClean="0"/>
              <a:t> o meseta del Titicaca, es una extensa planicie de altura o altiplano de América del Sur ubicada a una altitud media de 3800 msnm que abarca parte del norte de Argentina, el occidente de Bolivia, parte del norte de Chile y parte del sur del Perú. Tiene importancia histórica por haber sido el lugar en que surgieron diversas civilizaciones, como la cultura Tiahuanaco, y se realizó la domesticación de plantas como la papa y animales como la llama. Por sus características ambientales y ecológicas, es una región natural única en el continente y por su altitud pertenece a la llamada región de la Puna.</a:t>
            </a:r>
          </a:p>
          <a:p>
            <a:pPr algn="ctr"/>
            <a:r>
              <a:rPr lang="es-CO" i="1" dirty="0" smtClean="0"/>
              <a:t>La cordillera de los Andes forma un macizo imponente que se levanta junto a la depresión intermedia, en forma de un gran plano inclinado, alcanzando alturas por encima de los 6000 msnm de origen tectónico y volcánico. Los materiales erosionados de estas cordilleras y los expulsados por los volcanes rellenaron la depresión central, formando planicies que dieron a esos sectores el nombre de altiplano.</a:t>
            </a:r>
          </a:p>
          <a:p>
            <a:pPr algn="ctr"/>
            <a:r>
              <a:rPr lang="es-CO" i="1" dirty="0" smtClean="0"/>
              <a:t>El altiplano recibe precipitaciones tropicales y nieve durante el verano austral, entre enero y febrero; este fenómeno climático es llamado «invierno boliviano». Tanto la aridez como la altura limitan y determinan la vida: la flora y fauna, fuertes y especializadas, sobreviven a las condiciones extremas por sobre 3600 m. Existe una gran diversidad biológica cuyas muestras más representativas están protegidas en los parques y monumentos nacionales. Así, vasto y colorido, salpicado por lagos, pantanos («</a:t>
            </a:r>
            <a:r>
              <a:rPr lang="es-CO" i="1" dirty="0" err="1" smtClean="0"/>
              <a:t>bofedales</a:t>
            </a:r>
            <a:r>
              <a:rPr lang="es-CO" i="1" dirty="0" smtClean="0"/>
              <a:t>»), salinas y géiseres; coronado por volcanes de más de 6000 msnm.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108413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910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705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0055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733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292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9135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066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3712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12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4811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702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5200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4569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543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4615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2416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2872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149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9274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116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618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8990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2993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44222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3210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36676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2433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5736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22344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87735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82515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42918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6661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632" y="95250"/>
            <a:ext cx="11951368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5745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30429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5854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05" y="95250"/>
            <a:ext cx="1199949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5612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295" y="95250"/>
            <a:ext cx="1207970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18767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05552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0608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05" y="95250"/>
            <a:ext cx="1199949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9008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87602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04762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55106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086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295" y="95250"/>
            <a:ext cx="1207970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96444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03190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30900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7699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6976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04526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4900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0784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6676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46431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80599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0369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00771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5095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93045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69183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72548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12143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5045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176276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51025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36465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210130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33382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37850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02374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71690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54167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254808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05964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260762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324</Words>
  <Application>Microsoft Office PowerPoint</Application>
  <PresentationFormat>Personalizado</PresentationFormat>
  <Paragraphs>9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2016-06-29T02:09:16Z</dcterms:created>
  <dcterms:modified xsi:type="dcterms:W3CDTF">2016-07-05T23:19:36Z</dcterms:modified>
</cp:coreProperties>
</file>