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8"/>
  </p:notesMasterIdLst>
  <p:sldIdLst>
    <p:sldId id="410" r:id="rId3"/>
    <p:sldId id="413" r:id="rId4"/>
    <p:sldId id="458" r:id="rId5"/>
    <p:sldId id="435" r:id="rId6"/>
    <p:sldId id="429" r:id="rId7"/>
    <p:sldId id="447" r:id="rId8"/>
    <p:sldId id="459" r:id="rId9"/>
    <p:sldId id="418" r:id="rId10"/>
    <p:sldId id="428" r:id="rId11"/>
    <p:sldId id="430" r:id="rId12"/>
    <p:sldId id="461" r:id="rId13"/>
    <p:sldId id="427" r:id="rId14"/>
    <p:sldId id="478" r:id="rId15"/>
    <p:sldId id="463" r:id="rId16"/>
    <p:sldId id="432" r:id="rId17"/>
    <p:sldId id="452" r:id="rId18"/>
    <p:sldId id="449" r:id="rId19"/>
    <p:sldId id="451" r:id="rId20"/>
    <p:sldId id="453" r:id="rId21"/>
    <p:sldId id="454" r:id="rId22"/>
    <p:sldId id="464" r:id="rId23"/>
    <p:sldId id="465" r:id="rId24"/>
    <p:sldId id="466" r:id="rId25"/>
    <p:sldId id="467" r:id="rId26"/>
    <p:sldId id="469" r:id="rId27"/>
    <p:sldId id="470" r:id="rId28"/>
    <p:sldId id="471" r:id="rId29"/>
    <p:sldId id="472" r:id="rId30"/>
    <p:sldId id="473" r:id="rId31"/>
    <p:sldId id="475" r:id="rId32"/>
    <p:sldId id="476" r:id="rId33"/>
    <p:sldId id="477" r:id="rId34"/>
    <p:sldId id="424" r:id="rId35"/>
    <p:sldId id="455" r:id="rId36"/>
    <p:sldId id="456" r:id="rId37"/>
    <p:sldId id="419" r:id="rId38"/>
    <p:sldId id="422" r:id="rId39"/>
    <p:sldId id="423" r:id="rId40"/>
    <p:sldId id="421" r:id="rId41"/>
    <p:sldId id="431" r:id="rId42"/>
    <p:sldId id="426" r:id="rId43"/>
    <p:sldId id="462" r:id="rId44"/>
    <p:sldId id="437" r:id="rId45"/>
    <p:sldId id="444" r:id="rId46"/>
    <p:sldId id="425" r:id="rId47"/>
    <p:sldId id="479" r:id="rId48"/>
    <p:sldId id="441" r:id="rId49"/>
    <p:sldId id="442" r:id="rId50"/>
    <p:sldId id="443" r:id="rId51"/>
    <p:sldId id="446" r:id="rId52"/>
    <p:sldId id="448" r:id="rId53"/>
    <p:sldId id="445" r:id="rId54"/>
    <p:sldId id="440" r:id="rId55"/>
    <p:sldId id="411" r:id="rId56"/>
    <p:sldId id="480" r:id="rId57"/>
  </p:sldIdLst>
  <p:sldSz cx="10801350" cy="65166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K2pnRsvy7TvHtWIEh8YFQ" hashData="P4X9d+dNf5S1Ii/CN3KSBq6X3p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00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7" autoAdjust="0"/>
    <p:restoredTop sz="94627" autoAdjust="0"/>
  </p:normalViewPr>
  <p:slideViewPr>
    <p:cSldViewPr>
      <p:cViewPr>
        <p:scale>
          <a:sx n="60" d="100"/>
          <a:sy n="60" d="100"/>
        </p:scale>
        <p:origin x="-1338" y="-690"/>
      </p:cViewPr>
      <p:guideLst>
        <p:guide orient="horz" pos="2053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07/11/2017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587375" y="685800"/>
            <a:ext cx="5683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2" y="2024399"/>
            <a:ext cx="9181148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3692790"/>
            <a:ext cx="7560945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7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1"/>
            <a:ext cx="9181148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520562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520562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7" y="1458713"/>
            <a:ext cx="477247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7" y="2066635"/>
            <a:ext cx="477247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7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7" y="2066635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9" y="259461"/>
            <a:ext cx="3553569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7" y="259462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9" y="1363679"/>
            <a:ext cx="3553569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8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8" y="260971"/>
            <a:ext cx="2430304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8" y="260971"/>
            <a:ext cx="7110889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399"/>
            <a:ext cx="9181148" cy="139686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8" y="260970"/>
            <a:ext cx="9721215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520562"/>
            <a:ext cx="9721215" cy="4300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040006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07/11/2017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2" y="6040006"/>
            <a:ext cx="3420428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8" y="6040006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5934410"/>
            <a:ext cx="2520315" cy="452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gif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n.bcdn.biz/Images/2016/12/6/67ae6317-07cd-4283-a90e-2b91fddc848d.jpg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en.bcdn.biz/Images/2016/12/6/67ae6317-07cd-4283-a90e-2b91fddc848d.jpg" TargetMode="External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69.jpeg"/><Relationship Id="rId4" Type="http://schemas.openxmlformats.org/officeDocument/2006/relationships/image" Target="../media/image3.gif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1.png"/><Relationship Id="rId10" Type="http://schemas.openxmlformats.org/officeDocument/2006/relationships/image" Target="../media/image7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Guatape, colorful town, Colombia, beautifu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0801350" cy="6627897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217234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501896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6445717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1898" y="5566361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21897" y="5430592"/>
            <a:ext cx="825805" cy="72881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4" y="4344474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043089" y="972328"/>
            <a:ext cx="6633508" cy="3712213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GUATAPÉ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97921" y="5332097"/>
            <a:ext cx="2372938" cy="887577"/>
          </a:xfrm>
          <a:prstGeom prst="rect">
            <a:avLst/>
          </a:prstGeom>
          <a:noFill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2289" y="726646"/>
            <a:ext cx="1211401" cy="68787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2049" y="179253"/>
            <a:ext cx="922615" cy="101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1000">
    <p:random/>
    <p:sndAc>
      <p:stSnd loop="1">
        <p:snd r:embed="rId2" name="la sonora dinamita - cumbias colombianas - la pollera colo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21000" contrast="62000"/>
          </a:blip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sp>
        <p:nvSpPr>
          <p:cNvPr id="5124" name="Rectangle 4" descr="271"/>
          <p:cNvSpPr>
            <a:spLocks noChangeArrowheads="1"/>
          </p:cNvSpPr>
          <p:nvPr/>
        </p:nvSpPr>
        <p:spPr bwMode="auto">
          <a:xfrm>
            <a:off x="0" y="0"/>
            <a:ext cx="10801350" cy="651668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pic>
        <p:nvPicPr>
          <p:cNvPr id="10" name="Picture 2" descr="C:\Documents and Settings\Jose Luis\Escritorio\529px-Escudo_de_Guatapé.svg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86097" y="543700"/>
            <a:ext cx="4557918" cy="5654575"/>
          </a:xfrm>
          <a:prstGeom prst="rect">
            <a:avLst/>
          </a:prstGeom>
          <a:noFill/>
        </p:spPr>
      </p:pic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21054" y="3692151"/>
            <a:ext cx="7560945" cy="1665437"/>
          </a:xfrm>
        </p:spPr>
        <p:txBody>
          <a:bodyPr/>
          <a:lstStyle/>
          <a:p>
            <a:pPr eaLnBrk="1">
              <a:spcAft>
                <a:spcPct val="0"/>
              </a:spcAft>
            </a:pPr>
            <a:endParaRPr lang="es-ES" altLang="es-ES" sz="2900" dirty="0" smtClean="0"/>
          </a:p>
        </p:txBody>
      </p:sp>
      <p:pic>
        <p:nvPicPr>
          <p:cNvPr id="5127" name="Picture 7" descr="148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 flipV="1">
            <a:off x="12515958" y="3893318"/>
            <a:ext cx="137781" cy="110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53" name="Oval 9"/>
          <p:cNvSpPr>
            <a:spLocks noChangeArrowheads="1"/>
          </p:cNvSpPr>
          <p:nvPr/>
        </p:nvSpPr>
        <p:spPr bwMode="auto">
          <a:xfrm>
            <a:off x="1156681" y="216220"/>
            <a:ext cx="8795871" cy="6084249"/>
          </a:xfrm>
          <a:prstGeom prst="ellipse">
            <a:avLst/>
          </a:prstGeom>
          <a:solidFill>
            <a:srgbClr val="FF00FF"/>
          </a:solidFill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82954" name="Oval 10"/>
          <p:cNvSpPr>
            <a:spLocks noChangeArrowheads="1"/>
          </p:cNvSpPr>
          <p:nvPr/>
        </p:nvSpPr>
        <p:spPr bwMode="auto">
          <a:xfrm>
            <a:off x="1466262" y="340753"/>
            <a:ext cx="8254953" cy="5773604"/>
          </a:xfrm>
          <a:prstGeom prst="ellipse">
            <a:avLst/>
          </a:prstGeom>
          <a:solidFill>
            <a:srgbClr val="F5C30B"/>
          </a:solidFill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82955" name="Oval 11"/>
          <p:cNvSpPr>
            <a:spLocks noChangeArrowheads="1"/>
          </p:cNvSpPr>
          <p:nvPr/>
        </p:nvSpPr>
        <p:spPr bwMode="auto">
          <a:xfrm>
            <a:off x="1619352" y="465283"/>
            <a:ext cx="7947072" cy="5524543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82956" name="Oval 12"/>
          <p:cNvSpPr>
            <a:spLocks noChangeArrowheads="1"/>
          </p:cNvSpPr>
          <p:nvPr/>
        </p:nvSpPr>
        <p:spPr bwMode="auto">
          <a:xfrm>
            <a:off x="1774143" y="589814"/>
            <a:ext cx="7715736" cy="5337061"/>
          </a:xfrm>
          <a:prstGeom prst="ellipse">
            <a:avLst/>
          </a:prstGeom>
          <a:solidFill>
            <a:srgbClr val="0000FF"/>
          </a:solidFill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4165750" y="2327780"/>
            <a:ext cx="3009069" cy="2296305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1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3" grpId="0" animBg="1"/>
      <p:bldP spid="82954" grpId="0" animBg="1"/>
      <p:bldP spid="82955" grpId="0" animBg="1"/>
      <p:bldP spid="8295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21000" contrast="62000"/>
          </a:blip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2339294" y="4344474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00147" y="1329518"/>
            <a:ext cx="7286676" cy="381887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GUATAPÉ</a:t>
            </a:r>
          </a:p>
          <a:p>
            <a:pPr algn="ctr"/>
            <a:r>
              <a:rPr lang="es-ES" sz="1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La ciudad mas </a:t>
            </a:r>
          </a:p>
          <a:p>
            <a:pPr algn="ctr"/>
            <a:r>
              <a:rPr lang="es-ES" sz="1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colorida del mundo</a:t>
            </a:r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21000" contrast="62000"/>
          </a:blip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pic>
        <p:nvPicPr>
          <p:cNvPr id="4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9237" y="3686972"/>
            <a:ext cx="5257800" cy="2471046"/>
          </a:xfrm>
          <a:prstGeom prst="rect">
            <a:avLst/>
          </a:prstGeom>
          <a:noFill/>
        </p:spPr>
      </p:pic>
      <p:pic>
        <p:nvPicPr>
          <p:cNvPr id="151554" name="Picture 2" descr="C:\Documents and Settings\Jose Luis\Escritorio\800px-Casa_de_Guatapé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39" y="400824"/>
            <a:ext cx="4717646" cy="5799744"/>
          </a:xfrm>
          <a:prstGeom prst="rect">
            <a:avLst/>
          </a:prstGeom>
          <a:noFill/>
        </p:spPr>
      </p:pic>
      <p:pic>
        <p:nvPicPr>
          <p:cNvPr id="136194" name="Picture 2" descr="Mapa de Guatape, Guatapé, Antioquia, Colombia a Medellín, Antioquia, Colombia"/>
          <p:cNvPicPr>
            <a:picLocks noChangeAspect="1" noChangeArrowheads="1"/>
          </p:cNvPicPr>
          <p:nvPr/>
        </p:nvPicPr>
        <p:blipFill>
          <a:blip r:embed="rId5"/>
          <a:srcRect l="17651" r="19012"/>
          <a:stretch>
            <a:fillRect/>
          </a:stretch>
        </p:blipFill>
        <p:spPr bwMode="auto">
          <a:xfrm>
            <a:off x="5329237" y="507942"/>
            <a:ext cx="5220794" cy="26075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2" descr="Guatape, colorful town, Colombia, beautifu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801350" cy="662789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1454" y="543700"/>
            <a:ext cx="4214842" cy="646331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r>
              <a:rPr lang="es-ES" b="1" dirty="0" smtClean="0"/>
              <a:t>El Peñón de Guatapé puede verse en la parte superior derecha de la imagen.</a:t>
            </a:r>
            <a:endParaRPr lang="es-ES" dirty="0"/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21000" contrast="62000"/>
          </a:blip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pic>
        <p:nvPicPr>
          <p:cNvPr id="163842" name="Picture 2" descr="C:\Documents and Settings\Jose Luis\Escritorio\fotografias-aereas-e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1651" y="0"/>
            <a:ext cx="7069974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010" name="Picture 2" descr="Resultado de imagen de guatapé medellí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2000" contrast="100000"/>
          </a:blip>
          <a:srcRect/>
          <a:stretch>
            <a:fillRect/>
          </a:stretch>
        </p:blipFill>
        <p:spPr bwMode="auto">
          <a:xfrm>
            <a:off x="1" y="0"/>
            <a:ext cx="10801350" cy="6534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5186361" y="238046"/>
            <a:ext cx="5357850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/>
              <a:t>La pequeña ciudad colombiana de Guatapé es considerada la ciudad más colorida en el mundo por sus visitantes, y no es difícil ver por qué... Esta población de tan sólo 5.500 habitantes es tan bonita que casi no parece irreal. Edificios de todas las formas, tamaños y ¡colores!. Al parecer, la tradición de pintar los edificios de colores brillantes comenzó cuando las familias comenzaron a pintar cuadros a los lados de sus casas; que hizo que los edificios enteros, en sí mismos, se convirtieran en obras de arte. </a:t>
            </a:r>
          </a:p>
          <a:p>
            <a:pPr algn="ctr"/>
            <a:r>
              <a:rPr lang="es-ES" sz="2400" b="1" dirty="0" smtClean="0"/>
              <a:t>Te presentamos la ciudad más colorida del mundo.</a:t>
            </a:r>
          </a:p>
          <a:p>
            <a:r>
              <a:rPr lang="es-ES" dirty="0" smtClean="0"/>
              <a:t> </a:t>
            </a:r>
            <a:endParaRPr lang="es-ES" dirty="0"/>
          </a:p>
        </p:txBody>
      </p:sp>
      <p:pic>
        <p:nvPicPr>
          <p:cNvPr id="4" name="Picture 2" descr="C:\Documents and Settings\Jose Luis\Escritorio\800px-Casa_de_Guatapé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39" y="329386"/>
            <a:ext cx="4764964" cy="5857916"/>
          </a:xfrm>
          <a:prstGeom prst="rect">
            <a:avLst/>
          </a:prstGeom>
          <a:noFill/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00477" y="5544360"/>
            <a:ext cx="1701869" cy="129873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6" name="Picture 2" descr="Guatape, colorful town, Colombia, beautifu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1209"/>
            <a:ext cx="10801350" cy="662789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1453" y="472262"/>
            <a:ext cx="5400675" cy="646331"/>
          </a:xfrm>
          <a:prstGeom prst="rect">
            <a:avLst/>
          </a:prstGeom>
          <a:solidFill>
            <a:srgbClr val="00FFFF"/>
          </a:solidFill>
        </p:spPr>
        <p:txBody>
          <a:bodyPr>
            <a:spAutoFit/>
          </a:bodyPr>
          <a:lstStyle/>
          <a:p>
            <a:r>
              <a:rPr lang="es-ES" b="1" dirty="0" smtClean="0"/>
              <a:t>El lago artificial creado seguía la construcción de una presa (como parte de un proyecto hidroeléctrico).</a:t>
            </a:r>
            <a:endParaRPr lang="es-ES" dirty="0"/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Picture 2" descr="Resultado de imagen de guatapé colomb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0887210" cy="65166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58" name="Picture 2" descr="Resultado de imagen de guatapé medellí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263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5" name="Picture 5" descr="Guatape, colorful town, Colombia, beautifu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801350" cy="6627897"/>
          </a:xfrm>
          <a:prstGeom prst="rect">
            <a:avLst/>
          </a:prstGeom>
          <a:noFill/>
        </p:spPr>
      </p:pic>
      <p:pic>
        <p:nvPicPr>
          <p:cNvPr id="143362" name="Picture 2" descr="Guatape, colorful town, Colombia, beautiful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0926" y="-796484"/>
            <a:ext cx="11456" cy="1055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00015" y="329386"/>
            <a:ext cx="5400675" cy="646331"/>
          </a:xfrm>
          <a:prstGeom prst="rect">
            <a:avLst/>
          </a:prstGeom>
          <a:solidFill>
            <a:srgbClr val="00FFFF"/>
          </a:solidFill>
        </p:spPr>
        <p:txBody>
          <a:bodyPr>
            <a:spAutoFit/>
          </a:bodyPr>
          <a:lstStyle/>
          <a:p>
            <a:r>
              <a:rPr lang="es-ES" b="1" dirty="0" smtClean="0"/>
              <a:t>Esta es la vista del embalse "El Peñol", uno de los lagos más largos del país, desde "El Peñón de </a:t>
            </a:r>
            <a:r>
              <a:rPr lang="es-ES" b="1" dirty="0" err="1" smtClean="0"/>
              <a:t>Guatape</a:t>
            </a:r>
            <a:r>
              <a:rPr lang="es-ES" b="1" dirty="0" smtClean="0"/>
              <a:t>". </a:t>
            </a:r>
            <a:endParaRPr lang="es-ES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Resultado de imagen de guatapé medellí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758806"/>
          </a:xfrm>
          <a:prstGeom prst="rect">
            <a:avLst/>
          </a:prstGeom>
          <a:noFill/>
        </p:spPr>
      </p:pic>
      <p:sp>
        <p:nvSpPr>
          <p:cNvPr id="9" name="8 Forma libre"/>
          <p:cNvSpPr/>
          <p:nvPr/>
        </p:nvSpPr>
        <p:spPr>
          <a:xfrm rot="3892753" flipH="1">
            <a:off x="3967405" y="47587"/>
            <a:ext cx="3030448" cy="3111937"/>
          </a:xfrm>
          <a:custGeom>
            <a:avLst/>
            <a:gdLst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56655 w 3929981"/>
              <a:gd name="connsiteY61" fmla="*/ 518327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71063 w 3929981"/>
              <a:gd name="connsiteY61" fmla="*/ 576938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49428 w 3929981"/>
              <a:gd name="connsiteY33" fmla="*/ 2007575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4353 w 3929981"/>
              <a:gd name="connsiteY33" fmla="*/ 197542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26649 w 3929981"/>
              <a:gd name="connsiteY33" fmla="*/ 1965961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83869 w 3929981"/>
              <a:gd name="connsiteY33" fmla="*/ 1915190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72396 w 3929981"/>
              <a:gd name="connsiteY33" fmla="*/ 1897691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29981" h="3246400">
                <a:moveTo>
                  <a:pt x="2993369" y="2494"/>
                </a:moveTo>
                <a:cubicBezTo>
                  <a:pt x="2966748" y="-16305"/>
                  <a:pt x="2780448" y="76607"/>
                  <a:pt x="2693490" y="99162"/>
                </a:cubicBezTo>
                <a:cubicBezTo>
                  <a:pt x="2606532" y="121717"/>
                  <a:pt x="2574590" y="140900"/>
                  <a:pt x="2471622" y="137827"/>
                </a:cubicBezTo>
                <a:cubicBezTo>
                  <a:pt x="2368654" y="134754"/>
                  <a:pt x="2235903" y="83525"/>
                  <a:pt x="2075679" y="80724"/>
                </a:cubicBezTo>
                <a:cubicBezTo>
                  <a:pt x="1915455" y="77922"/>
                  <a:pt x="1680090" y="66385"/>
                  <a:pt x="1510278" y="121022"/>
                </a:cubicBezTo>
                <a:cubicBezTo>
                  <a:pt x="1340466" y="175659"/>
                  <a:pt x="1195916" y="279495"/>
                  <a:pt x="1056808" y="408544"/>
                </a:cubicBezTo>
                <a:cubicBezTo>
                  <a:pt x="917699" y="537593"/>
                  <a:pt x="782825" y="716319"/>
                  <a:pt x="675626" y="895318"/>
                </a:cubicBezTo>
                <a:cubicBezTo>
                  <a:pt x="568427" y="1074317"/>
                  <a:pt x="482417" y="1308789"/>
                  <a:pt x="413615" y="1482539"/>
                </a:cubicBezTo>
                <a:cubicBezTo>
                  <a:pt x="344813" y="1656290"/>
                  <a:pt x="313415" y="1789984"/>
                  <a:pt x="262814" y="1937823"/>
                </a:cubicBezTo>
                <a:cubicBezTo>
                  <a:pt x="212212" y="2085662"/>
                  <a:pt x="151630" y="2255421"/>
                  <a:pt x="110007" y="2369576"/>
                </a:cubicBezTo>
                <a:cubicBezTo>
                  <a:pt x="86015" y="2435380"/>
                  <a:pt x="55620" y="2495386"/>
                  <a:pt x="35809" y="2542761"/>
                </a:cubicBezTo>
                <a:cubicBezTo>
                  <a:pt x="10076" y="2563186"/>
                  <a:pt x="-10379" y="2587779"/>
                  <a:pt x="5699" y="2605413"/>
                </a:cubicBezTo>
                <a:lnTo>
                  <a:pt x="13608" y="2611473"/>
                </a:lnTo>
                <a:cubicBezTo>
                  <a:pt x="13433" y="2615233"/>
                  <a:pt x="13257" y="2618994"/>
                  <a:pt x="13082" y="2622754"/>
                </a:cubicBezTo>
                <a:cubicBezTo>
                  <a:pt x="16256" y="2646812"/>
                  <a:pt x="49280" y="2646622"/>
                  <a:pt x="82016" y="2639754"/>
                </a:cubicBezTo>
                <a:cubicBezTo>
                  <a:pt x="130954" y="2655082"/>
                  <a:pt x="196198" y="2670492"/>
                  <a:pt x="261749" y="2694474"/>
                </a:cubicBezTo>
                <a:cubicBezTo>
                  <a:pt x="375858" y="2736221"/>
                  <a:pt x="544703" y="2799306"/>
                  <a:pt x="690355" y="2855897"/>
                </a:cubicBezTo>
                <a:cubicBezTo>
                  <a:pt x="836007" y="2912488"/>
                  <a:pt x="958466" y="2974645"/>
                  <a:pt x="1135660" y="3034018"/>
                </a:cubicBezTo>
                <a:cubicBezTo>
                  <a:pt x="1312854" y="3093393"/>
                  <a:pt x="1547567" y="3178743"/>
                  <a:pt x="1753521" y="3212141"/>
                </a:cubicBezTo>
                <a:cubicBezTo>
                  <a:pt x="1959474" y="3245538"/>
                  <a:pt x="2183055" y="3257599"/>
                  <a:pt x="2371382" y="3234406"/>
                </a:cubicBezTo>
                <a:cubicBezTo>
                  <a:pt x="2559708" y="3211213"/>
                  <a:pt x="2732264" y="3167610"/>
                  <a:pt x="2883482" y="3072983"/>
                </a:cubicBezTo>
                <a:cubicBezTo>
                  <a:pt x="3034700" y="2978355"/>
                  <a:pt x="3177569" y="2790956"/>
                  <a:pt x="3278690" y="2666642"/>
                </a:cubicBezTo>
                <a:cubicBezTo>
                  <a:pt x="3379811" y="2542328"/>
                  <a:pt x="3426198" y="2407808"/>
                  <a:pt x="3490210" y="2327097"/>
                </a:cubicBezTo>
                <a:cubicBezTo>
                  <a:pt x="3554222" y="2246386"/>
                  <a:pt x="3589476" y="2234325"/>
                  <a:pt x="3662766" y="2182373"/>
                </a:cubicBezTo>
                <a:cubicBezTo>
                  <a:pt x="3736055" y="2130421"/>
                  <a:pt x="3927166" y="2047854"/>
                  <a:pt x="3929949" y="2015383"/>
                </a:cubicBezTo>
                <a:cubicBezTo>
                  <a:pt x="3932732" y="1982913"/>
                  <a:pt x="3758321" y="1977348"/>
                  <a:pt x="3679465" y="1987552"/>
                </a:cubicBezTo>
                <a:cubicBezTo>
                  <a:pt x="3600609" y="1997757"/>
                  <a:pt x="3502304" y="2054532"/>
                  <a:pt x="3456812" y="2076613"/>
                </a:cubicBezTo>
                <a:cubicBezTo>
                  <a:pt x="3411320" y="2098694"/>
                  <a:pt x="3409294" y="2141374"/>
                  <a:pt x="3406511" y="2120036"/>
                </a:cubicBezTo>
                <a:cubicBezTo>
                  <a:pt x="3403728" y="2098699"/>
                  <a:pt x="3432657" y="2017055"/>
                  <a:pt x="3440113" y="1948588"/>
                </a:cubicBezTo>
                <a:cubicBezTo>
                  <a:pt x="3447569" y="1880121"/>
                  <a:pt x="3464234" y="1796442"/>
                  <a:pt x="3451246" y="1709236"/>
                </a:cubicBezTo>
                <a:cubicBezTo>
                  <a:pt x="3438258" y="1622031"/>
                  <a:pt x="3390016" y="1441126"/>
                  <a:pt x="3351052" y="1425354"/>
                </a:cubicBezTo>
                <a:cubicBezTo>
                  <a:pt x="3312088" y="1409583"/>
                  <a:pt x="3249931" y="1524620"/>
                  <a:pt x="3217461" y="1614609"/>
                </a:cubicBezTo>
                <a:cubicBezTo>
                  <a:pt x="3184991" y="1704597"/>
                  <a:pt x="3172680" y="1908648"/>
                  <a:pt x="3156231" y="1965287"/>
                </a:cubicBezTo>
                <a:cubicBezTo>
                  <a:pt x="3139782" y="2021926"/>
                  <a:pt x="3121853" y="1977350"/>
                  <a:pt x="3118765" y="1954444"/>
                </a:cubicBezTo>
                <a:cubicBezTo>
                  <a:pt x="3104793" y="1943178"/>
                  <a:pt x="3108827" y="1939487"/>
                  <a:pt x="3072396" y="1897691"/>
                </a:cubicBezTo>
                <a:cubicBezTo>
                  <a:pt x="3035965" y="1855895"/>
                  <a:pt x="2977125" y="1756417"/>
                  <a:pt x="2900181" y="1703670"/>
                </a:cubicBezTo>
                <a:cubicBezTo>
                  <a:pt x="2823237" y="1650923"/>
                  <a:pt x="2677528" y="1601621"/>
                  <a:pt x="2610733" y="1581211"/>
                </a:cubicBezTo>
                <a:cubicBezTo>
                  <a:pt x="2543937" y="1560801"/>
                  <a:pt x="2499407" y="1567296"/>
                  <a:pt x="2499406" y="1581211"/>
                </a:cubicBezTo>
                <a:cubicBezTo>
                  <a:pt x="2499407" y="1595127"/>
                  <a:pt x="2557853" y="1594199"/>
                  <a:pt x="2610733" y="1664706"/>
                </a:cubicBezTo>
                <a:cubicBezTo>
                  <a:pt x="2663612" y="1735212"/>
                  <a:pt x="2768445" y="1893852"/>
                  <a:pt x="2816686" y="2004251"/>
                </a:cubicBezTo>
                <a:cubicBezTo>
                  <a:pt x="2864928" y="2114649"/>
                  <a:pt x="2894615" y="2206494"/>
                  <a:pt x="2900181" y="2327097"/>
                </a:cubicBezTo>
                <a:cubicBezTo>
                  <a:pt x="2905747" y="2447701"/>
                  <a:pt x="2900181" y="2617473"/>
                  <a:pt x="2850084" y="2727871"/>
                </a:cubicBezTo>
                <a:cubicBezTo>
                  <a:pt x="2799987" y="2838270"/>
                  <a:pt x="2700721" y="2928259"/>
                  <a:pt x="2599600" y="2989488"/>
                </a:cubicBezTo>
                <a:cubicBezTo>
                  <a:pt x="2498479" y="3050717"/>
                  <a:pt x="2378803" y="3082260"/>
                  <a:pt x="2243356" y="3095248"/>
                </a:cubicBezTo>
                <a:cubicBezTo>
                  <a:pt x="2107909" y="3108236"/>
                  <a:pt x="1955763" y="3094320"/>
                  <a:pt x="1786919" y="3067416"/>
                </a:cubicBezTo>
                <a:cubicBezTo>
                  <a:pt x="1618074" y="3040513"/>
                  <a:pt x="1425108" y="2996910"/>
                  <a:pt x="1230288" y="2933825"/>
                </a:cubicBezTo>
                <a:cubicBezTo>
                  <a:pt x="1035466" y="2870740"/>
                  <a:pt x="797970" y="2758486"/>
                  <a:pt x="617993" y="2688907"/>
                </a:cubicBezTo>
                <a:cubicBezTo>
                  <a:pt x="461024" y="2628223"/>
                  <a:pt x="289236" y="2565422"/>
                  <a:pt x="189408" y="2530049"/>
                </a:cubicBezTo>
                <a:cubicBezTo>
                  <a:pt x="226737" y="2430798"/>
                  <a:pt x="289243" y="2259473"/>
                  <a:pt x="343859" y="2100775"/>
                </a:cubicBezTo>
                <a:cubicBezTo>
                  <a:pt x="406652" y="1918319"/>
                  <a:pt x="473886" y="1664380"/>
                  <a:pt x="551211" y="1474760"/>
                </a:cubicBezTo>
                <a:cubicBezTo>
                  <a:pt x="628535" y="1285140"/>
                  <a:pt x="719561" y="1109494"/>
                  <a:pt x="807809" y="963054"/>
                </a:cubicBezTo>
                <a:cubicBezTo>
                  <a:pt x="896057" y="816615"/>
                  <a:pt x="983473" y="691313"/>
                  <a:pt x="1080698" y="596120"/>
                </a:cubicBezTo>
                <a:cubicBezTo>
                  <a:pt x="1177923" y="500926"/>
                  <a:pt x="1279171" y="429749"/>
                  <a:pt x="1391160" y="391893"/>
                </a:cubicBezTo>
                <a:cubicBezTo>
                  <a:pt x="1503148" y="354036"/>
                  <a:pt x="1635931" y="336133"/>
                  <a:pt x="1752629" y="368979"/>
                </a:cubicBezTo>
                <a:cubicBezTo>
                  <a:pt x="1869328" y="401825"/>
                  <a:pt x="2002726" y="506986"/>
                  <a:pt x="2091353" y="588970"/>
                </a:cubicBezTo>
                <a:cubicBezTo>
                  <a:pt x="2179981" y="670954"/>
                  <a:pt x="2231073" y="752846"/>
                  <a:pt x="2284394" y="860882"/>
                </a:cubicBezTo>
                <a:cubicBezTo>
                  <a:pt x="2337715" y="968919"/>
                  <a:pt x="2391449" y="1151317"/>
                  <a:pt x="2411279" y="1237191"/>
                </a:cubicBezTo>
                <a:cubicBezTo>
                  <a:pt x="2431109" y="1323064"/>
                  <a:pt x="2392731" y="1367155"/>
                  <a:pt x="2403371" y="1376124"/>
                </a:cubicBezTo>
                <a:cubicBezTo>
                  <a:pt x="2414011" y="1385092"/>
                  <a:pt x="2447676" y="1355229"/>
                  <a:pt x="2475120" y="1291002"/>
                </a:cubicBezTo>
                <a:cubicBezTo>
                  <a:pt x="2502563" y="1226775"/>
                  <a:pt x="2559772" y="1086932"/>
                  <a:pt x="2568033" y="990763"/>
                </a:cubicBezTo>
                <a:cubicBezTo>
                  <a:pt x="2576294" y="894595"/>
                  <a:pt x="2537444" y="778021"/>
                  <a:pt x="2524688" y="713990"/>
                </a:cubicBezTo>
                <a:cubicBezTo>
                  <a:pt x="2511932" y="649959"/>
                  <a:pt x="2490108" y="621181"/>
                  <a:pt x="2491497" y="606579"/>
                </a:cubicBezTo>
                <a:cubicBezTo>
                  <a:pt x="2492886" y="591976"/>
                  <a:pt x="2474834" y="593209"/>
                  <a:pt x="2533020" y="626374"/>
                </a:cubicBezTo>
                <a:cubicBezTo>
                  <a:pt x="2591206" y="659539"/>
                  <a:pt x="2750881" y="772396"/>
                  <a:pt x="2840614" y="805566"/>
                </a:cubicBezTo>
                <a:cubicBezTo>
                  <a:pt x="2930347" y="838736"/>
                  <a:pt x="3058366" y="865350"/>
                  <a:pt x="3071419" y="825393"/>
                </a:cubicBezTo>
                <a:cubicBezTo>
                  <a:pt x="3084472" y="785436"/>
                  <a:pt x="2977241" y="631959"/>
                  <a:pt x="2918933" y="565825"/>
                </a:cubicBezTo>
                <a:cubicBezTo>
                  <a:pt x="2860626" y="499691"/>
                  <a:pt x="2786132" y="457903"/>
                  <a:pt x="2728748" y="420077"/>
                </a:cubicBezTo>
                <a:cubicBezTo>
                  <a:pt x="2671364" y="382251"/>
                  <a:pt x="2589149" y="354748"/>
                  <a:pt x="2574628" y="338869"/>
                </a:cubicBezTo>
                <a:cubicBezTo>
                  <a:pt x="2560107" y="322988"/>
                  <a:pt x="2586634" y="343969"/>
                  <a:pt x="2641620" y="324798"/>
                </a:cubicBezTo>
                <a:cubicBezTo>
                  <a:pt x="2696606" y="305626"/>
                  <a:pt x="2794590" y="265672"/>
                  <a:pt x="2853215" y="211954"/>
                </a:cubicBezTo>
                <a:cubicBezTo>
                  <a:pt x="2911839" y="158236"/>
                  <a:pt x="3019990" y="21292"/>
                  <a:pt x="2993369" y="2494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r>
              <a:rPr lang="es-ES" kern="0" dirty="0">
                <a:solidFill>
                  <a:prstClr val="white"/>
                </a:solidFill>
              </a:rPr>
              <a:t>                         </a:t>
            </a:r>
            <a:endParaRPr lang="es-ES_tradnl" kern="0" dirty="0">
              <a:solidFill>
                <a:prstClr val="white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17707247" flipH="1" flipV="1">
            <a:off x="3958810" y="3400377"/>
            <a:ext cx="3030448" cy="3111937"/>
          </a:xfrm>
          <a:custGeom>
            <a:avLst/>
            <a:gdLst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56655 w 3929981"/>
              <a:gd name="connsiteY61" fmla="*/ 518327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71063 w 3929981"/>
              <a:gd name="connsiteY61" fmla="*/ 576938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49428 w 3929981"/>
              <a:gd name="connsiteY33" fmla="*/ 2007575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4353 w 3929981"/>
              <a:gd name="connsiteY33" fmla="*/ 197542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26649 w 3929981"/>
              <a:gd name="connsiteY33" fmla="*/ 1965961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83869 w 3929981"/>
              <a:gd name="connsiteY33" fmla="*/ 1915190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72396 w 3929981"/>
              <a:gd name="connsiteY33" fmla="*/ 1897691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29981" h="3246400">
                <a:moveTo>
                  <a:pt x="2993369" y="2494"/>
                </a:moveTo>
                <a:cubicBezTo>
                  <a:pt x="2966748" y="-16305"/>
                  <a:pt x="2780448" y="76607"/>
                  <a:pt x="2693490" y="99162"/>
                </a:cubicBezTo>
                <a:cubicBezTo>
                  <a:pt x="2606532" y="121717"/>
                  <a:pt x="2574590" y="140900"/>
                  <a:pt x="2471622" y="137827"/>
                </a:cubicBezTo>
                <a:cubicBezTo>
                  <a:pt x="2368654" y="134754"/>
                  <a:pt x="2235903" y="83525"/>
                  <a:pt x="2075679" y="80724"/>
                </a:cubicBezTo>
                <a:cubicBezTo>
                  <a:pt x="1915455" y="77922"/>
                  <a:pt x="1680090" y="66385"/>
                  <a:pt x="1510278" y="121022"/>
                </a:cubicBezTo>
                <a:cubicBezTo>
                  <a:pt x="1340466" y="175659"/>
                  <a:pt x="1195916" y="279495"/>
                  <a:pt x="1056808" y="408544"/>
                </a:cubicBezTo>
                <a:cubicBezTo>
                  <a:pt x="917699" y="537593"/>
                  <a:pt x="782825" y="716319"/>
                  <a:pt x="675626" y="895318"/>
                </a:cubicBezTo>
                <a:cubicBezTo>
                  <a:pt x="568427" y="1074317"/>
                  <a:pt x="482417" y="1308789"/>
                  <a:pt x="413615" y="1482539"/>
                </a:cubicBezTo>
                <a:cubicBezTo>
                  <a:pt x="344813" y="1656290"/>
                  <a:pt x="313415" y="1789984"/>
                  <a:pt x="262814" y="1937823"/>
                </a:cubicBezTo>
                <a:cubicBezTo>
                  <a:pt x="212212" y="2085662"/>
                  <a:pt x="151630" y="2255421"/>
                  <a:pt x="110007" y="2369576"/>
                </a:cubicBezTo>
                <a:cubicBezTo>
                  <a:pt x="86015" y="2435380"/>
                  <a:pt x="55620" y="2495386"/>
                  <a:pt x="35809" y="2542761"/>
                </a:cubicBezTo>
                <a:cubicBezTo>
                  <a:pt x="10076" y="2563186"/>
                  <a:pt x="-10379" y="2587779"/>
                  <a:pt x="5699" y="2605413"/>
                </a:cubicBezTo>
                <a:lnTo>
                  <a:pt x="13608" y="2611473"/>
                </a:lnTo>
                <a:cubicBezTo>
                  <a:pt x="13433" y="2615233"/>
                  <a:pt x="13257" y="2618994"/>
                  <a:pt x="13082" y="2622754"/>
                </a:cubicBezTo>
                <a:cubicBezTo>
                  <a:pt x="16256" y="2646812"/>
                  <a:pt x="49280" y="2646622"/>
                  <a:pt x="82016" y="2639754"/>
                </a:cubicBezTo>
                <a:cubicBezTo>
                  <a:pt x="130954" y="2655082"/>
                  <a:pt x="196198" y="2670492"/>
                  <a:pt x="261749" y="2694474"/>
                </a:cubicBezTo>
                <a:cubicBezTo>
                  <a:pt x="375858" y="2736221"/>
                  <a:pt x="544703" y="2799306"/>
                  <a:pt x="690355" y="2855897"/>
                </a:cubicBezTo>
                <a:cubicBezTo>
                  <a:pt x="836007" y="2912488"/>
                  <a:pt x="958466" y="2974645"/>
                  <a:pt x="1135660" y="3034018"/>
                </a:cubicBezTo>
                <a:cubicBezTo>
                  <a:pt x="1312854" y="3093393"/>
                  <a:pt x="1547567" y="3178743"/>
                  <a:pt x="1753521" y="3212141"/>
                </a:cubicBezTo>
                <a:cubicBezTo>
                  <a:pt x="1959474" y="3245538"/>
                  <a:pt x="2183055" y="3257599"/>
                  <a:pt x="2371382" y="3234406"/>
                </a:cubicBezTo>
                <a:cubicBezTo>
                  <a:pt x="2559708" y="3211213"/>
                  <a:pt x="2732264" y="3167610"/>
                  <a:pt x="2883482" y="3072983"/>
                </a:cubicBezTo>
                <a:cubicBezTo>
                  <a:pt x="3034700" y="2978355"/>
                  <a:pt x="3177569" y="2790956"/>
                  <a:pt x="3278690" y="2666642"/>
                </a:cubicBezTo>
                <a:cubicBezTo>
                  <a:pt x="3379811" y="2542328"/>
                  <a:pt x="3426198" y="2407808"/>
                  <a:pt x="3490210" y="2327097"/>
                </a:cubicBezTo>
                <a:cubicBezTo>
                  <a:pt x="3554222" y="2246386"/>
                  <a:pt x="3589476" y="2234325"/>
                  <a:pt x="3662766" y="2182373"/>
                </a:cubicBezTo>
                <a:cubicBezTo>
                  <a:pt x="3736055" y="2130421"/>
                  <a:pt x="3927166" y="2047854"/>
                  <a:pt x="3929949" y="2015383"/>
                </a:cubicBezTo>
                <a:cubicBezTo>
                  <a:pt x="3932732" y="1982913"/>
                  <a:pt x="3758321" y="1977348"/>
                  <a:pt x="3679465" y="1987552"/>
                </a:cubicBezTo>
                <a:cubicBezTo>
                  <a:pt x="3600609" y="1997757"/>
                  <a:pt x="3502304" y="2054532"/>
                  <a:pt x="3456812" y="2076613"/>
                </a:cubicBezTo>
                <a:cubicBezTo>
                  <a:pt x="3411320" y="2098694"/>
                  <a:pt x="3409294" y="2141374"/>
                  <a:pt x="3406511" y="2120036"/>
                </a:cubicBezTo>
                <a:cubicBezTo>
                  <a:pt x="3403728" y="2098699"/>
                  <a:pt x="3432657" y="2017055"/>
                  <a:pt x="3440113" y="1948588"/>
                </a:cubicBezTo>
                <a:cubicBezTo>
                  <a:pt x="3447569" y="1880121"/>
                  <a:pt x="3464234" y="1796442"/>
                  <a:pt x="3451246" y="1709236"/>
                </a:cubicBezTo>
                <a:cubicBezTo>
                  <a:pt x="3438258" y="1622031"/>
                  <a:pt x="3390016" y="1441126"/>
                  <a:pt x="3351052" y="1425354"/>
                </a:cubicBezTo>
                <a:cubicBezTo>
                  <a:pt x="3312088" y="1409583"/>
                  <a:pt x="3249931" y="1524620"/>
                  <a:pt x="3217461" y="1614609"/>
                </a:cubicBezTo>
                <a:cubicBezTo>
                  <a:pt x="3184991" y="1704597"/>
                  <a:pt x="3172680" y="1908648"/>
                  <a:pt x="3156231" y="1965287"/>
                </a:cubicBezTo>
                <a:cubicBezTo>
                  <a:pt x="3139782" y="2021926"/>
                  <a:pt x="3121853" y="1977350"/>
                  <a:pt x="3118765" y="1954444"/>
                </a:cubicBezTo>
                <a:cubicBezTo>
                  <a:pt x="3104793" y="1943178"/>
                  <a:pt x="3108827" y="1939487"/>
                  <a:pt x="3072396" y="1897691"/>
                </a:cubicBezTo>
                <a:cubicBezTo>
                  <a:pt x="3035965" y="1855895"/>
                  <a:pt x="2977125" y="1756417"/>
                  <a:pt x="2900181" y="1703670"/>
                </a:cubicBezTo>
                <a:cubicBezTo>
                  <a:pt x="2823237" y="1650923"/>
                  <a:pt x="2677528" y="1601621"/>
                  <a:pt x="2610733" y="1581211"/>
                </a:cubicBezTo>
                <a:cubicBezTo>
                  <a:pt x="2543937" y="1560801"/>
                  <a:pt x="2499407" y="1567296"/>
                  <a:pt x="2499406" y="1581211"/>
                </a:cubicBezTo>
                <a:cubicBezTo>
                  <a:pt x="2499407" y="1595127"/>
                  <a:pt x="2557853" y="1594199"/>
                  <a:pt x="2610733" y="1664706"/>
                </a:cubicBezTo>
                <a:cubicBezTo>
                  <a:pt x="2663612" y="1735212"/>
                  <a:pt x="2768445" y="1893852"/>
                  <a:pt x="2816686" y="2004251"/>
                </a:cubicBezTo>
                <a:cubicBezTo>
                  <a:pt x="2864928" y="2114649"/>
                  <a:pt x="2894615" y="2206494"/>
                  <a:pt x="2900181" y="2327097"/>
                </a:cubicBezTo>
                <a:cubicBezTo>
                  <a:pt x="2905747" y="2447701"/>
                  <a:pt x="2900181" y="2617473"/>
                  <a:pt x="2850084" y="2727871"/>
                </a:cubicBezTo>
                <a:cubicBezTo>
                  <a:pt x="2799987" y="2838270"/>
                  <a:pt x="2700721" y="2928259"/>
                  <a:pt x="2599600" y="2989488"/>
                </a:cubicBezTo>
                <a:cubicBezTo>
                  <a:pt x="2498479" y="3050717"/>
                  <a:pt x="2378803" y="3082260"/>
                  <a:pt x="2243356" y="3095248"/>
                </a:cubicBezTo>
                <a:cubicBezTo>
                  <a:pt x="2107909" y="3108236"/>
                  <a:pt x="1955763" y="3094320"/>
                  <a:pt x="1786919" y="3067416"/>
                </a:cubicBezTo>
                <a:cubicBezTo>
                  <a:pt x="1618074" y="3040513"/>
                  <a:pt x="1425108" y="2996910"/>
                  <a:pt x="1230288" y="2933825"/>
                </a:cubicBezTo>
                <a:cubicBezTo>
                  <a:pt x="1035466" y="2870740"/>
                  <a:pt x="797970" y="2758486"/>
                  <a:pt x="617993" y="2688907"/>
                </a:cubicBezTo>
                <a:cubicBezTo>
                  <a:pt x="461024" y="2628223"/>
                  <a:pt x="289236" y="2565422"/>
                  <a:pt x="189408" y="2530049"/>
                </a:cubicBezTo>
                <a:cubicBezTo>
                  <a:pt x="226737" y="2430798"/>
                  <a:pt x="289243" y="2259473"/>
                  <a:pt x="343859" y="2100775"/>
                </a:cubicBezTo>
                <a:cubicBezTo>
                  <a:pt x="406652" y="1918319"/>
                  <a:pt x="473886" y="1664380"/>
                  <a:pt x="551211" y="1474760"/>
                </a:cubicBezTo>
                <a:cubicBezTo>
                  <a:pt x="628535" y="1285140"/>
                  <a:pt x="719561" y="1109494"/>
                  <a:pt x="807809" y="963054"/>
                </a:cubicBezTo>
                <a:cubicBezTo>
                  <a:pt x="896057" y="816615"/>
                  <a:pt x="983473" y="691313"/>
                  <a:pt x="1080698" y="596120"/>
                </a:cubicBezTo>
                <a:cubicBezTo>
                  <a:pt x="1177923" y="500926"/>
                  <a:pt x="1279171" y="429749"/>
                  <a:pt x="1391160" y="391893"/>
                </a:cubicBezTo>
                <a:cubicBezTo>
                  <a:pt x="1503148" y="354036"/>
                  <a:pt x="1635931" y="336133"/>
                  <a:pt x="1752629" y="368979"/>
                </a:cubicBezTo>
                <a:cubicBezTo>
                  <a:pt x="1869328" y="401825"/>
                  <a:pt x="2002726" y="506986"/>
                  <a:pt x="2091353" y="588970"/>
                </a:cubicBezTo>
                <a:cubicBezTo>
                  <a:pt x="2179981" y="670954"/>
                  <a:pt x="2231073" y="752846"/>
                  <a:pt x="2284394" y="860882"/>
                </a:cubicBezTo>
                <a:cubicBezTo>
                  <a:pt x="2337715" y="968919"/>
                  <a:pt x="2391449" y="1151317"/>
                  <a:pt x="2411279" y="1237191"/>
                </a:cubicBezTo>
                <a:cubicBezTo>
                  <a:pt x="2431109" y="1323064"/>
                  <a:pt x="2392731" y="1367155"/>
                  <a:pt x="2403371" y="1376124"/>
                </a:cubicBezTo>
                <a:cubicBezTo>
                  <a:pt x="2414011" y="1385092"/>
                  <a:pt x="2447676" y="1355229"/>
                  <a:pt x="2475120" y="1291002"/>
                </a:cubicBezTo>
                <a:cubicBezTo>
                  <a:pt x="2502563" y="1226775"/>
                  <a:pt x="2559772" y="1086932"/>
                  <a:pt x="2568033" y="990763"/>
                </a:cubicBezTo>
                <a:cubicBezTo>
                  <a:pt x="2576294" y="894595"/>
                  <a:pt x="2537444" y="778021"/>
                  <a:pt x="2524688" y="713990"/>
                </a:cubicBezTo>
                <a:cubicBezTo>
                  <a:pt x="2511932" y="649959"/>
                  <a:pt x="2490108" y="621181"/>
                  <a:pt x="2491497" y="606579"/>
                </a:cubicBezTo>
                <a:cubicBezTo>
                  <a:pt x="2492886" y="591976"/>
                  <a:pt x="2474834" y="593209"/>
                  <a:pt x="2533020" y="626374"/>
                </a:cubicBezTo>
                <a:cubicBezTo>
                  <a:pt x="2591206" y="659539"/>
                  <a:pt x="2750881" y="772396"/>
                  <a:pt x="2840614" y="805566"/>
                </a:cubicBezTo>
                <a:cubicBezTo>
                  <a:pt x="2930347" y="838736"/>
                  <a:pt x="3058366" y="865350"/>
                  <a:pt x="3071419" y="825393"/>
                </a:cubicBezTo>
                <a:cubicBezTo>
                  <a:pt x="3084472" y="785436"/>
                  <a:pt x="2977241" y="631959"/>
                  <a:pt x="2918933" y="565825"/>
                </a:cubicBezTo>
                <a:cubicBezTo>
                  <a:pt x="2860626" y="499691"/>
                  <a:pt x="2786132" y="457903"/>
                  <a:pt x="2728748" y="420077"/>
                </a:cubicBezTo>
                <a:cubicBezTo>
                  <a:pt x="2671364" y="382251"/>
                  <a:pt x="2589149" y="354748"/>
                  <a:pt x="2574628" y="338869"/>
                </a:cubicBezTo>
                <a:cubicBezTo>
                  <a:pt x="2560107" y="322988"/>
                  <a:pt x="2586634" y="343969"/>
                  <a:pt x="2641620" y="324798"/>
                </a:cubicBezTo>
                <a:cubicBezTo>
                  <a:pt x="2696606" y="305626"/>
                  <a:pt x="2794590" y="265672"/>
                  <a:pt x="2853215" y="211954"/>
                </a:cubicBezTo>
                <a:cubicBezTo>
                  <a:pt x="2911839" y="158236"/>
                  <a:pt x="3019990" y="21292"/>
                  <a:pt x="2993369" y="2494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r>
              <a:rPr lang="es-ES" kern="0" dirty="0">
                <a:solidFill>
                  <a:prstClr val="white"/>
                </a:solidFill>
              </a:rPr>
              <a:t>                         </a:t>
            </a:r>
            <a:endParaRPr lang="es-ES_tradnl" kern="0" dirty="0">
              <a:solidFill>
                <a:prstClr val="white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9292753" flipH="1">
            <a:off x="5542829" y="2127019"/>
            <a:ext cx="3767205" cy="2503332"/>
          </a:xfrm>
          <a:custGeom>
            <a:avLst/>
            <a:gdLst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56655 w 3929981"/>
              <a:gd name="connsiteY61" fmla="*/ 518327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71063 w 3929981"/>
              <a:gd name="connsiteY61" fmla="*/ 576938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49428 w 3929981"/>
              <a:gd name="connsiteY33" fmla="*/ 2007575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4353 w 3929981"/>
              <a:gd name="connsiteY33" fmla="*/ 197542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26649 w 3929981"/>
              <a:gd name="connsiteY33" fmla="*/ 1965961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83869 w 3929981"/>
              <a:gd name="connsiteY33" fmla="*/ 1915190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72396 w 3929981"/>
              <a:gd name="connsiteY33" fmla="*/ 1897691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29981" h="3246400">
                <a:moveTo>
                  <a:pt x="2993369" y="2494"/>
                </a:moveTo>
                <a:cubicBezTo>
                  <a:pt x="2966748" y="-16305"/>
                  <a:pt x="2780448" y="76607"/>
                  <a:pt x="2693490" y="99162"/>
                </a:cubicBezTo>
                <a:cubicBezTo>
                  <a:pt x="2606532" y="121717"/>
                  <a:pt x="2574590" y="140900"/>
                  <a:pt x="2471622" y="137827"/>
                </a:cubicBezTo>
                <a:cubicBezTo>
                  <a:pt x="2368654" y="134754"/>
                  <a:pt x="2235903" y="83525"/>
                  <a:pt x="2075679" y="80724"/>
                </a:cubicBezTo>
                <a:cubicBezTo>
                  <a:pt x="1915455" y="77922"/>
                  <a:pt x="1680090" y="66385"/>
                  <a:pt x="1510278" y="121022"/>
                </a:cubicBezTo>
                <a:cubicBezTo>
                  <a:pt x="1340466" y="175659"/>
                  <a:pt x="1195916" y="279495"/>
                  <a:pt x="1056808" y="408544"/>
                </a:cubicBezTo>
                <a:cubicBezTo>
                  <a:pt x="917699" y="537593"/>
                  <a:pt x="782825" y="716319"/>
                  <a:pt x="675626" y="895318"/>
                </a:cubicBezTo>
                <a:cubicBezTo>
                  <a:pt x="568427" y="1074317"/>
                  <a:pt x="482417" y="1308789"/>
                  <a:pt x="413615" y="1482539"/>
                </a:cubicBezTo>
                <a:cubicBezTo>
                  <a:pt x="344813" y="1656290"/>
                  <a:pt x="313415" y="1789984"/>
                  <a:pt x="262814" y="1937823"/>
                </a:cubicBezTo>
                <a:cubicBezTo>
                  <a:pt x="212212" y="2085662"/>
                  <a:pt x="151630" y="2255421"/>
                  <a:pt x="110007" y="2369576"/>
                </a:cubicBezTo>
                <a:cubicBezTo>
                  <a:pt x="86015" y="2435380"/>
                  <a:pt x="55620" y="2495386"/>
                  <a:pt x="35809" y="2542761"/>
                </a:cubicBezTo>
                <a:cubicBezTo>
                  <a:pt x="10076" y="2563186"/>
                  <a:pt x="-10379" y="2587779"/>
                  <a:pt x="5699" y="2605413"/>
                </a:cubicBezTo>
                <a:lnTo>
                  <a:pt x="13608" y="2611473"/>
                </a:lnTo>
                <a:cubicBezTo>
                  <a:pt x="13433" y="2615233"/>
                  <a:pt x="13257" y="2618994"/>
                  <a:pt x="13082" y="2622754"/>
                </a:cubicBezTo>
                <a:cubicBezTo>
                  <a:pt x="16256" y="2646812"/>
                  <a:pt x="49280" y="2646622"/>
                  <a:pt x="82016" y="2639754"/>
                </a:cubicBezTo>
                <a:cubicBezTo>
                  <a:pt x="130954" y="2655082"/>
                  <a:pt x="196198" y="2670492"/>
                  <a:pt x="261749" y="2694474"/>
                </a:cubicBezTo>
                <a:cubicBezTo>
                  <a:pt x="375858" y="2736221"/>
                  <a:pt x="544703" y="2799306"/>
                  <a:pt x="690355" y="2855897"/>
                </a:cubicBezTo>
                <a:cubicBezTo>
                  <a:pt x="836007" y="2912488"/>
                  <a:pt x="958466" y="2974645"/>
                  <a:pt x="1135660" y="3034018"/>
                </a:cubicBezTo>
                <a:cubicBezTo>
                  <a:pt x="1312854" y="3093393"/>
                  <a:pt x="1547567" y="3178743"/>
                  <a:pt x="1753521" y="3212141"/>
                </a:cubicBezTo>
                <a:cubicBezTo>
                  <a:pt x="1959474" y="3245538"/>
                  <a:pt x="2183055" y="3257599"/>
                  <a:pt x="2371382" y="3234406"/>
                </a:cubicBezTo>
                <a:cubicBezTo>
                  <a:pt x="2559708" y="3211213"/>
                  <a:pt x="2732264" y="3167610"/>
                  <a:pt x="2883482" y="3072983"/>
                </a:cubicBezTo>
                <a:cubicBezTo>
                  <a:pt x="3034700" y="2978355"/>
                  <a:pt x="3177569" y="2790956"/>
                  <a:pt x="3278690" y="2666642"/>
                </a:cubicBezTo>
                <a:cubicBezTo>
                  <a:pt x="3379811" y="2542328"/>
                  <a:pt x="3426198" y="2407808"/>
                  <a:pt x="3490210" y="2327097"/>
                </a:cubicBezTo>
                <a:cubicBezTo>
                  <a:pt x="3554222" y="2246386"/>
                  <a:pt x="3589476" y="2234325"/>
                  <a:pt x="3662766" y="2182373"/>
                </a:cubicBezTo>
                <a:cubicBezTo>
                  <a:pt x="3736055" y="2130421"/>
                  <a:pt x="3927166" y="2047854"/>
                  <a:pt x="3929949" y="2015383"/>
                </a:cubicBezTo>
                <a:cubicBezTo>
                  <a:pt x="3932732" y="1982913"/>
                  <a:pt x="3758321" y="1977348"/>
                  <a:pt x="3679465" y="1987552"/>
                </a:cubicBezTo>
                <a:cubicBezTo>
                  <a:pt x="3600609" y="1997757"/>
                  <a:pt x="3502304" y="2054532"/>
                  <a:pt x="3456812" y="2076613"/>
                </a:cubicBezTo>
                <a:cubicBezTo>
                  <a:pt x="3411320" y="2098694"/>
                  <a:pt x="3409294" y="2141374"/>
                  <a:pt x="3406511" y="2120036"/>
                </a:cubicBezTo>
                <a:cubicBezTo>
                  <a:pt x="3403728" y="2098699"/>
                  <a:pt x="3432657" y="2017055"/>
                  <a:pt x="3440113" y="1948588"/>
                </a:cubicBezTo>
                <a:cubicBezTo>
                  <a:pt x="3447569" y="1880121"/>
                  <a:pt x="3464234" y="1796442"/>
                  <a:pt x="3451246" y="1709236"/>
                </a:cubicBezTo>
                <a:cubicBezTo>
                  <a:pt x="3438258" y="1622031"/>
                  <a:pt x="3390016" y="1441126"/>
                  <a:pt x="3351052" y="1425354"/>
                </a:cubicBezTo>
                <a:cubicBezTo>
                  <a:pt x="3312088" y="1409583"/>
                  <a:pt x="3249931" y="1524620"/>
                  <a:pt x="3217461" y="1614609"/>
                </a:cubicBezTo>
                <a:cubicBezTo>
                  <a:pt x="3184991" y="1704597"/>
                  <a:pt x="3172680" y="1908648"/>
                  <a:pt x="3156231" y="1965287"/>
                </a:cubicBezTo>
                <a:cubicBezTo>
                  <a:pt x="3139782" y="2021926"/>
                  <a:pt x="3121853" y="1977350"/>
                  <a:pt x="3118765" y="1954444"/>
                </a:cubicBezTo>
                <a:cubicBezTo>
                  <a:pt x="3104793" y="1943178"/>
                  <a:pt x="3108827" y="1939487"/>
                  <a:pt x="3072396" y="1897691"/>
                </a:cubicBezTo>
                <a:cubicBezTo>
                  <a:pt x="3035965" y="1855895"/>
                  <a:pt x="2977125" y="1756417"/>
                  <a:pt x="2900181" y="1703670"/>
                </a:cubicBezTo>
                <a:cubicBezTo>
                  <a:pt x="2823237" y="1650923"/>
                  <a:pt x="2677528" y="1601621"/>
                  <a:pt x="2610733" y="1581211"/>
                </a:cubicBezTo>
                <a:cubicBezTo>
                  <a:pt x="2543937" y="1560801"/>
                  <a:pt x="2499407" y="1567296"/>
                  <a:pt x="2499406" y="1581211"/>
                </a:cubicBezTo>
                <a:cubicBezTo>
                  <a:pt x="2499407" y="1595127"/>
                  <a:pt x="2557853" y="1594199"/>
                  <a:pt x="2610733" y="1664706"/>
                </a:cubicBezTo>
                <a:cubicBezTo>
                  <a:pt x="2663612" y="1735212"/>
                  <a:pt x="2768445" y="1893852"/>
                  <a:pt x="2816686" y="2004251"/>
                </a:cubicBezTo>
                <a:cubicBezTo>
                  <a:pt x="2864928" y="2114649"/>
                  <a:pt x="2894615" y="2206494"/>
                  <a:pt x="2900181" y="2327097"/>
                </a:cubicBezTo>
                <a:cubicBezTo>
                  <a:pt x="2905747" y="2447701"/>
                  <a:pt x="2900181" y="2617473"/>
                  <a:pt x="2850084" y="2727871"/>
                </a:cubicBezTo>
                <a:cubicBezTo>
                  <a:pt x="2799987" y="2838270"/>
                  <a:pt x="2700721" y="2928259"/>
                  <a:pt x="2599600" y="2989488"/>
                </a:cubicBezTo>
                <a:cubicBezTo>
                  <a:pt x="2498479" y="3050717"/>
                  <a:pt x="2378803" y="3082260"/>
                  <a:pt x="2243356" y="3095248"/>
                </a:cubicBezTo>
                <a:cubicBezTo>
                  <a:pt x="2107909" y="3108236"/>
                  <a:pt x="1955763" y="3094320"/>
                  <a:pt x="1786919" y="3067416"/>
                </a:cubicBezTo>
                <a:cubicBezTo>
                  <a:pt x="1618074" y="3040513"/>
                  <a:pt x="1425108" y="2996910"/>
                  <a:pt x="1230288" y="2933825"/>
                </a:cubicBezTo>
                <a:cubicBezTo>
                  <a:pt x="1035466" y="2870740"/>
                  <a:pt x="797970" y="2758486"/>
                  <a:pt x="617993" y="2688907"/>
                </a:cubicBezTo>
                <a:cubicBezTo>
                  <a:pt x="461024" y="2628223"/>
                  <a:pt x="289236" y="2565422"/>
                  <a:pt x="189408" y="2530049"/>
                </a:cubicBezTo>
                <a:cubicBezTo>
                  <a:pt x="226737" y="2430798"/>
                  <a:pt x="289243" y="2259473"/>
                  <a:pt x="343859" y="2100775"/>
                </a:cubicBezTo>
                <a:cubicBezTo>
                  <a:pt x="406652" y="1918319"/>
                  <a:pt x="473886" y="1664380"/>
                  <a:pt x="551211" y="1474760"/>
                </a:cubicBezTo>
                <a:cubicBezTo>
                  <a:pt x="628535" y="1285140"/>
                  <a:pt x="719561" y="1109494"/>
                  <a:pt x="807809" y="963054"/>
                </a:cubicBezTo>
                <a:cubicBezTo>
                  <a:pt x="896057" y="816615"/>
                  <a:pt x="983473" y="691313"/>
                  <a:pt x="1080698" y="596120"/>
                </a:cubicBezTo>
                <a:cubicBezTo>
                  <a:pt x="1177923" y="500926"/>
                  <a:pt x="1279171" y="429749"/>
                  <a:pt x="1391160" y="391893"/>
                </a:cubicBezTo>
                <a:cubicBezTo>
                  <a:pt x="1503148" y="354036"/>
                  <a:pt x="1635931" y="336133"/>
                  <a:pt x="1752629" y="368979"/>
                </a:cubicBezTo>
                <a:cubicBezTo>
                  <a:pt x="1869328" y="401825"/>
                  <a:pt x="2002726" y="506986"/>
                  <a:pt x="2091353" y="588970"/>
                </a:cubicBezTo>
                <a:cubicBezTo>
                  <a:pt x="2179981" y="670954"/>
                  <a:pt x="2231073" y="752846"/>
                  <a:pt x="2284394" y="860882"/>
                </a:cubicBezTo>
                <a:cubicBezTo>
                  <a:pt x="2337715" y="968919"/>
                  <a:pt x="2391449" y="1151317"/>
                  <a:pt x="2411279" y="1237191"/>
                </a:cubicBezTo>
                <a:cubicBezTo>
                  <a:pt x="2431109" y="1323064"/>
                  <a:pt x="2392731" y="1367155"/>
                  <a:pt x="2403371" y="1376124"/>
                </a:cubicBezTo>
                <a:cubicBezTo>
                  <a:pt x="2414011" y="1385092"/>
                  <a:pt x="2447676" y="1355229"/>
                  <a:pt x="2475120" y="1291002"/>
                </a:cubicBezTo>
                <a:cubicBezTo>
                  <a:pt x="2502563" y="1226775"/>
                  <a:pt x="2559772" y="1086932"/>
                  <a:pt x="2568033" y="990763"/>
                </a:cubicBezTo>
                <a:cubicBezTo>
                  <a:pt x="2576294" y="894595"/>
                  <a:pt x="2537444" y="778021"/>
                  <a:pt x="2524688" y="713990"/>
                </a:cubicBezTo>
                <a:cubicBezTo>
                  <a:pt x="2511932" y="649959"/>
                  <a:pt x="2490108" y="621181"/>
                  <a:pt x="2491497" y="606579"/>
                </a:cubicBezTo>
                <a:cubicBezTo>
                  <a:pt x="2492886" y="591976"/>
                  <a:pt x="2474834" y="593209"/>
                  <a:pt x="2533020" y="626374"/>
                </a:cubicBezTo>
                <a:cubicBezTo>
                  <a:pt x="2591206" y="659539"/>
                  <a:pt x="2750881" y="772396"/>
                  <a:pt x="2840614" y="805566"/>
                </a:cubicBezTo>
                <a:cubicBezTo>
                  <a:pt x="2930347" y="838736"/>
                  <a:pt x="3058366" y="865350"/>
                  <a:pt x="3071419" y="825393"/>
                </a:cubicBezTo>
                <a:cubicBezTo>
                  <a:pt x="3084472" y="785436"/>
                  <a:pt x="2977241" y="631959"/>
                  <a:pt x="2918933" y="565825"/>
                </a:cubicBezTo>
                <a:cubicBezTo>
                  <a:pt x="2860626" y="499691"/>
                  <a:pt x="2786132" y="457903"/>
                  <a:pt x="2728748" y="420077"/>
                </a:cubicBezTo>
                <a:cubicBezTo>
                  <a:pt x="2671364" y="382251"/>
                  <a:pt x="2589149" y="354748"/>
                  <a:pt x="2574628" y="338869"/>
                </a:cubicBezTo>
                <a:cubicBezTo>
                  <a:pt x="2560107" y="322988"/>
                  <a:pt x="2586634" y="343969"/>
                  <a:pt x="2641620" y="324798"/>
                </a:cubicBezTo>
                <a:cubicBezTo>
                  <a:pt x="2696606" y="305626"/>
                  <a:pt x="2794590" y="265672"/>
                  <a:pt x="2853215" y="211954"/>
                </a:cubicBezTo>
                <a:cubicBezTo>
                  <a:pt x="2911839" y="158236"/>
                  <a:pt x="3019990" y="21292"/>
                  <a:pt x="2993369" y="2494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r>
              <a:rPr lang="es-ES" kern="0" dirty="0">
                <a:solidFill>
                  <a:prstClr val="white"/>
                </a:solidFill>
              </a:rPr>
              <a:t>                         </a:t>
            </a:r>
            <a:endParaRPr lang="es-ES_tradnl" kern="0" dirty="0">
              <a:solidFill>
                <a:prstClr val="white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rot="20092753" flipH="1">
            <a:off x="1390587" y="1952616"/>
            <a:ext cx="3767205" cy="2503332"/>
          </a:xfrm>
          <a:custGeom>
            <a:avLst/>
            <a:gdLst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56655 w 3929981"/>
              <a:gd name="connsiteY61" fmla="*/ 518327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71063 w 3929981"/>
              <a:gd name="connsiteY61" fmla="*/ 576938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49428 w 3929981"/>
              <a:gd name="connsiteY33" fmla="*/ 2007575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4353 w 3929981"/>
              <a:gd name="connsiteY33" fmla="*/ 197542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26649 w 3929981"/>
              <a:gd name="connsiteY33" fmla="*/ 1965961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83869 w 3929981"/>
              <a:gd name="connsiteY33" fmla="*/ 1915190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72396 w 3929981"/>
              <a:gd name="connsiteY33" fmla="*/ 1897691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29981" h="3246400">
                <a:moveTo>
                  <a:pt x="2993369" y="2494"/>
                </a:moveTo>
                <a:cubicBezTo>
                  <a:pt x="2966748" y="-16305"/>
                  <a:pt x="2780448" y="76607"/>
                  <a:pt x="2693490" y="99162"/>
                </a:cubicBezTo>
                <a:cubicBezTo>
                  <a:pt x="2606532" y="121717"/>
                  <a:pt x="2574590" y="140900"/>
                  <a:pt x="2471622" y="137827"/>
                </a:cubicBezTo>
                <a:cubicBezTo>
                  <a:pt x="2368654" y="134754"/>
                  <a:pt x="2235903" y="83525"/>
                  <a:pt x="2075679" y="80724"/>
                </a:cubicBezTo>
                <a:cubicBezTo>
                  <a:pt x="1915455" y="77922"/>
                  <a:pt x="1680090" y="66385"/>
                  <a:pt x="1510278" y="121022"/>
                </a:cubicBezTo>
                <a:cubicBezTo>
                  <a:pt x="1340466" y="175659"/>
                  <a:pt x="1195916" y="279495"/>
                  <a:pt x="1056808" y="408544"/>
                </a:cubicBezTo>
                <a:cubicBezTo>
                  <a:pt x="917699" y="537593"/>
                  <a:pt x="782825" y="716319"/>
                  <a:pt x="675626" y="895318"/>
                </a:cubicBezTo>
                <a:cubicBezTo>
                  <a:pt x="568427" y="1074317"/>
                  <a:pt x="482417" y="1308789"/>
                  <a:pt x="413615" y="1482539"/>
                </a:cubicBezTo>
                <a:cubicBezTo>
                  <a:pt x="344813" y="1656290"/>
                  <a:pt x="313415" y="1789984"/>
                  <a:pt x="262814" y="1937823"/>
                </a:cubicBezTo>
                <a:cubicBezTo>
                  <a:pt x="212212" y="2085662"/>
                  <a:pt x="151630" y="2255421"/>
                  <a:pt x="110007" y="2369576"/>
                </a:cubicBezTo>
                <a:cubicBezTo>
                  <a:pt x="86015" y="2435380"/>
                  <a:pt x="55620" y="2495386"/>
                  <a:pt x="35809" y="2542761"/>
                </a:cubicBezTo>
                <a:cubicBezTo>
                  <a:pt x="10076" y="2563186"/>
                  <a:pt x="-10379" y="2587779"/>
                  <a:pt x="5699" y="2605413"/>
                </a:cubicBezTo>
                <a:lnTo>
                  <a:pt x="13608" y="2611473"/>
                </a:lnTo>
                <a:cubicBezTo>
                  <a:pt x="13433" y="2615233"/>
                  <a:pt x="13257" y="2618994"/>
                  <a:pt x="13082" y="2622754"/>
                </a:cubicBezTo>
                <a:cubicBezTo>
                  <a:pt x="16256" y="2646812"/>
                  <a:pt x="49280" y="2646622"/>
                  <a:pt x="82016" y="2639754"/>
                </a:cubicBezTo>
                <a:cubicBezTo>
                  <a:pt x="130954" y="2655082"/>
                  <a:pt x="196198" y="2670492"/>
                  <a:pt x="261749" y="2694474"/>
                </a:cubicBezTo>
                <a:cubicBezTo>
                  <a:pt x="375858" y="2736221"/>
                  <a:pt x="544703" y="2799306"/>
                  <a:pt x="690355" y="2855897"/>
                </a:cubicBezTo>
                <a:cubicBezTo>
                  <a:pt x="836007" y="2912488"/>
                  <a:pt x="958466" y="2974645"/>
                  <a:pt x="1135660" y="3034018"/>
                </a:cubicBezTo>
                <a:cubicBezTo>
                  <a:pt x="1312854" y="3093393"/>
                  <a:pt x="1547567" y="3178743"/>
                  <a:pt x="1753521" y="3212141"/>
                </a:cubicBezTo>
                <a:cubicBezTo>
                  <a:pt x="1959474" y="3245538"/>
                  <a:pt x="2183055" y="3257599"/>
                  <a:pt x="2371382" y="3234406"/>
                </a:cubicBezTo>
                <a:cubicBezTo>
                  <a:pt x="2559708" y="3211213"/>
                  <a:pt x="2732264" y="3167610"/>
                  <a:pt x="2883482" y="3072983"/>
                </a:cubicBezTo>
                <a:cubicBezTo>
                  <a:pt x="3034700" y="2978355"/>
                  <a:pt x="3177569" y="2790956"/>
                  <a:pt x="3278690" y="2666642"/>
                </a:cubicBezTo>
                <a:cubicBezTo>
                  <a:pt x="3379811" y="2542328"/>
                  <a:pt x="3426198" y="2407808"/>
                  <a:pt x="3490210" y="2327097"/>
                </a:cubicBezTo>
                <a:cubicBezTo>
                  <a:pt x="3554222" y="2246386"/>
                  <a:pt x="3589476" y="2234325"/>
                  <a:pt x="3662766" y="2182373"/>
                </a:cubicBezTo>
                <a:cubicBezTo>
                  <a:pt x="3736055" y="2130421"/>
                  <a:pt x="3927166" y="2047854"/>
                  <a:pt x="3929949" y="2015383"/>
                </a:cubicBezTo>
                <a:cubicBezTo>
                  <a:pt x="3932732" y="1982913"/>
                  <a:pt x="3758321" y="1977348"/>
                  <a:pt x="3679465" y="1987552"/>
                </a:cubicBezTo>
                <a:cubicBezTo>
                  <a:pt x="3600609" y="1997757"/>
                  <a:pt x="3502304" y="2054532"/>
                  <a:pt x="3456812" y="2076613"/>
                </a:cubicBezTo>
                <a:cubicBezTo>
                  <a:pt x="3411320" y="2098694"/>
                  <a:pt x="3409294" y="2141374"/>
                  <a:pt x="3406511" y="2120036"/>
                </a:cubicBezTo>
                <a:cubicBezTo>
                  <a:pt x="3403728" y="2098699"/>
                  <a:pt x="3432657" y="2017055"/>
                  <a:pt x="3440113" y="1948588"/>
                </a:cubicBezTo>
                <a:cubicBezTo>
                  <a:pt x="3447569" y="1880121"/>
                  <a:pt x="3464234" y="1796442"/>
                  <a:pt x="3451246" y="1709236"/>
                </a:cubicBezTo>
                <a:cubicBezTo>
                  <a:pt x="3438258" y="1622031"/>
                  <a:pt x="3390016" y="1441126"/>
                  <a:pt x="3351052" y="1425354"/>
                </a:cubicBezTo>
                <a:cubicBezTo>
                  <a:pt x="3312088" y="1409583"/>
                  <a:pt x="3249931" y="1524620"/>
                  <a:pt x="3217461" y="1614609"/>
                </a:cubicBezTo>
                <a:cubicBezTo>
                  <a:pt x="3184991" y="1704597"/>
                  <a:pt x="3172680" y="1908648"/>
                  <a:pt x="3156231" y="1965287"/>
                </a:cubicBezTo>
                <a:cubicBezTo>
                  <a:pt x="3139782" y="2021926"/>
                  <a:pt x="3121853" y="1977350"/>
                  <a:pt x="3118765" y="1954444"/>
                </a:cubicBezTo>
                <a:cubicBezTo>
                  <a:pt x="3104793" y="1943178"/>
                  <a:pt x="3108827" y="1939487"/>
                  <a:pt x="3072396" y="1897691"/>
                </a:cubicBezTo>
                <a:cubicBezTo>
                  <a:pt x="3035965" y="1855895"/>
                  <a:pt x="2977125" y="1756417"/>
                  <a:pt x="2900181" y="1703670"/>
                </a:cubicBezTo>
                <a:cubicBezTo>
                  <a:pt x="2823237" y="1650923"/>
                  <a:pt x="2677528" y="1601621"/>
                  <a:pt x="2610733" y="1581211"/>
                </a:cubicBezTo>
                <a:cubicBezTo>
                  <a:pt x="2543937" y="1560801"/>
                  <a:pt x="2499407" y="1567296"/>
                  <a:pt x="2499406" y="1581211"/>
                </a:cubicBezTo>
                <a:cubicBezTo>
                  <a:pt x="2499407" y="1595127"/>
                  <a:pt x="2557853" y="1594199"/>
                  <a:pt x="2610733" y="1664706"/>
                </a:cubicBezTo>
                <a:cubicBezTo>
                  <a:pt x="2663612" y="1735212"/>
                  <a:pt x="2768445" y="1893852"/>
                  <a:pt x="2816686" y="2004251"/>
                </a:cubicBezTo>
                <a:cubicBezTo>
                  <a:pt x="2864928" y="2114649"/>
                  <a:pt x="2894615" y="2206494"/>
                  <a:pt x="2900181" y="2327097"/>
                </a:cubicBezTo>
                <a:cubicBezTo>
                  <a:pt x="2905747" y="2447701"/>
                  <a:pt x="2900181" y="2617473"/>
                  <a:pt x="2850084" y="2727871"/>
                </a:cubicBezTo>
                <a:cubicBezTo>
                  <a:pt x="2799987" y="2838270"/>
                  <a:pt x="2700721" y="2928259"/>
                  <a:pt x="2599600" y="2989488"/>
                </a:cubicBezTo>
                <a:cubicBezTo>
                  <a:pt x="2498479" y="3050717"/>
                  <a:pt x="2378803" y="3082260"/>
                  <a:pt x="2243356" y="3095248"/>
                </a:cubicBezTo>
                <a:cubicBezTo>
                  <a:pt x="2107909" y="3108236"/>
                  <a:pt x="1955763" y="3094320"/>
                  <a:pt x="1786919" y="3067416"/>
                </a:cubicBezTo>
                <a:cubicBezTo>
                  <a:pt x="1618074" y="3040513"/>
                  <a:pt x="1425108" y="2996910"/>
                  <a:pt x="1230288" y="2933825"/>
                </a:cubicBezTo>
                <a:cubicBezTo>
                  <a:pt x="1035466" y="2870740"/>
                  <a:pt x="797970" y="2758486"/>
                  <a:pt x="617993" y="2688907"/>
                </a:cubicBezTo>
                <a:cubicBezTo>
                  <a:pt x="461024" y="2628223"/>
                  <a:pt x="289236" y="2565422"/>
                  <a:pt x="189408" y="2530049"/>
                </a:cubicBezTo>
                <a:cubicBezTo>
                  <a:pt x="226737" y="2430798"/>
                  <a:pt x="289243" y="2259473"/>
                  <a:pt x="343859" y="2100775"/>
                </a:cubicBezTo>
                <a:cubicBezTo>
                  <a:pt x="406652" y="1918319"/>
                  <a:pt x="473886" y="1664380"/>
                  <a:pt x="551211" y="1474760"/>
                </a:cubicBezTo>
                <a:cubicBezTo>
                  <a:pt x="628535" y="1285140"/>
                  <a:pt x="719561" y="1109494"/>
                  <a:pt x="807809" y="963054"/>
                </a:cubicBezTo>
                <a:cubicBezTo>
                  <a:pt x="896057" y="816615"/>
                  <a:pt x="983473" y="691313"/>
                  <a:pt x="1080698" y="596120"/>
                </a:cubicBezTo>
                <a:cubicBezTo>
                  <a:pt x="1177923" y="500926"/>
                  <a:pt x="1279171" y="429749"/>
                  <a:pt x="1391160" y="391893"/>
                </a:cubicBezTo>
                <a:cubicBezTo>
                  <a:pt x="1503148" y="354036"/>
                  <a:pt x="1635931" y="336133"/>
                  <a:pt x="1752629" y="368979"/>
                </a:cubicBezTo>
                <a:cubicBezTo>
                  <a:pt x="1869328" y="401825"/>
                  <a:pt x="2002726" y="506986"/>
                  <a:pt x="2091353" y="588970"/>
                </a:cubicBezTo>
                <a:cubicBezTo>
                  <a:pt x="2179981" y="670954"/>
                  <a:pt x="2231073" y="752846"/>
                  <a:pt x="2284394" y="860882"/>
                </a:cubicBezTo>
                <a:cubicBezTo>
                  <a:pt x="2337715" y="968919"/>
                  <a:pt x="2391449" y="1151317"/>
                  <a:pt x="2411279" y="1237191"/>
                </a:cubicBezTo>
                <a:cubicBezTo>
                  <a:pt x="2431109" y="1323064"/>
                  <a:pt x="2392731" y="1367155"/>
                  <a:pt x="2403371" y="1376124"/>
                </a:cubicBezTo>
                <a:cubicBezTo>
                  <a:pt x="2414011" y="1385092"/>
                  <a:pt x="2447676" y="1355229"/>
                  <a:pt x="2475120" y="1291002"/>
                </a:cubicBezTo>
                <a:cubicBezTo>
                  <a:pt x="2502563" y="1226775"/>
                  <a:pt x="2559772" y="1086932"/>
                  <a:pt x="2568033" y="990763"/>
                </a:cubicBezTo>
                <a:cubicBezTo>
                  <a:pt x="2576294" y="894595"/>
                  <a:pt x="2537444" y="778021"/>
                  <a:pt x="2524688" y="713990"/>
                </a:cubicBezTo>
                <a:cubicBezTo>
                  <a:pt x="2511932" y="649959"/>
                  <a:pt x="2490108" y="621181"/>
                  <a:pt x="2491497" y="606579"/>
                </a:cubicBezTo>
                <a:cubicBezTo>
                  <a:pt x="2492886" y="591976"/>
                  <a:pt x="2474834" y="593209"/>
                  <a:pt x="2533020" y="626374"/>
                </a:cubicBezTo>
                <a:cubicBezTo>
                  <a:pt x="2591206" y="659539"/>
                  <a:pt x="2750881" y="772396"/>
                  <a:pt x="2840614" y="805566"/>
                </a:cubicBezTo>
                <a:cubicBezTo>
                  <a:pt x="2930347" y="838736"/>
                  <a:pt x="3058366" y="865350"/>
                  <a:pt x="3071419" y="825393"/>
                </a:cubicBezTo>
                <a:cubicBezTo>
                  <a:pt x="3084472" y="785436"/>
                  <a:pt x="2977241" y="631959"/>
                  <a:pt x="2918933" y="565825"/>
                </a:cubicBezTo>
                <a:cubicBezTo>
                  <a:pt x="2860626" y="499691"/>
                  <a:pt x="2786132" y="457903"/>
                  <a:pt x="2728748" y="420077"/>
                </a:cubicBezTo>
                <a:cubicBezTo>
                  <a:pt x="2671364" y="382251"/>
                  <a:pt x="2589149" y="354748"/>
                  <a:pt x="2574628" y="338869"/>
                </a:cubicBezTo>
                <a:cubicBezTo>
                  <a:pt x="2560107" y="322988"/>
                  <a:pt x="2586634" y="343969"/>
                  <a:pt x="2641620" y="324798"/>
                </a:cubicBezTo>
                <a:cubicBezTo>
                  <a:pt x="2696606" y="305626"/>
                  <a:pt x="2794590" y="265672"/>
                  <a:pt x="2853215" y="211954"/>
                </a:cubicBezTo>
                <a:cubicBezTo>
                  <a:pt x="2911839" y="158236"/>
                  <a:pt x="3019990" y="21292"/>
                  <a:pt x="2993369" y="2494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r>
              <a:rPr lang="es-ES" kern="0" dirty="0">
                <a:solidFill>
                  <a:prstClr val="white"/>
                </a:solidFill>
              </a:rPr>
              <a:t>                         </a:t>
            </a:r>
            <a:endParaRPr lang="es-ES_tradnl" kern="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3048306"/>
      </p:ext>
    </p:extLst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turibus-colomb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C:\Documents and Settings\Jose Luis\Escritorio\1024px-Guatap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454"/>
            <a:ext cx="10801350" cy="654814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2" name="Picture 2" descr="C:\Documents and Settings\Jose Luis\Escritorio\beautiful-old-town-replica-guatape-colombia-february-penol-main-street-was-inundated-61920048.jpg"/>
          <p:cNvPicPr>
            <a:picLocks noChangeAspect="1" noChangeArrowheads="1"/>
          </p:cNvPicPr>
          <p:nvPr/>
        </p:nvPicPr>
        <p:blipFill>
          <a:blip r:embed="rId2"/>
          <a:srcRect b="10928"/>
          <a:stretch>
            <a:fillRect/>
          </a:stretch>
        </p:blipFill>
        <p:spPr bwMode="auto">
          <a:xfrm>
            <a:off x="0" y="0"/>
            <a:ext cx="10801350" cy="652878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14989" y="329386"/>
            <a:ext cx="4572032" cy="646331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r>
              <a:rPr lang="es-ES" b="1" dirty="0" err="1" smtClean="0"/>
              <a:t>Guatapé</a:t>
            </a:r>
            <a:r>
              <a:rPr lang="es-ES" b="1" dirty="0" smtClean="0"/>
              <a:t> fue fundado por el español Don Francisco Giraldo y Jiménez en 1811.</a:t>
            </a:r>
            <a:endParaRPr lang="es-ES" dirty="0"/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21000" contrast="62000"/>
          </a:blip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pic>
        <p:nvPicPr>
          <p:cNvPr id="165890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225160">
            <a:off x="738757" y="3668473"/>
            <a:ext cx="5221139" cy="2571768"/>
          </a:xfrm>
          <a:prstGeom prst="rect">
            <a:avLst/>
          </a:prstGeom>
          <a:noFill/>
        </p:spPr>
      </p:pic>
      <p:pic>
        <p:nvPicPr>
          <p:cNvPr id="4" name="Picture 2" descr="C:\Documents and Settings\Jose Luis\Escritorio\john-coletti-guatape-colombia-outside-of-medellin-small-town-known-for-its-zocalos-panels-of-three-dimensio_a-G-8950490-499087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65534">
            <a:off x="5972179" y="329386"/>
            <a:ext cx="4572032" cy="3165444"/>
          </a:xfrm>
          <a:prstGeom prst="rect">
            <a:avLst/>
          </a:prstGeom>
          <a:noFill/>
        </p:spPr>
      </p:pic>
      <p:pic>
        <p:nvPicPr>
          <p:cNvPr id="5" name="Picture 2" descr="C:\Documents and Settings\Jose Luis\Escritorio\day-trip-to-guatap-from-medell-n-in-medell-n-11025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1188138">
            <a:off x="154099" y="267653"/>
            <a:ext cx="4650199" cy="285752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257931" y="5330046"/>
            <a:ext cx="4286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err="1" smtClean="0"/>
              <a:t>Guatapé</a:t>
            </a:r>
            <a:r>
              <a:rPr lang="es-ES" b="1" dirty="0" smtClean="0"/>
              <a:t> está situado a las afueras de la ciudad de Medellín, Antioquia (Colombia).</a:t>
            </a: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6315062" y="4115600"/>
            <a:ext cx="4486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Él área de la moderna </a:t>
            </a:r>
            <a:r>
              <a:rPr lang="es-ES" b="1" dirty="0" err="1" smtClean="0"/>
              <a:t>Guatapé</a:t>
            </a:r>
            <a:r>
              <a:rPr lang="es-ES" b="1" dirty="0" smtClean="0"/>
              <a:t> fue habitada por diferentes grupos étnicos indígenas.</a:t>
            </a:r>
            <a:endParaRPr lang="es-ES" dirty="0"/>
          </a:p>
        </p:txBody>
      </p:sp>
    </p:spTree>
  </p:cSld>
  <p:clrMapOvr>
    <a:masterClrMapping/>
  </p:clrMapOvr>
  <p:transition spd="med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38" name="Picture 2" descr="C:\Documents and Settings\Jose Luis\Escritorio\DSC_0988-1100x7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1" cy="666150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986" name="Picture 2" descr="C:\Documents and Settings\Jose Luis\Escritorio\13979002004_32a2a4247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010" name="Picture 2" descr="C:\Documents and Settings\Jose Luis\Escritorio\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64022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ose Luis\Escritorio\coloridas-casas-en-guatap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801350" cy="651668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Jose Luis\Escritorio\jmtqnvlb-1434246411-700x4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Jose Luis\Escritorio\el-dorado-adventure-trip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2954" y="0"/>
            <a:ext cx="8678396" cy="6516688"/>
          </a:xfrm>
          <a:prstGeom prst="rect">
            <a:avLst/>
          </a:prstGeom>
          <a:noFill/>
        </p:spPr>
      </p:pic>
      <p:pic>
        <p:nvPicPr>
          <p:cNvPr id="3" name="Picture 2" descr="C:\Documents and Settings\Jose Luis\Escritorio\depositphotos_137548248-stock-photo-colorful-streets-and-decorated-hous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1"/>
            <a:ext cx="4471981" cy="715166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Jose Luis\Escritorio\Medellín-Peñol-y-Guatapé-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03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Jose Luis\Escritorio\Jessica-Devnan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10801351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Jose Luis\Escritorio\Guatape-CallesCasasMacet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79798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Jose Luis\Escritorio\guatape-day-trip-medellin-colombia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Jose Luis\Escritorio\fullsiz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Jose Luis\Escritorio\Guatape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Jose Luis\Escritorio\colombi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99397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Jose Luis\Escritorio\guatape-medellin-colomb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 descr="Guatape, colorful town, Colombia, beautifu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801350" cy="662789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8577" y="472262"/>
            <a:ext cx="4557725" cy="646331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r>
              <a:rPr lang="es-ES" b="1" dirty="0" smtClean="0"/>
              <a:t>Fue localidad agrícola; desde 1970 la actividad más notable es la energía hidroeléctrica.</a:t>
            </a:r>
            <a:endParaRPr lang="es-ES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34" name="Picture 2" descr="C:\Documents and Settings\Jose Luis\Escritorio\calle-guatape-colomb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801350" cy="664079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58" name="Picture 2" descr="C:\Documents and Settings\Jose Luis\Escritorio\140819124938-architecture-towns-salento-colombia-story-t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657985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 descr="Guatape, colorful town, Colombia, beautifu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10900698" cy="65166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Guatape, colorful town, Colombia, beautifu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86188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 descr="Guatape, colorful town, Colombia, beautifu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168185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 descr="Guatape, colorful town, Colombia, beautifu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73947" cy="65166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5767" y="329386"/>
            <a:ext cx="3914783" cy="646331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rgbClr val="404040"/>
                </a:solidFill>
                <a:latin typeface="Open Sans"/>
              </a:rPr>
              <a:t>¡Imagina cuán feliz serías </a:t>
            </a:r>
            <a:r>
              <a:rPr lang="es-ES" b="1" dirty="0" err="1" smtClean="0">
                <a:solidFill>
                  <a:srgbClr val="404040"/>
                </a:solidFill>
                <a:latin typeface="Open Sans"/>
              </a:rPr>
              <a:t>vivendo</a:t>
            </a:r>
            <a:r>
              <a:rPr lang="es-ES" b="1" dirty="0" smtClean="0">
                <a:solidFill>
                  <a:srgbClr val="404040"/>
                </a:solidFill>
                <a:latin typeface="Open Sans"/>
              </a:rPr>
              <a:t> en un lugar tan colorido! </a:t>
            </a:r>
            <a:endParaRPr lang="es-ES" sz="2400" dirty="0" smtClean="0">
              <a:latin typeface="Arial" pitchFamily="34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AutoShape 2" descr="Resultado de imagen de guatapé colombia"/>
          <p:cNvSpPr>
            <a:spLocks noChangeAspect="1" noChangeArrowheads="1"/>
          </p:cNvSpPr>
          <p:nvPr/>
        </p:nvSpPr>
        <p:spPr bwMode="auto">
          <a:xfrm>
            <a:off x="160384" y="-129730"/>
            <a:ext cx="306039" cy="282089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47460" name="Picture 4" descr="C:\Documents and Settings\Jose Luis\Escritorio\DSC_0988-1100x7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1" cy="666150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40" name="Picture 4" descr="Guatape, colorful town, Colombia, beautifu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801350" cy="6627897"/>
          </a:xfrm>
          <a:prstGeom prst="rect">
            <a:avLst/>
          </a:prstGeom>
          <a:noFill/>
        </p:spPr>
      </p:pic>
      <p:pic>
        <p:nvPicPr>
          <p:cNvPr id="142338" name="Picture 2" descr="Guatape, colorful town, Colombia, beautiful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0926" y="0"/>
            <a:ext cx="11456" cy="1056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114395" y="257948"/>
            <a:ext cx="5557857" cy="646331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solidFill>
                  <a:srgbClr val="28597A"/>
                </a:solidFill>
                <a:latin typeface="Open Sans"/>
                <a:hlinkClick r:id="rId3"/>
              </a:rPr>
              <a:t>  </a:t>
            </a:r>
            <a:r>
              <a:rPr lang="es-ES" b="1" dirty="0" smtClean="0">
                <a:solidFill>
                  <a:srgbClr val="404040"/>
                </a:solidFill>
                <a:latin typeface="Open Sans"/>
              </a:rPr>
              <a:t>La especialidad local es trucha fresca servida con una selección de deliciosas salsas</a:t>
            </a:r>
            <a:endParaRPr lang="es-ES" dirty="0"/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21000" contrast="62000"/>
          </a:blip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pic>
        <p:nvPicPr>
          <p:cNvPr id="174082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438525">
            <a:off x="88726" y="618049"/>
            <a:ext cx="6302034" cy="3927315"/>
          </a:xfrm>
          <a:prstGeom prst="rect">
            <a:avLst/>
          </a:prstGeom>
          <a:noFill/>
        </p:spPr>
      </p:pic>
      <p:pic>
        <p:nvPicPr>
          <p:cNvPr id="3" name="Picture 2" descr="Imagen relacion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81646">
            <a:off x="5244496" y="-25353"/>
            <a:ext cx="5431869" cy="3277163"/>
          </a:xfrm>
          <a:prstGeom prst="rect">
            <a:avLst/>
          </a:prstGeom>
          <a:noFill/>
        </p:spPr>
      </p:pic>
      <p:pic>
        <p:nvPicPr>
          <p:cNvPr id="5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1237384">
            <a:off x="2687887" y="3258517"/>
            <a:ext cx="4905564" cy="300829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4" name="Picture 4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"/>
            <a:ext cx="10801350" cy="663286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0" name="Picture 2" descr="C:\Documents and Settings\Jose Luis\Escritorio\Guatapé-Antioquia-Colombia-Patoneando-blog-de-viajes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 descr="Guatape, colorful town, Colombia, beautifu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0015" y="257948"/>
            <a:ext cx="4143404" cy="646331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r>
              <a:rPr lang="es-ES" b="1" dirty="0" smtClean="0"/>
              <a:t>Los comerciantes locales venden arte, comida y recuerdos en el paseo marítimo.</a:t>
            </a:r>
            <a:endParaRPr lang="es-ES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rr.img.naver.jp/mig?src=http%3A%2F%2Fgrapee.jp%2Fwp-content%2Fuploads%2F13417_01.jpg&amp;twidth=1000&amp;theight=0&amp;qlt=80&amp;res_format=jpg&amp;op=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05805"/>
          </a:xfrm>
          <a:prstGeom prst="rect">
            <a:avLst/>
          </a:prstGeom>
          <a:noFill/>
        </p:spPr>
      </p:pic>
      <p:sp>
        <p:nvSpPr>
          <p:cNvPr id="13" name="12 Forma libre"/>
          <p:cNvSpPr/>
          <p:nvPr/>
        </p:nvSpPr>
        <p:spPr>
          <a:xfrm rot="5779269" flipH="1">
            <a:off x="5912223" y="374459"/>
            <a:ext cx="2794583" cy="3219741"/>
          </a:xfrm>
          <a:custGeom>
            <a:avLst/>
            <a:gdLst/>
            <a:ahLst/>
            <a:cxnLst/>
            <a:rect l="l" t="t" r="r" b="b"/>
            <a:pathLst>
              <a:path w="2940950" h="2725707">
                <a:moveTo>
                  <a:pt x="1473735" y="1739511"/>
                </a:moveTo>
                <a:cubicBezTo>
                  <a:pt x="1432280" y="1718741"/>
                  <a:pt x="1386231" y="1710317"/>
                  <a:pt x="1340567" y="1707872"/>
                </a:cubicBezTo>
                <a:cubicBezTo>
                  <a:pt x="1291741" y="1705259"/>
                  <a:pt x="1235029" y="1705365"/>
                  <a:pt x="1189895" y="1727118"/>
                </a:cubicBezTo>
                <a:cubicBezTo>
                  <a:pt x="1144760" y="1748871"/>
                  <a:pt x="1098756" y="1796483"/>
                  <a:pt x="1069757" y="1838392"/>
                </a:cubicBezTo>
                <a:cubicBezTo>
                  <a:pt x="1040757" y="1880301"/>
                  <a:pt x="1025170" y="1927290"/>
                  <a:pt x="1015895" y="1978571"/>
                </a:cubicBezTo>
                <a:cubicBezTo>
                  <a:pt x="1011067" y="2005266"/>
                  <a:pt x="1006596" y="2034597"/>
                  <a:pt x="1005801" y="2064383"/>
                </a:cubicBezTo>
                <a:cubicBezTo>
                  <a:pt x="964121" y="2014915"/>
                  <a:pt x="913904" y="1965401"/>
                  <a:pt x="901659" y="1958493"/>
                </a:cubicBezTo>
                <a:cubicBezTo>
                  <a:pt x="883077" y="1948010"/>
                  <a:pt x="936425" y="2033007"/>
                  <a:pt x="947199" y="2071050"/>
                </a:cubicBezTo>
                <a:cubicBezTo>
                  <a:pt x="957973" y="2109092"/>
                  <a:pt x="964401" y="2155694"/>
                  <a:pt x="966302" y="2186747"/>
                </a:cubicBezTo>
                <a:cubicBezTo>
                  <a:pt x="968203" y="2217800"/>
                  <a:pt x="965128" y="2231034"/>
                  <a:pt x="958604" y="2257367"/>
                </a:cubicBezTo>
                <a:cubicBezTo>
                  <a:pt x="952080" y="2283701"/>
                  <a:pt x="947646" y="2296026"/>
                  <a:pt x="927158" y="2344750"/>
                </a:cubicBezTo>
                <a:cubicBezTo>
                  <a:pt x="906671" y="2393476"/>
                  <a:pt x="870667" y="2456019"/>
                  <a:pt x="805026" y="2508321"/>
                </a:cubicBezTo>
                <a:cubicBezTo>
                  <a:pt x="739387" y="2560623"/>
                  <a:pt x="705512" y="2570365"/>
                  <a:pt x="647845" y="2593479"/>
                </a:cubicBezTo>
                <a:cubicBezTo>
                  <a:pt x="590178" y="2616593"/>
                  <a:pt x="530434" y="2637273"/>
                  <a:pt x="459023" y="2647006"/>
                </a:cubicBezTo>
                <a:cubicBezTo>
                  <a:pt x="387613" y="2656738"/>
                  <a:pt x="293378" y="2654883"/>
                  <a:pt x="219381" y="2651875"/>
                </a:cubicBezTo>
                <a:cubicBezTo>
                  <a:pt x="172666" y="2649976"/>
                  <a:pt x="103430" y="2637787"/>
                  <a:pt x="58766" y="2631318"/>
                </a:cubicBezTo>
                <a:cubicBezTo>
                  <a:pt x="56946" y="2588978"/>
                  <a:pt x="54656" y="2537209"/>
                  <a:pt x="57238" y="2500226"/>
                </a:cubicBezTo>
                <a:cubicBezTo>
                  <a:pt x="62395" y="2426348"/>
                  <a:pt x="70927" y="2332482"/>
                  <a:pt x="88462" y="2262577"/>
                </a:cubicBezTo>
                <a:cubicBezTo>
                  <a:pt x="105998" y="2192672"/>
                  <a:pt x="133130" y="2135568"/>
                  <a:pt x="162453" y="2080797"/>
                </a:cubicBezTo>
                <a:cubicBezTo>
                  <a:pt x="191776" y="2026025"/>
                  <a:pt x="205188" y="1993429"/>
                  <a:pt x="264399" y="1933947"/>
                </a:cubicBezTo>
                <a:cubicBezTo>
                  <a:pt x="323610" y="1874464"/>
                  <a:pt x="389737" y="1845565"/>
                  <a:pt x="440422" y="1830567"/>
                </a:cubicBezTo>
                <a:cubicBezTo>
                  <a:pt x="491106" y="1815568"/>
                  <a:pt x="503844" y="1812518"/>
                  <a:pt x="530736" y="1808933"/>
                </a:cubicBezTo>
                <a:cubicBezTo>
                  <a:pt x="557628" y="1805348"/>
                  <a:pt x="571120" y="1803749"/>
                  <a:pt x="601775" y="1809057"/>
                </a:cubicBezTo>
                <a:cubicBezTo>
                  <a:pt x="632430" y="1814366"/>
                  <a:pt x="678040" y="1825886"/>
                  <a:pt x="714665" y="1840783"/>
                </a:cubicBezTo>
                <a:cubicBezTo>
                  <a:pt x="751290" y="1855680"/>
                  <a:pt x="829897" y="1918062"/>
                  <a:pt x="821524" y="1898439"/>
                </a:cubicBezTo>
                <a:cubicBezTo>
                  <a:pt x="816006" y="1885507"/>
                  <a:pt x="772322" y="1830144"/>
                  <a:pt x="727744" y="1783271"/>
                </a:cubicBezTo>
                <a:cubicBezTo>
                  <a:pt x="757436" y="1785760"/>
                  <a:pt x="787081" y="1784546"/>
                  <a:pt x="814145" y="1782686"/>
                </a:cubicBezTo>
                <a:cubicBezTo>
                  <a:pt x="866136" y="1779114"/>
                  <a:pt x="914555" y="1768795"/>
                  <a:pt x="959402" y="1744586"/>
                </a:cubicBezTo>
                <a:cubicBezTo>
                  <a:pt x="1004249" y="1720377"/>
                  <a:pt x="1056637" y="1679895"/>
                  <a:pt x="1083227" y="1637430"/>
                </a:cubicBezTo>
                <a:cubicBezTo>
                  <a:pt x="1109817" y="1594965"/>
                  <a:pt x="1116167" y="1538609"/>
                  <a:pt x="1118945" y="1489793"/>
                </a:cubicBezTo>
                <a:cubicBezTo>
                  <a:pt x="1121543" y="1444137"/>
                  <a:pt x="1118240" y="1397440"/>
                  <a:pt x="1102161" y="1353951"/>
                </a:cubicBezTo>
                <a:cubicBezTo>
                  <a:pt x="1112522" y="1360714"/>
                  <a:pt x="1121850" y="1366720"/>
                  <a:pt x="1128934" y="1372019"/>
                </a:cubicBezTo>
                <a:cubicBezTo>
                  <a:pt x="1151678" y="1389031"/>
                  <a:pt x="1172859" y="1373926"/>
                  <a:pt x="1174373" y="1390962"/>
                </a:cubicBezTo>
                <a:lnTo>
                  <a:pt x="1242383" y="1407871"/>
                </a:lnTo>
                <a:lnTo>
                  <a:pt x="1241717" y="1410551"/>
                </a:lnTo>
                <a:lnTo>
                  <a:pt x="1250504" y="1412736"/>
                </a:lnTo>
                <a:cubicBezTo>
                  <a:pt x="1255046" y="1402818"/>
                  <a:pt x="1260447" y="1397622"/>
                  <a:pt x="1267001" y="1398984"/>
                </a:cubicBezTo>
                <a:cubicBezTo>
                  <a:pt x="1289654" y="1403688"/>
                  <a:pt x="1329349" y="1380330"/>
                  <a:pt x="1353057" y="1372353"/>
                </a:cubicBezTo>
                <a:cubicBezTo>
                  <a:pt x="1334317" y="1388071"/>
                  <a:pt x="1322116" y="1399966"/>
                  <a:pt x="1323621" y="1402285"/>
                </a:cubicBezTo>
                <a:cubicBezTo>
                  <a:pt x="1325374" y="1404986"/>
                  <a:pt x="1346313" y="1395030"/>
                  <a:pt x="1373960" y="1380483"/>
                </a:cubicBezTo>
                <a:cubicBezTo>
                  <a:pt x="1376897" y="1397406"/>
                  <a:pt x="1364898" y="1429924"/>
                  <a:pt x="1345611" y="1447973"/>
                </a:cubicBezTo>
                <a:cubicBezTo>
                  <a:pt x="1321096" y="1470914"/>
                  <a:pt x="1281575" y="1503210"/>
                  <a:pt x="1264269" y="1518538"/>
                </a:cubicBezTo>
                <a:lnTo>
                  <a:pt x="1240756" y="1536003"/>
                </a:lnTo>
                <a:lnTo>
                  <a:pt x="1236358" y="1539893"/>
                </a:lnTo>
                <a:lnTo>
                  <a:pt x="1241772" y="1539936"/>
                </a:lnTo>
                <a:cubicBezTo>
                  <a:pt x="1253515" y="1537866"/>
                  <a:pt x="1293969" y="1530327"/>
                  <a:pt x="1327855" y="1516584"/>
                </a:cubicBezTo>
                <a:cubicBezTo>
                  <a:pt x="1315263" y="1543593"/>
                  <a:pt x="1306957" y="1571034"/>
                  <a:pt x="1304252" y="1580271"/>
                </a:cubicBezTo>
                <a:lnTo>
                  <a:pt x="1303698" y="1585657"/>
                </a:lnTo>
                <a:lnTo>
                  <a:pt x="1308049" y="1581714"/>
                </a:lnTo>
                <a:lnTo>
                  <a:pt x="1327997" y="1560267"/>
                </a:lnTo>
                <a:cubicBezTo>
                  <a:pt x="1345137" y="1544754"/>
                  <a:pt x="1381588" y="1509029"/>
                  <a:pt x="1407089" y="1487189"/>
                </a:cubicBezTo>
                <a:cubicBezTo>
                  <a:pt x="1423208" y="1473384"/>
                  <a:pt x="1448092" y="1465283"/>
                  <a:pt x="1465933" y="1465550"/>
                </a:cubicBezTo>
                <a:cubicBezTo>
                  <a:pt x="1439993" y="1503855"/>
                  <a:pt x="1417508" y="1537579"/>
                  <a:pt x="1420809" y="1540281"/>
                </a:cubicBezTo>
                <a:cubicBezTo>
                  <a:pt x="1424011" y="1542903"/>
                  <a:pt x="1451919" y="1517364"/>
                  <a:pt x="1483479" y="1486259"/>
                </a:cubicBezTo>
                <a:cubicBezTo>
                  <a:pt x="1473949" y="1508919"/>
                  <a:pt x="1444888" y="1547098"/>
                  <a:pt x="1447125" y="1570715"/>
                </a:cubicBezTo>
                <a:cubicBezTo>
                  <a:pt x="1447757" y="1577379"/>
                  <a:pt x="1441998" y="1582175"/>
                  <a:pt x="1431640" y="1585597"/>
                </a:cubicBezTo>
                <a:lnTo>
                  <a:pt x="1432844" y="1594571"/>
                </a:lnTo>
                <a:lnTo>
                  <a:pt x="1435581" y="1594204"/>
                </a:lnTo>
                <a:lnTo>
                  <a:pt x="1444899" y="1663663"/>
                </a:lnTo>
                <a:cubicBezTo>
                  <a:pt x="1461665" y="1667043"/>
                  <a:pt x="1444320" y="1686432"/>
                  <a:pt x="1458724" y="1710911"/>
                </a:cubicBezTo>
                <a:cubicBezTo>
                  <a:pt x="1463211" y="1718535"/>
                  <a:pt x="1468154" y="1728468"/>
                  <a:pt x="1473735" y="1739511"/>
                </a:cubicBezTo>
                <a:close/>
                <a:moveTo>
                  <a:pt x="1557483" y="1296869"/>
                </a:moveTo>
                <a:cubicBezTo>
                  <a:pt x="1553237" y="1316824"/>
                  <a:pt x="1547443" y="1334086"/>
                  <a:pt x="1530316" y="1366300"/>
                </a:cubicBezTo>
                <a:cubicBezTo>
                  <a:pt x="1529000" y="1368776"/>
                  <a:pt x="1527475" y="1371493"/>
                  <a:pt x="1525607" y="1374324"/>
                </a:cubicBezTo>
                <a:cubicBezTo>
                  <a:pt x="1505056" y="1374632"/>
                  <a:pt x="1484775" y="1378751"/>
                  <a:pt x="1463501" y="1388324"/>
                </a:cubicBezTo>
                <a:lnTo>
                  <a:pt x="1453366" y="1394438"/>
                </a:lnTo>
                <a:cubicBezTo>
                  <a:pt x="1465710" y="1373422"/>
                  <a:pt x="1470959" y="1352161"/>
                  <a:pt x="1472224" y="1329901"/>
                </a:cubicBezTo>
                <a:cubicBezTo>
                  <a:pt x="1486521" y="1322357"/>
                  <a:pt x="1499255" y="1316314"/>
                  <a:pt x="1508601" y="1312599"/>
                </a:cubicBezTo>
                <a:cubicBezTo>
                  <a:pt x="1529584" y="1304259"/>
                  <a:pt x="1544396" y="1299602"/>
                  <a:pt x="1557483" y="1296869"/>
                </a:cubicBezTo>
                <a:close/>
                <a:moveTo>
                  <a:pt x="1574088" y="1217383"/>
                </a:moveTo>
                <a:cubicBezTo>
                  <a:pt x="1573956" y="1218329"/>
                  <a:pt x="1573821" y="1219276"/>
                  <a:pt x="1573547" y="1220202"/>
                </a:cubicBezTo>
                <a:cubicBezTo>
                  <a:pt x="1537260" y="1231704"/>
                  <a:pt x="1522605" y="1240661"/>
                  <a:pt x="1481345" y="1270607"/>
                </a:cubicBezTo>
                <a:lnTo>
                  <a:pt x="1476229" y="1274467"/>
                </a:lnTo>
                <a:cubicBezTo>
                  <a:pt x="1478433" y="1248701"/>
                  <a:pt x="1477828" y="1222747"/>
                  <a:pt x="1456738" y="1188514"/>
                </a:cubicBezTo>
                <a:cubicBezTo>
                  <a:pt x="1428475" y="1142636"/>
                  <a:pt x="1406982" y="1120524"/>
                  <a:pt x="1399477" y="1122748"/>
                </a:cubicBezTo>
                <a:cubicBezTo>
                  <a:pt x="1391971" y="1124972"/>
                  <a:pt x="1414180" y="1178750"/>
                  <a:pt x="1411707" y="1201855"/>
                </a:cubicBezTo>
                <a:cubicBezTo>
                  <a:pt x="1409235" y="1224960"/>
                  <a:pt x="1396363" y="1245480"/>
                  <a:pt x="1384641" y="1261377"/>
                </a:cubicBezTo>
                <a:cubicBezTo>
                  <a:pt x="1372918" y="1277274"/>
                  <a:pt x="1357820" y="1288653"/>
                  <a:pt x="1341371" y="1297241"/>
                </a:cubicBezTo>
                <a:cubicBezTo>
                  <a:pt x="1324922" y="1305829"/>
                  <a:pt x="1304044" y="1312497"/>
                  <a:pt x="1285948" y="1312906"/>
                </a:cubicBezTo>
                <a:cubicBezTo>
                  <a:pt x="1267852" y="1313315"/>
                  <a:pt x="1252540" y="1307463"/>
                  <a:pt x="1232797" y="1299692"/>
                </a:cubicBezTo>
                <a:cubicBezTo>
                  <a:pt x="1213055" y="1291921"/>
                  <a:pt x="1189370" y="1286849"/>
                  <a:pt x="1167493" y="1266279"/>
                </a:cubicBezTo>
                <a:cubicBezTo>
                  <a:pt x="1145615" y="1245709"/>
                  <a:pt x="1114190" y="1210905"/>
                  <a:pt x="1101536" y="1176269"/>
                </a:cubicBezTo>
                <a:cubicBezTo>
                  <a:pt x="1088882" y="1141634"/>
                  <a:pt x="1083914" y="1095822"/>
                  <a:pt x="1091565" y="1058464"/>
                </a:cubicBezTo>
                <a:cubicBezTo>
                  <a:pt x="1099217" y="1021107"/>
                  <a:pt x="1129287" y="975827"/>
                  <a:pt x="1147448" y="952125"/>
                </a:cubicBezTo>
                <a:cubicBezTo>
                  <a:pt x="1165610" y="928422"/>
                  <a:pt x="1176963" y="925520"/>
                  <a:pt x="1200535" y="916248"/>
                </a:cubicBezTo>
                <a:cubicBezTo>
                  <a:pt x="1224106" y="906976"/>
                  <a:pt x="1259227" y="897306"/>
                  <a:pt x="1288873" y="896497"/>
                </a:cubicBezTo>
                <a:cubicBezTo>
                  <a:pt x="1318519" y="895688"/>
                  <a:pt x="1347690" y="900078"/>
                  <a:pt x="1378410" y="911397"/>
                </a:cubicBezTo>
                <a:cubicBezTo>
                  <a:pt x="1409131" y="922715"/>
                  <a:pt x="1445635" y="940379"/>
                  <a:pt x="1473195" y="964408"/>
                </a:cubicBezTo>
                <a:cubicBezTo>
                  <a:pt x="1500756" y="988436"/>
                  <a:pt x="1526598" y="1022670"/>
                  <a:pt x="1543774" y="1055567"/>
                </a:cubicBezTo>
                <a:cubicBezTo>
                  <a:pt x="1560950" y="1088464"/>
                  <a:pt x="1572935" y="1125796"/>
                  <a:pt x="1576254" y="1161792"/>
                </a:cubicBezTo>
                <a:cubicBezTo>
                  <a:pt x="1577914" y="1179790"/>
                  <a:pt x="1576687" y="1198706"/>
                  <a:pt x="1574088" y="1217383"/>
                </a:cubicBezTo>
                <a:close/>
                <a:moveTo>
                  <a:pt x="1948965" y="1604300"/>
                </a:moveTo>
                <a:cubicBezTo>
                  <a:pt x="1944897" y="1633677"/>
                  <a:pt x="1931419" y="1667519"/>
                  <a:pt x="1919608" y="1689926"/>
                </a:cubicBezTo>
                <a:cubicBezTo>
                  <a:pt x="1907797" y="1712334"/>
                  <a:pt x="1903663" y="1723299"/>
                  <a:pt x="1878104" y="1738740"/>
                </a:cubicBezTo>
                <a:cubicBezTo>
                  <a:pt x="1852547" y="1754181"/>
                  <a:pt x="1804231" y="1779083"/>
                  <a:pt x="1766259" y="1782576"/>
                </a:cubicBezTo>
                <a:cubicBezTo>
                  <a:pt x="1728285" y="1786067"/>
                  <a:pt x="1683299" y="1776085"/>
                  <a:pt x="1650268" y="1759695"/>
                </a:cubicBezTo>
                <a:cubicBezTo>
                  <a:pt x="1617235" y="1743304"/>
                  <a:pt x="1586103" y="1708238"/>
                  <a:pt x="1568067" y="1684229"/>
                </a:cubicBezTo>
                <a:cubicBezTo>
                  <a:pt x="1550031" y="1660220"/>
                  <a:pt x="1547597" y="1636120"/>
                  <a:pt x="1542047" y="1615643"/>
                </a:cubicBezTo>
                <a:cubicBezTo>
                  <a:pt x="1536497" y="1595164"/>
                  <a:pt x="1532366" y="1579301"/>
                  <a:pt x="1534765" y="1561360"/>
                </a:cubicBezTo>
                <a:cubicBezTo>
                  <a:pt x="1537164" y="1543419"/>
                  <a:pt x="1546090" y="1523402"/>
                  <a:pt x="1556437" y="1507999"/>
                </a:cubicBezTo>
                <a:cubicBezTo>
                  <a:pt x="1566784" y="1492595"/>
                  <a:pt x="1579756" y="1478842"/>
                  <a:pt x="1596847" y="1468940"/>
                </a:cubicBezTo>
                <a:cubicBezTo>
                  <a:pt x="1613938" y="1459040"/>
                  <a:pt x="1635751" y="1448505"/>
                  <a:pt x="1658987" y="1448592"/>
                </a:cubicBezTo>
                <a:cubicBezTo>
                  <a:pt x="1682224" y="1448678"/>
                  <a:pt x="1733230" y="1476673"/>
                  <a:pt x="1736267" y="1469458"/>
                </a:cubicBezTo>
                <a:cubicBezTo>
                  <a:pt x="1739304" y="1462243"/>
                  <a:pt x="1719693" y="1438446"/>
                  <a:pt x="1677205" y="1405304"/>
                </a:cubicBezTo>
                <a:cubicBezTo>
                  <a:pt x="1643295" y="1378852"/>
                  <a:pt x="1616220" y="1376736"/>
                  <a:pt x="1588538" y="1376048"/>
                </a:cubicBezTo>
                <a:cubicBezTo>
                  <a:pt x="1608670" y="1352780"/>
                  <a:pt x="1617681" y="1338433"/>
                  <a:pt x="1630157" y="1310149"/>
                </a:cubicBezTo>
                <a:cubicBezTo>
                  <a:pt x="1633174" y="1303311"/>
                  <a:pt x="1636086" y="1295773"/>
                  <a:pt x="1637672" y="1287379"/>
                </a:cubicBezTo>
                <a:cubicBezTo>
                  <a:pt x="1664020" y="1284728"/>
                  <a:pt x="1691719" y="1284288"/>
                  <a:pt x="1716924" y="1289457"/>
                </a:cubicBezTo>
                <a:cubicBezTo>
                  <a:pt x="1752335" y="1296719"/>
                  <a:pt x="1788121" y="1312741"/>
                  <a:pt x="1818927" y="1333435"/>
                </a:cubicBezTo>
                <a:cubicBezTo>
                  <a:pt x="1849733" y="1354128"/>
                  <a:pt x="1880913" y="1383582"/>
                  <a:pt x="1901761" y="1413621"/>
                </a:cubicBezTo>
                <a:cubicBezTo>
                  <a:pt x="1922609" y="1443659"/>
                  <a:pt x="1936147" y="1481886"/>
                  <a:pt x="1944014" y="1513667"/>
                </a:cubicBezTo>
                <a:cubicBezTo>
                  <a:pt x="1951881" y="1545446"/>
                  <a:pt x="1953033" y="1574923"/>
                  <a:pt x="1948965" y="1604300"/>
                </a:cubicBezTo>
                <a:close/>
                <a:moveTo>
                  <a:pt x="2940923" y="791536"/>
                </a:moveTo>
                <a:cubicBezTo>
                  <a:pt x="2938685" y="782903"/>
                  <a:pt x="2795406" y="764237"/>
                  <a:pt x="2723442" y="765049"/>
                </a:cubicBezTo>
                <a:cubicBezTo>
                  <a:pt x="2651478" y="765862"/>
                  <a:pt x="2580043" y="779910"/>
                  <a:pt x="2509136" y="796413"/>
                </a:cubicBezTo>
                <a:cubicBezTo>
                  <a:pt x="2438229" y="812915"/>
                  <a:pt x="2362981" y="825345"/>
                  <a:pt x="2297998" y="864065"/>
                </a:cubicBezTo>
                <a:cubicBezTo>
                  <a:pt x="2233014" y="902786"/>
                  <a:pt x="2161117" y="975081"/>
                  <a:pt x="2119236" y="1028740"/>
                </a:cubicBezTo>
                <a:cubicBezTo>
                  <a:pt x="2077354" y="1082399"/>
                  <a:pt x="2052494" y="1184263"/>
                  <a:pt x="2046709" y="1186018"/>
                </a:cubicBezTo>
                <a:cubicBezTo>
                  <a:pt x="2040925" y="1187773"/>
                  <a:pt x="2036555" y="1097447"/>
                  <a:pt x="2050082" y="1047435"/>
                </a:cubicBezTo>
                <a:cubicBezTo>
                  <a:pt x="2063609" y="997424"/>
                  <a:pt x="2112318" y="918166"/>
                  <a:pt x="2111306" y="905675"/>
                </a:cubicBezTo>
                <a:cubicBezTo>
                  <a:pt x="2110294" y="893185"/>
                  <a:pt x="2064424" y="943208"/>
                  <a:pt x="2044010" y="972491"/>
                </a:cubicBezTo>
                <a:cubicBezTo>
                  <a:pt x="2023595" y="1001775"/>
                  <a:pt x="2002045" y="1041314"/>
                  <a:pt x="1988823" y="1081377"/>
                </a:cubicBezTo>
                <a:cubicBezTo>
                  <a:pt x="1975600" y="1121440"/>
                  <a:pt x="1968340" y="1165357"/>
                  <a:pt x="1964673" y="1212868"/>
                </a:cubicBezTo>
                <a:cubicBezTo>
                  <a:pt x="1962386" y="1242511"/>
                  <a:pt x="1958820" y="1275278"/>
                  <a:pt x="1961394" y="1307962"/>
                </a:cubicBezTo>
                <a:cubicBezTo>
                  <a:pt x="1941469" y="1288823"/>
                  <a:pt x="1921251" y="1272028"/>
                  <a:pt x="1905099" y="1259408"/>
                </a:cubicBezTo>
                <a:cubicBezTo>
                  <a:pt x="1865735" y="1228649"/>
                  <a:pt x="1833077" y="1221018"/>
                  <a:pt x="1800103" y="1211027"/>
                </a:cubicBezTo>
                <a:cubicBezTo>
                  <a:pt x="1767128" y="1201036"/>
                  <a:pt x="1744702" y="1198036"/>
                  <a:pt x="1707253" y="1199457"/>
                </a:cubicBezTo>
                <a:lnTo>
                  <a:pt x="1659999" y="1203856"/>
                </a:lnTo>
                <a:lnTo>
                  <a:pt x="1664642" y="1181313"/>
                </a:lnTo>
                <a:cubicBezTo>
                  <a:pt x="1670177" y="1144248"/>
                  <a:pt x="1669665" y="1121628"/>
                  <a:pt x="1663365" y="1087754"/>
                </a:cubicBezTo>
                <a:cubicBezTo>
                  <a:pt x="1657065" y="1053880"/>
                  <a:pt x="1653076" y="1020580"/>
                  <a:pt x="1626838" y="978069"/>
                </a:cubicBezTo>
                <a:cubicBezTo>
                  <a:pt x="1616073" y="960626"/>
                  <a:pt x="1601607" y="938682"/>
                  <a:pt x="1584778" y="916771"/>
                </a:cubicBezTo>
                <a:cubicBezTo>
                  <a:pt x="1616980" y="922927"/>
                  <a:pt x="1649940" y="922991"/>
                  <a:pt x="1679655" y="923981"/>
                </a:cubicBezTo>
                <a:cubicBezTo>
                  <a:pt x="1727280" y="925568"/>
                  <a:pt x="1771730" y="923187"/>
                  <a:pt x="1813005" y="914456"/>
                </a:cubicBezTo>
                <a:cubicBezTo>
                  <a:pt x="1854280" y="905725"/>
                  <a:pt x="1895952" y="888659"/>
                  <a:pt x="1927305" y="871593"/>
                </a:cubicBezTo>
                <a:cubicBezTo>
                  <a:pt x="1958658" y="854527"/>
                  <a:pt x="2013427" y="814443"/>
                  <a:pt x="2001124" y="812062"/>
                </a:cubicBezTo>
                <a:cubicBezTo>
                  <a:pt x="1988821" y="809681"/>
                  <a:pt x="1904682" y="849368"/>
                  <a:pt x="1853485" y="857306"/>
                </a:cubicBezTo>
                <a:cubicBezTo>
                  <a:pt x="1802288" y="865244"/>
                  <a:pt x="1712993" y="850956"/>
                  <a:pt x="1715374" y="845400"/>
                </a:cubicBezTo>
                <a:cubicBezTo>
                  <a:pt x="1717755" y="839844"/>
                  <a:pt x="1821737" y="826350"/>
                  <a:pt x="1879681" y="790631"/>
                </a:cubicBezTo>
                <a:cubicBezTo>
                  <a:pt x="1937625" y="754912"/>
                  <a:pt x="2017396" y="691412"/>
                  <a:pt x="2063036" y="631087"/>
                </a:cubicBezTo>
                <a:cubicBezTo>
                  <a:pt x="2108676" y="570762"/>
                  <a:pt x="2129315" y="497340"/>
                  <a:pt x="2153524" y="428681"/>
                </a:cubicBezTo>
                <a:cubicBezTo>
                  <a:pt x="2177733" y="360022"/>
                  <a:pt x="2199561" y="290568"/>
                  <a:pt x="2208292" y="219131"/>
                </a:cubicBezTo>
                <a:cubicBezTo>
                  <a:pt x="2217023" y="147694"/>
                  <a:pt x="2214245" y="3231"/>
                  <a:pt x="2205911" y="56"/>
                </a:cubicBezTo>
                <a:cubicBezTo>
                  <a:pt x="2197577" y="-3119"/>
                  <a:pt x="2180511" y="129437"/>
                  <a:pt x="2158286" y="200081"/>
                </a:cubicBezTo>
                <a:cubicBezTo>
                  <a:pt x="2136061" y="270725"/>
                  <a:pt x="2105898" y="360021"/>
                  <a:pt x="2072561" y="423918"/>
                </a:cubicBezTo>
                <a:cubicBezTo>
                  <a:pt x="2039224" y="487815"/>
                  <a:pt x="1999536" y="537028"/>
                  <a:pt x="1958261" y="583462"/>
                </a:cubicBezTo>
                <a:cubicBezTo>
                  <a:pt x="1916986" y="629896"/>
                  <a:pt x="1896349" y="658471"/>
                  <a:pt x="1824911" y="702524"/>
                </a:cubicBezTo>
                <a:cubicBezTo>
                  <a:pt x="1753473" y="746577"/>
                  <a:pt x="1682433" y="759277"/>
                  <a:pt x="1629649" y="762056"/>
                </a:cubicBezTo>
                <a:cubicBezTo>
                  <a:pt x="1576865" y="764835"/>
                  <a:pt x="1563767" y="764834"/>
                  <a:pt x="1536780" y="762056"/>
                </a:cubicBezTo>
                <a:cubicBezTo>
                  <a:pt x="1509793" y="759278"/>
                  <a:pt x="1496299" y="757690"/>
                  <a:pt x="1467724" y="745387"/>
                </a:cubicBezTo>
                <a:cubicBezTo>
                  <a:pt x="1439149" y="733084"/>
                  <a:pt x="1397477" y="711256"/>
                  <a:pt x="1365330" y="688237"/>
                </a:cubicBezTo>
                <a:cubicBezTo>
                  <a:pt x="1333183" y="665218"/>
                  <a:pt x="1271270" y="586241"/>
                  <a:pt x="1274842" y="607275"/>
                </a:cubicBezTo>
                <a:cubicBezTo>
                  <a:pt x="1277759" y="624453"/>
                  <a:pt x="1322499" y="718659"/>
                  <a:pt x="1361913" y="779519"/>
                </a:cubicBezTo>
                <a:cubicBezTo>
                  <a:pt x="1357373" y="777939"/>
                  <a:pt x="1352754" y="777097"/>
                  <a:pt x="1348203" y="776292"/>
                </a:cubicBezTo>
                <a:cubicBezTo>
                  <a:pt x="1296887" y="767215"/>
                  <a:pt x="1247408" y="765546"/>
                  <a:pt x="1198045" y="778220"/>
                </a:cubicBezTo>
                <a:cubicBezTo>
                  <a:pt x="1148682" y="790893"/>
                  <a:pt x="1088074" y="817539"/>
                  <a:pt x="1052024" y="852334"/>
                </a:cubicBezTo>
                <a:cubicBezTo>
                  <a:pt x="1015974" y="887129"/>
                  <a:pt x="996214" y="940288"/>
                  <a:pt x="981740" y="986991"/>
                </a:cubicBezTo>
                <a:cubicBezTo>
                  <a:pt x="967266" y="1033695"/>
                  <a:pt x="959052" y="1083182"/>
                  <a:pt x="965180" y="1132553"/>
                </a:cubicBezTo>
                <a:cubicBezTo>
                  <a:pt x="967410" y="1150523"/>
                  <a:pt x="971467" y="1170084"/>
                  <a:pt x="978622" y="1189170"/>
                </a:cubicBezTo>
                <a:cubicBezTo>
                  <a:pt x="944942" y="1171405"/>
                  <a:pt x="905381" y="1160994"/>
                  <a:pt x="883202" y="1151655"/>
                </a:cubicBezTo>
                <a:cubicBezTo>
                  <a:pt x="853040" y="1138955"/>
                  <a:pt x="835180" y="1167133"/>
                  <a:pt x="830814" y="1134986"/>
                </a:cubicBezTo>
                <a:cubicBezTo>
                  <a:pt x="826448" y="1102839"/>
                  <a:pt x="842324" y="1011161"/>
                  <a:pt x="857008" y="958774"/>
                </a:cubicBezTo>
                <a:cubicBezTo>
                  <a:pt x="871692" y="906387"/>
                  <a:pt x="887964" y="867095"/>
                  <a:pt x="918920" y="820661"/>
                </a:cubicBezTo>
                <a:cubicBezTo>
                  <a:pt x="949876" y="774227"/>
                  <a:pt x="983214" y="732952"/>
                  <a:pt x="1042745" y="680168"/>
                </a:cubicBezTo>
                <a:cubicBezTo>
                  <a:pt x="1102276" y="627384"/>
                  <a:pt x="1282061" y="509512"/>
                  <a:pt x="1276108" y="503956"/>
                </a:cubicBezTo>
                <a:cubicBezTo>
                  <a:pt x="1270155" y="498400"/>
                  <a:pt x="1071718" y="607143"/>
                  <a:pt x="1007027" y="646830"/>
                </a:cubicBezTo>
                <a:cubicBezTo>
                  <a:pt x="942336" y="686517"/>
                  <a:pt x="920111" y="708346"/>
                  <a:pt x="887964" y="742080"/>
                </a:cubicBezTo>
                <a:cubicBezTo>
                  <a:pt x="855817" y="775814"/>
                  <a:pt x="832798" y="815105"/>
                  <a:pt x="814145" y="849236"/>
                </a:cubicBezTo>
                <a:cubicBezTo>
                  <a:pt x="795492" y="883367"/>
                  <a:pt x="804619" y="864318"/>
                  <a:pt x="776045" y="946868"/>
                </a:cubicBezTo>
                <a:cubicBezTo>
                  <a:pt x="747471" y="1029418"/>
                  <a:pt x="773267" y="1157609"/>
                  <a:pt x="742708" y="1158799"/>
                </a:cubicBezTo>
                <a:cubicBezTo>
                  <a:pt x="712149" y="1159989"/>
                  <a:pt x="664523" y="1215948"/>
                  <a:pt x="649839" y="1211186"/>
                </a:cubicBezTo>
                <a:cubicBezTo>
                  <a:pt x="635155" y="1206424"/>
                  <a:pt x="636346" y="1158402"/>
                  <a:pt x="654601" y="1130224"/>
                </a:cubicBezTo>
                <a:cubicBezTo>
                  <a:pt x="672856" y="1102046"/>
                  <a:pt x="703417" y="1061168"/>
                  <a:pt x="716514" y="1042118"/>
                </a:cubicBezTo>
                <a:lnTo>
                  <a:pt x="735118" y="1019496"/>
                </a:lnTo>
                <a:cubicBezTo>
                  <a:pt x="737276" y="1017016"/>
                  <a:pt x="738578" y="1015329"/>
                  <a:pt x="738448" y="1014659"/>
                </a:cubicBezTo>
                <a:lnTo>
                  <a:pt x="733183" y="1015924"/>
                </a:lnTo>
                <a:cubicBezTo>
                  <a:pt x="718895" y="1022274"/>
                  <a:pt x="658967" y="1049659"/>
                  <a:pt x="630789" y="1080218"/>
                </a:cubicBezTo>
                <a:cubicBezTo>
                  <a:pt x="602611" y="1110777"/>
                  <a:pt x="575226" y="1161974"/>
                  <a:pt x="564114" y="1199280"/>
                </a:cubicBezTo>
                <a:cubicBezTo>
                  <a:pt x="553002" y="1236586"/>
                  <a:pt x="556573" y="1269130"/>
                  <a:pt x="564114" y="1304055"/>
                </a:cubicBezTo>
                <a:cubicBezTo>
                  <a:pt x="571655" y="1338980"/>
                  <a:pt x="570861" y="1371127"/>
                  <a:pt x="609358" y="1408830"/>
                </a:cubicBezTo>
                <a:cubicBezTo>
                  <a:pt x="647855" y="1446533"/>
                  <a:pt x="674048" y="1462806"/>
                  <a:pt x="680795" y="1458837"/>
                </a:cubicBezTo>
                <a:cubicBezTo>
                  <a:pt x="687542" y="1454868"/>
                  <a:pt x="653014" y="1408037"/>
                  <a:pt x="649839" y="1385018"/>
                </a:cubicBezTo>
                <a:cubicBezTo>
                  <a:pt x="646664" y="1361999"/>
                  <a:pt x="654204" y="1338980"/>
                  <a:pt x="661745" y="1320724"/>
                </a:cubicBezTo>
                <a:cubicBezTo>
                  <a:pt x="669286" y="1302468"/>
                  <a:pt x="681192" y="1287783"/>
                  <a:pt x="695083" y="1275480"/>
                </a:cubicBezTo>
                <a:cubicBezTo>
                  <a:pt x="708974" y="1263177"/>
                  <a:pt x="727626" y="1251668"/>
                  <a:pt x="745089" y="1246905"/>
                </a:cubicBezTo>
                <a:cubicBezTo>
                  <a:pt x="762552" y="1242142"/>
                  <a:pt x="778824" y="1244127"/>
                  <a:pt x="799858" y="1246905"/>
                </a:cubicBezTo>
                <a:cubicBezTo>
                  <a:pt x="820892" y="1249683"/>
                  <a:pt x="845101" y="1248890"/>
                  <a:pt x="871295" y="1263574"/>
                </a:cubicBezTo>
                <a:cubicBezTo>
                  <a:pt x="897489" y="1278258"/>
                  <a:pt x="936383" y="1304452"/>
                  <a:pt x="957020" y="1335011"/>
                </a:cubicBezTo>
                <a:cubicBezTo>
                  <a:pt x="977657" y="1365570"/>
                  <a:pt x="993532" y="1408830"/>
                  <a:pt x="995120" y="1446930"/>
                </a:cubicBezTo>
                <a:cubicBezTo>
                  <a:pt x="996708" y="1485030"/>
                  <a:pt x="978451" y="1536227"/>
                  <a:pt x="966545" y="1563611"/>
                </a:cubicBezTo>
                <a:cubicBezTo>
                  <a:pt x="954639" y="1590995"/>
                  <a:pt x="944321" y="1596551"/>
                  <a:pt x="923683" y="1611236"/>
                </a:cubicBezTo>
                <a:cubicBezTo>
                  <a:pt x="903045" y="1625921"/>
                  <a:pt x="871295" y="1643780"/>
                  <a:pt x="842720" y="1651718"/>
                </a:cubicBezTo>
                <a:cubicBezTo>
                  <a:pt x="814145" y="1659656"/>
                  <a:pt x="784777" y="1662433"/>
                  <a:pt x="752233" y="1658861"/>
                </a:cubicBezTo>
                <a:cubicBezTo>
                  <a:pt x="719689" y="1655289"/>
                  <a:pt x="680002" y="1646955"/>
                  <a:pt x="647458" y="1630286"/>
                </a:cubicBezTo>
                <a:cubicBezTo>
                  <a:pt x="614914" y="1613617"/>
                  <a:pt x="581576" y="1586630"/>
                  <a:pt x="556970" y="1558849"/>
                </a:cubicBezTo>
                <a:cubicBezTo>
                  <a:pt x="532364" y="1531068"/>
                  <a:pt x="511726" y="1497730"/>
                  <a:pt x="499820" y="1463599"/>
                </a:cubicBezTo>
                <a:cubicBezTo>
                  <a:pt x="487914" y="1429468"/>
                  <a:pt x="486327" y="1388986"/>
                  <a:pt x="485533" y="1354061"/>
                </a:cubicBezTo>
                <a:cubicBezTo>
                  <a:pt x="484739" y="1319136"/>
                  <a:pt x="482755" y="1303261"/>
                  <a:pt x="495058" y="1254049"/>
                </a:cubicBezTo>
                <a:cubicBezTo>
                  <a:pt x="507361" y="1204836"/>
                  <a:pt x="566893" y="1062358"/>
                  <a:pt x="559352" y="1058786"/>
                </a:cubicBezTo>
                <a:cubicBezTo>
                  <a:pt x="551811" y="1055214"/>
                  <a:pt x="474420" y="1186977"/>
                  <a:pt x="449814" y="1232618"/>
                </a:cubicBezTo>
                <a:cubicBezTo>
                  <a:pt x="425208" y="1278259"/>
                  <a:pt x="418461" y="1293736"/>
                  <a:pt x="411714" y="1332630"/>
                </a:cubicBezTo>
                <a:cubicBezTo>
                  <a:pt x="404967" y="1371524"/>
                  <a:pt x="405761" y="1428674"/>
                  <a:pt x="409333" y="1465980"/>
                </a:cubicBezTo>
                <a:cubicBezTo>
                  <a:pt x="412905" y="1503286"/>
                  <a:pt x="418859" y="1525114"/>
                  <a:pt x="433146" y="1556467"/>
                </a:cubicBezTo>
                <a:cubicBezTo>
                  <a:pt x="447433" y="1587820"/>
                  <a:pt x="459339" y="1619174"/>
                  <a:pt x="495058" y="1654099"/>
                </a:cubicBezTo>
                <a:cubicBezTo>
                  <a:pt x="499727" y="1658664"/>
                  <a:pt x="504871" y="1663582"/>
                  <a:pt x="510582" y="1668538"/>
                </a:cubicBezTo>
                <a:lnTo>
                  <a:pt x="506717" y="1667770"/>
                </a:lnTo>
                <a:cubicBezTo>
                  <a:pt x="454991" y="1661388"/>
                  <a:pt x="400756" y="1675194"/>
                  <a:pt x="354072" y="1684745"/>
                </a:cubicBezTo>
                <a:cubicBezTo>
                  <a:pt x="307387" y="1694296"/>
                  <a:pt x="264715" y="1706966"/>
                  <a:pt x="226609" y="1725071"/>
                </a:cubicBezTo>
                <a:cubicBezTo>
                  <a:pt x="188503" y="1743177"/>
                  <a:pt x="151953" y="1769481"/>
                  <a:pt x="125438" y="1793381"/>
                </a:cubicBezTo>
                <a:cubicBezTo>
                  <a:pt x="98923" y="1817281"/>
                  <a:pt x="54998" y="1869021"/>
                  <a:pt x="67517" y="1868470"/>
                </a:cubicBezTo>
                <a:cubicBezTo>
                  <a:pt x="80037" y="1867920"/>
                  <a:pt x="152616" y="1809725"/>
                  <a:pt x="200555" y="1790079"/>
                </a:cubicBezTo>
                <a:cubicBezTo>
                  <a:pt x="248495" y="1770433"/>
                  <a:pt x="338662" y="1763527"/>
                  <a:pt x="337640" y="1769485"/>
                </a:cubicBezTo>
                <a:cubicBezTo>
                  <a:pt x="336619" y="1775443"/>
                  <a:pt x="238641" y="1812788"/>
                  <a:pt x="190612" y="1861022"/>
                </a:cubicBezTo>
                <a:cubicBezTo>
                  <a:pt x="142582" y="1909256"/>
                  <a:pt x="79798" y="1989592"/>
                  <a:pt x="49466" y="2058889"/>
                </a:cubicBezTo>
                <a:cubicBezTo>
                  <a:pt x="19134" y="2128186"/>
                  <a:pt x="16166" y="2204396"/>
                  <a:pt x="8617" y="2276805"/>
                </a:cubicBezTo>
                <a:cubicBezTo>
                  <a:pt x="1068" y="2349215"/>
                  <a:pt x="-3981" y="2421843"/>
                  <a:pt x="4170" y="2493349"/>
                </a:cubicBezTo>
                <a:cubicBezTo>
                  <a:pt x="8307" y="2529646"/>
                  <a:pt x="19712" y="2583552"/>
                  <a:pt x="31121" y="2627980"/>
                </a:cubicBezTo>
                <a:cubicBezTo>
                  <a:pt x="20991" y="2626869"/>
                  <a:pt x="15011" y="2627045"/>
                  <a:pt x="15046" y="2628958"/>
                </a:cubicBezTo>
                <a:cubicBezTo>
                  <a:pt x="15085" y="2631035"/>
                  <a:pt x="22438" y="2635424"/>
                  <a:pt x="34627" y="2641043"/>
                </a:cubicBezTo>
                <a:cubicBezTo>
                  <a:pt x="44352" y="2677812"/>
                  <a:pt x="53614" y="2705336"/>
                  <a:pt x="57518" y="2705842"/>
                </a:cubicBezTo>
                <a:cubicBezTo>
                  <a:pt x="61182" y="2706317"/>
                  <a:pt x="60877" y="2683793"/>
                  <a:pt x="59602" y="2651992"/>
                </a:cubicBezTo>
                <a:cubicBezTo>
                  <a:pt x="105306" y="2670819"/>
                  <a:pt x="175873" y="2695247"/>
                  <a:pt x="220374" y="2705377"/>
                </a:cubicBezTo>
                <a:cubicBezTo>
                  <a:pt x="290547" y="2721351"/>
                  <a:pt x="363290" y="2724330"/>
                  <a:pt x="436091" y="2724799"/>
                </a:cubicBezTo>
                <a:cubicBezTo>
                  <a:pt x="508891" y="2725268"/>
                  <a:pt x="584964" y="2730709"/>
                  <a:pt x="657179" y="2708191"/>
                </a:cubicBezTo>
                <a:cubicBezTo>
                  <a:pt x="729395" y="2685673"/>
                  <a:pt x="816155" y="2632116"/>
                  <a:pt x="869384" y="2589689"/>
                </a:cubicBezTo>
                <a:cubicBezTo>
                  <a:pt x="922613" y="2547262"/>
                  <a:pt x="970518" y="2453992"/>
                  <a:pt x="976552" y="2453633"/>
                </a:cubicBezTo>
                <a:cubicBezTo>
                  <a:pt x="982587" y="2453273"/>
                  <a:pt x="965795" y="2542131"/>
                  <a:pt x="940990" y="2587617"/>
                </a:cubicBezTo>
                <a:cubicBezTo>
                  <a:pt x="916186" y="2633101"/>
                  <a:pt x="850353" y="2698832"/>
                  <a:pt x="848428" y="2711215"/>
                </a:cubicBezTo>
                <a:cubicBezTo>
                  <a:pt x="846502" y="2723597"/>
                  <a:pt x="902764" y="2685636"/>
                  <a:pt x="929438" y="2661914"/>
                </a:cubicBezTo>
                <a:cubicBezTo>
                  <a:pt x="956112" y="2638191"/>
                  <a:pt x="986280" y="2604760"/>
                  <a:pt x="1008472" y="2568879"/>
                </a:cubicBezTo>
                <a:cubicBezTo>
                  <a:pt x="1030662" y="2532998"/>
                  <a:pt x="1047953" y="2491980"/>
                  <a:pt x="1062586" y="2446631"/>
                </a:cubicBezTo>
                <a:cubicBezTo>
                  <a:pt x="1077219" y="2401282"/>
                  <a:pt x="1096913" y="2348897"/>
                  <a:pt x="1096265" y="2296783"/>
                </a:cubicBezTo>
                <a:lnTo>
                  <a:pt x="1095927" y="2292857"/>
                </a:lnTo>
                <a:cubicBezTo>
                  <a:pt x="1100224" y="2299079"/>
                  <a:pt x="1104546" y="2304733"/>
                  <a:pt x="1108569" y="2309876"/>
                </a:cubicBezTo>
                <a:cubicBezTo>
                  <a:pt x="1139349" y="2349223"/>
                  <a:pt x="1169201" y="2364509"/>
                  <a:pt x="1198791" y="2382161"/>
                </a:cubicBezTo>
                <a:cubicBezTo>
                  <a:pt x="1228380" y="2399813"/>
                  <a:pt x="1249420" y="2408134"/>
                  <a:pt x="1286106" y="2415792"/>
                </a:cubicBezTo>
                <a:cubicBezTo>
                  <a:pt x="1322792" y="2423450"/>
                  <a:pt x="1379507" y="2430531"/>
                  <a:pt x="1418907" y="2428107"/>
                </a:cubicBezTo>
                <a:cubicBezTo>
                  <a:pt x="1458307" y="2425684"/>
                  <a:pt x="1474433" y="2420682"/>
                  <a:pt x="1522506" y="2401250"/>
                </a:cubicBezTo>
                <a:cubicBezTo>
                  <a:pt x="1570579" y="2381819"/>
                  <a:pt x="1710061" y="2319406"/>
                  <a:pt x="1707341" y="2311518"/>
                </a:cubicBezTo>
                <a:cubicBezTo>
                  <a:pt x="1704621" y="2303629"/>
                  <a:pt x="1556455" y="2347112"/>
                  <a:pt x="1506187" y="2353922"/>
                </a:cubicBezTo>
                <a:cubicBezTo>
                  <a:pt x="1455919" y="2360732"/>
                  <a:pt x="1440359" y="2357012"/>
                  <a:pt x="1405734" y="2352378"/>
                </a:cubicBezTo>
                <a:cubicBezTo>
                  <a:pt x="1371109" y="2347743"/>
                  <a:pt x="1331048" y="2341709"/>
                  <a:pt x="1298435" y="2326117"/>
                </a:cubicBezTo>
                <a:cubicBezTo>
                  <a:pt x="1265822" y="2310526"/>
                  <a:pt x="1234959" y="2286343"/>
                  <a:pt x="1210056" y="2258828"/>
                </a:cubicBezTo>
                <a:cubicBezTo>
                  <a:pt x="1185153" y="2231312"/>
                  <a:pt x="1162001" y="2195206"/>
                  <a:pt x="1149016" y="2161024"/>
                </a:cubicBezTo>
                <a:cubicBezTo>
                  <a:pt x="1136032" y="2126843"/>
                  <a:pt x="1132118" y="2086480"/>
                  <a:pt x="1132151" y="2053740"/>
                </a:cubicBezTo>
                <a:cubicBezTo>
                  <a:pt x="1132184" y="2021001"/>
                  <a:pt x="1138177" y="1992117"/>
                  <a:pt x="1149213" y="1964590"/>
                </a:cubicBezTo>
                <a:cubicBezTo>
                  <a:pt x="1160249" y="1937062"/>
                  <a:pt x="1181495" y="1907472"/>
                  <a:pt x="1198363" y="1888576"/>
                </a:cubicBezTo>
                <a:cubicBezTo>
                  <a:pt x="1215231" y="1869680"/>
                  <a:pt x="1221890" y="1860037"/>
                  <a:pt x="1250418" y="1851218"/>
                </a:cubicBezTo>
                <a:cubicBezTo>
                  <a:pt x="1278946" y="1842400"/>
                  <a:pt x="1331842" y="1829890"/>
                  <a:pt x="1369536" y="1835664"/>
                </a:cubicBezTo>
                <a:cubicBezTo>
                  <a:pt x="1407229" y="1841437"/>
                  <a:pt x="1448478" y="1861978"/>
                  <a:pt x="1476579" y="1885854"/>
                </a:cubicBezTo>
                <a:cubicBezTo>
                  <a:pt x="1504680" y="1909731"/>
                  <a:pt x="1526433" y="1951272"/>
                  <a:pt x="1538144" y="1978924"/>
                </a:cubicBezTo>
                <a:cubicBezTo>
                  <a:pt x="1549854" y="2006575"/>
                  <a:pt x="1546401" y="2030550"/>
                  <a:pt x="1546846" y="2051762"/>
                </a:cubicBezTo>
                <a:cubicBezTo>
                  <a:pt x="1547291" y="2072974"/>
                  <a:pt x="1547473" y="2089365"/>
                  <a:pt x="1540816" y="2106198"/>
                </a:cubicBezTo>
                <a:cubicBezTo>
                  <a:pt x="1534159" y="2123030"/>
                  <a:pt x="1520667" y="2140301"/>
                  <a:pt x="1506909" y="2152753"/>
                </a:cubicBezTo>
                <a:cubicBezTo>
                  <a:pt x="1493151" y="2165205"/>
                  <a:pt x="1477245" y="2175422"/>
                  <a:pt x="1458269" y="2180907"/>
                </a:cubicBezTo>
                <a:cubicBezTo>
                  <a:pt x="1439294" y="2186393"/>
                  <a:pt x="1415585" y="2191352"/>
                  <a:pt x="1393055" y="2185662"/>
                </a:cubicBezTo>
                <a:cubicBezTo>
                  <a:pt x="1370526" y="2179972"/>
                  <a:pt x="1327781" y="2140498"/>
                  <a:pt x="1323094" y="2146767"/>
                </a:cubicBezTo>
                <a:cubicBezTo>
                  <a:pt x="1318406" y="2153036"/>
                  <a:pt x="1331696" y="2180861"/>
                  <a:pt x="1364931" y="2223275"/>
                </a:cubicBezTo>
                <a:cubicBezTo>
                  <a:pt x="1398166" y="2265689"/>
                  <a:pt x="1430205" y="2268440"/>
                  <a:pt x="1464088" y="2279780"/>
                </a:cubicBezTo>
                <a:cubicBezTo>
                  <a:pt x="1497970" y="2291121"/>
                  <a:pt x="1529923" y="2298253"/>
                  <a:pt x="1568226" y="2291316"/>
                </a:cubicBezTo>
                <a:cubicBezTo>
                  <a:pt x="1606528" y="2284379"/>
                  <a:pt x="1660429" y="2262797"/>
                  <a:pt x="1693905" y="2238155"/>
                </a:cubicBezTo>
                <a:cubicBezTo>
                  <a:pt x="1727381" y="2213513"/>
                  <a:pt x="1761197" y="2156965"/>
                  <a:pt x="1769082" y="2143463"/>
                </a:cubicBezTo>
                <a:lnTo>
                  <a:pt x="1770919" y="2138369"/>
                </a:lnTo>
                <a:cubicBezTo>
                  <a:pt x="1770267" y="2138166"/>
                  <a:pt x="1768447" y="2139274"/>
                  <a:pt x="1765745" y="2141146"/>
                </a:cubicBezTo>
                <a:lnTo>
                  <a:pt x="1741212" y="2157146"/>
                </a:lnTo>
                <a:cubicBezTo>
                  <a:pt x="1720836" y="2168066"/>
                  <a:pt x="1676841" y="2193941"/>
                  <a:pt x="1646825" y="2208982"/>
                </a:cubicBezTo>
                <a:cubicBezTo>
                  <a:pt x="1616808" y="2224024"/>
                  <a:pt x="1568947" y="2219920"/>
                  <a:pt x="1565831" y="2204801"/>
                </a:cubicBezTo>
                <a:cubicBezTo>
                  <a:pt x="1562714" y="2189682"/>
                  <a:pt x="1623577" y="2148507"/>
                  <a:pt x="1628124" y="2118265"/>
                </a:cubicBezTo>
                <a:cubicBezTo>
                  <a:pt x="1632671" y="2088022"/>
                  <a:pt x="1757243" y="2127776"/>
                  <a:pt x="1842437" y="2108464"/>
                </a:cubicBezTo>
                <a:cubicBezTo>
                  <a:pt x="1927631" y="2089153"/>
                  <a:pt x="1907693" y="2096127"/>
                  <a:pt x="1943670" y="2081345"/>
                </a:cubicBezTo>
                <a:cubicBezTo>
                  <a:pt x="1979648" y="2066563"/>
                  <a:pt x="2021234" y="2048010"/>
                  <a:pt x="2058302" y="2019773"/>
                </a:cubicBezTo>
                <a:cubicBezTo>
                  <a:pt x="2095371" y="1991536"/>
                  <a:pt x="2119514" y="1971849"/>
                  <a:pt x="2166082" y="1911921"/>
                </a:cubicBezTo>
                <a:cubicBezTo>
                  <a:pt x="2212651" y="1851993"/>
                  <a:pt x="2342581" y="1666735"/>
                  <a:pt x="2337714" y="1660207"/>
                </a:cubicBezTo>
                <a:cubicBezTo>
                  <a:pt x="2332847" y="1653678"/>
                  <a:pt x="2195897" y="1819392"/>
                  <a:pt x="2136880" y="1872750"/>
                </a:cubicBezTo>
                <a:cubicBezTo>
                  <a:pt x="2077862" y="1926107"/>
                  <a:pt x="2033167" y="1954698"/>
                  <a:pt x="1983607" y="1980353"/>
                </a:cubicBezTo>
                <a:cubicBezTo>
                  <a:pt x="1934047" y="2006009"/>
                  <a:pt x="1893203" y="2017856"/>
                  <a:pt x="1839518" y="2026683"/>
                </a:cubicBezTo>
                <a:cubicBezTo>
                  <a:pt x="1785832" y="2035509"/>
                  <a:pt x="1692964" y="2041195"/>
                  <a:pt x="1661493" y="2033316"/>
                </a:cubicBezTo>
                <a:cubicBezTo>
                  <a:pt x="1630022" y="2025437"/>
                  <a:pt x="1659995" y="2010788"/>
                  <a:pt x="1650693" y="1979411"/>
                </a:cubicBezTo>
                <a:cubicBezTo>
                  <a:pt x="1643853" y="1956339"/>
                  <a:pt x="1637861" y="1915872"/>
                  <a:pt x="1623912" y="1880441"/>
                </a:cubicBezTo>
                <a:cubicBezTo>
                  <a:pt x="1642094" y="1889654"/>
                  <a:pt x="1661090" y="1895840"/>
                  <a:pt x="1678705" y="1900035"/>
                </a:cubicBezTo>
                <a:cubicBezTo>
                  <a:pt x="1727101" y="1911561"/>
                  <a:pt x="1777192" y="1908846"/>
                  <a:pt x="1825205" y="1899602"/>
                </a:cubicBezTo>
                <a:cubicBezTo>
                  <a:pt x="1873218" y="1890358"/>
                  <a:pt x="1928229" y="1876571"/>
                  <a:pt x="1966782" y="1844571"/>
                </a:cubicBezTo>
                <a:cubicBezTo>
                  <a:pt x="2005335" y="1812571"/>
                  <a:pt x="2038492" y="1755266"/>
                  <a:pt x="2056522" y="1707598"/>
                </a:cubicBezTo>
                <a:cubicBezTo>
                  <a:pt x="2074554" y="1659931"/>
                  <a:pt x="2078343" y="1610569"/>
                  <a:pt x="2074971" y="1558565"/>
                </a:cubicBezTo>
                <a:cubicBezTo>
                  <a:pt x="2074672" y="1553953"/>
                  <a:pt x="2074344" y="1549270"/>
                  <a:pt x="2073273" y="1544583"/>
                </a:cubicBezTo>
                <a:cubicBezTo>
                  <a:pt x="2129424" y="1590459"/>
                  <a:pt x="2218131" y="1645299"/>
                  <a:pt x="2234884" y="1650089"/>
                </a:cubicBezTo>
                <a:cubicBezTo>
                  <a:pt x="2255397" y="1655955"/>
                  <a:pt x="2183716" y="1585723"/>
                  <a:pt x="2164377" y="1551237"/>
                </a:cubicBezTo>
                <a:cubicBezTo>
                  <a:pt x="2145037" y="1516751"/>
                  <a:pt x="2127930" y="1472929"/>
                  <a:pt x="2118848" y="1443174"/>
                </a:cubicBezTo>
                <a:cubicBezTo>
                  <a:pt x="2109766" y="1413418"/>
                  <a:pt x="2109673" y="1399831"/>
                  <a:pt x="2109883" y="1372702"/>
                </a:cubicBezTo>
                <a:cubicBezTo>
                  <a:pt x="2110094" y="1345573"/>
                  <a:pt x="2111535" y="1332555"/>
                  <a:pt x="2120108" y="1280398"/>
                </a:cubicBezTo>
                <a:cubicBezTo>
                  <a:pt x="2128682" y="1228241"/>
                  <a:pt x="2149126" y="1159031"/>
                  <a:pt x="2200777" y="1092877"/>
                </a:cubicBezTo>
                <a:cubicBezTo>
                  <a:pt x="2252428" y="1026724"/>
                  <a:pt x="2283101" y="1009359"/>
                  <a:pt x="2333797" y="973447"/>
                </a:cubicBezTo>
                <a:cubicBezTo>
                  <a:pt x="2384493" y="937535"/>
                  <a:pt x="2437777" y="903507"/>
                  <a:pt x="2504956" y="877408"/>
                </a:cubicBezTo>
                <a:cubicBezTo>
                  <a:pt x="2572135" y="851309"/>
                  <a:pt x="2664209" y="831161"/>
                  <a:pt x="2736870" y="816849"/>
                </a:cubicBezTo>
                <a:cubicBezTo>
                  <a:pt x="2809532" y="802537"/>
                  <a:pt x="2943161" y="800169"/>
                  <a:pt x="2940923" y="791536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5820731" flipH="1" flipV="1">
            <a:off x="5820542" y="2974581"/>
            <a:ext cx="2794583" cy="3219741"/>
          </a:xfrm>
          <a:custGeom>
            <a:avLst/>
            <a:gdLst/>
            <a:ahLst/>
            <a:cxnLst/>
            <a:rect l="l" t="t" r="r" b="b"/>
            <a:pathLst>
              <a:path w="2940950" h="2725707">
                <a:moveTo>
                  <a:pt x="1473735" y="1739511"/>
                </a:moveTo>
                <a:cubicBezTo>
                  <a:pt x="1432280" y="1718741"/>
                  <a:pt x="1386231" y="1710317"/>
                  <a:pt x="1340567" y="1707872"/>
                </a:cubicBezTo>
                <a:cubicBezTo>
                  <a:pt x="1291741" y="1705259"/>
                  <a:pt x="1235029" y="1705365"/>
                  <a:pt x="1189895" y="1727118"/>
                </a:cubicBezTo>
                <a:cubicBezTo>
                  <a:pt x="1144760" y="1748871"/>
                  <a:pt x="1098756" y="1796483"/>
                  <a:pt x="1069757" y="1838392"/>
                </a:cubicBezTo>
                <a:cubicBezTo>
                  <a:pt x="1040757" y="1880301"/>
                  <a:pt x="1025170" y="1927290"/>
                  <a:pt x="1015895" y="1978571"/>
                </a:cubicBezTo>
                <a:cubicBezTo>
                  <a:pt x="1011067" y="2005266"/>
                  <a:pt x="1006596" y="2034597"/>
                  <a:pt x="1005801" y="2064383"/>
                </a:cubicBezTo>
                <a:cubicBezTo>
                  <a:pt x="964121" y="2014915"/>
                  <a:pt x="913904" y="1965401"/>
                  <a:pt x="901659" y="1958493"/>
                </a:cubicBezTo>
                <a:cubicBezTo>
                  <a:pt x="883077" y="1948010"/>
                  <a:pt x="936425" y="2033007"/>
                  <a:pt x="947199" y="2071050"/>
                </a:cubicBezTo>
                <a:cubicBezTo>
                  <a:pt x="957973" y="2109092"/>
                  <a:pt x="964401" y="2155694"/>
                  <a:pt x="966302" y="2186747"/>
                </a:cubicBezTo>
                <a:cubicBezTo>
                  <a:pt x="968203" y="2217800"/>
                  <a:pt x="965128" y="2231034"/>
                  <a:pt x="958604" y="2257367"/>
                </a:cubicBezTo>
                <a:cubicBezTo>
                  <a:pt x="952080" y="2283701"/>
                  <a:pt x="947646" y="2296026"/>
                  <a:pt x="927158" y="2344750"/>
                </a:cubicBezTo>
                <a:cubicBezTo>
                  <a:pt x="906671" y="2393476"/>
                  <a:pt x="870667" y="2456019"/>
                  <a:pt x="805026" y="2508321"/>
                </a:cubicBezTo>
                <a:cubicBezTo>
                  <a:pt x="739387" y="2560623"/>
                  <a:pt x="705512" y="2570365"/>
                  <a:pt x="647845" y="2593479"/>
                </a:cubicBezTo>
                <a:cubicBezTo>
                  <a:pt x="590178" y="2616593"/>
                  <a:pt x="530434" y="2637273"/>
                  <a:pt x="459023" y="2647006"/>
                </a:cubicBezTo>
                <a:cubicBezTo>
                  <a:pt x="387613" y="2656738"/>
                  <a:pt x="293378" y="2654883"/>
                  <a:pt x="219381" y="2651875"/>
                </a:cubicBezTo>
                <a:cubicBezTo>
                  <a:pt x="172666" y="2649976"/>
                  <a:pt x="103430" y="2637787"/>
                  <a:pt x="58766" y="2631318"/>
                </a:cubicBezTo>
                <a:cubicBezTo>
                  <a:pt x="56946" y="2588978"/>
                  <a:pt x="54656" y="2537209"/>
                  <a:pt x="57238" y="2500226"/>
                </a:cubicBezTo>
                <a:cubicBezTo>
                  <a:pt x="62395" y="2426348"/>
                  <a:pt x="70927" y="2332482"/>
                  <a:pt x="88462" y="2262577"/>
                </a:cubicBezTo>
                <a:cubicBezTo>
                  <a:pt x="105998" y="2192672"/>
                  <a:pt x="133130" y="2135568"/>
                  <a:pt x="162453" y="2080797"/>
                </a:cubicBezTo>
                <a:cubicBezTo>
                  <a:pt x="191776" y="2026025"/>
                  <a:pt x="205188" y="1993429"/>
                  <a:pt x="264399" y="1933947"/>
                </a:cubicBezTo>
                <a:cubicBezTo>
                  <a:pt x="323610" y="1874464"/>
                  <a:pt x="389737" y="1845565"/>
                  <a:pt x="440422" y="1830567"/>
                </a:cubicBezTo>
                <a:cubicBezTo>
                  <a:pt x="491106" y="1815568"/>
                  <a:pt x="503844" y="1812518"/>
                  <a:pt x="530736" y="1808933"/>
                </a:cubicBezTo>
                <a:cubicBezTo>
                  <a:pt x="557628" y="1805348"/>
                  <a:pt x="571120" y="1803749"/>
                  <a:pt x="601775" y="1809057"/>
                </a:cubicBezTo>
                <a:cubicBezTo>
                  <a:pt x="632430" y="1814366"/>
                  <a:pt x="678040" y="1825886"/>
                  <a:pt x="714665" y="1840783"/>
                </a:cubicBezTo>
                <a:cubicBezTo>
                  <a:pt x="751290" y="1855680"/>
                  <a:pt x="829897" y="1918062"/>
                  <a:pt x="821524" y="1898439"/>
                </a:cubicBezTo>
                <a:cubicBezTo>
                  <a:pt x="816006" y="1885507"/>
                  <a:pt x="772322" y="1830144"/>
                  <a:pt x="727744" y="1783271"/>
                </a:cubicBezTo>
                <a:cubicBezTo>
                  <a:pt x="757436" y="1785760"/>
                  <a:pt x="787081" y="1784546"/>
                  <a:pt x="814145" y="1782686"/>
                </a:cubicBezTo>
                <a:cubicBezTo>
                  <a:pt x="866136" y="1779114"/>
                  <a:pt x="914555" y="1768795"/>
                  <a:pt x="959402" y="1744586"/>
                </a:cubicBezTo>
                <a:cubicBezTo>
                  <a:pt x="1004249" y="1720377"/>
                  <a:pt x="1056637" y="1679895"/>
                  <a:pt x="1083227" y="1637430"/>
                </a:cubicBezTo>
                <a:cubicBezTo>
                  <a:pt x="1109817" y="1594965"/>
                  <a:pt x="1116167" y="1538609"/>
                  <a:pt x="1118945" y="1489793"/>
                </a:cubicBezTo>
                <a:cubicBezTo>
                  <a:pt x="1121543" y="1444137"/>
                  <a:pt x="1118240" y="1397440"/>
                  <a:pt x="1102161" y="1353951"/>
                </a:cubicBezTo>
                <a:cubicBezTo>
                  <a:pt x="1112522" y="1360714"/>
                  <a:pt x="1121850" y="1366720"/>
                  <a:pt x="1128934" y="1372019"/>
                </a:cubicBezTo>
                <a:cubicBezTo>
                  <a:pt x="1151678" y="1389031"/>
                  <a:pt x="1172859" y="1373926"/>
                  <a:pt x="1174373" y="1390962"/>
                </a:cubicBezTo>
                <a:lnTo>
                  <a:pt x="1242383" y="1407871"/>
                </a:lnTo>
                <a:lnTo>
                  <a:pt x="1241717" y="1410551"/>
                </a:lnTo>
                <a:lnTo>
                  <a:pt x="1250504" y="1412736"/>
                </a:lnTo>
                <a:cubicBezTo>
                  <a:pt x="1255046" y="1402818"/>
                  <a:pt x="1260447" y="1397622"/>
                  <a:pt x="1267001" y="1398984"/>
                </a:cubicBezTo>
                <a:cubicBezTo>
                  <a:pt x="1289654" y="1403688"/>
                  <a:pt x="1329349" y="1380330"/>
                  <a:pt x="1353057" y="1372353"/>
                </a:cubicBezTo>
                <a:cubicBezTo>
                  <a:pt x="1334317" y="1388071"/>
                  <a:pt x="1322116" y="1399966"/>
                  <a:pt x="1323621" y="1402285"/>
                </a:cubicBezTo>
                <a:cubicBezTo>
                  <a:pt x="1325374" y="1404986"/>
                  <a:pt x="1346313" y="1395030"/>
                  <a:pt x="1373960" y="1380483"/>
                </a:cubicBezTo>
                <a:cubicBezTo>
                  <a:pt x="1376897" y="1397406"/>
                  <a:pt x="1364898" y="1429924"/>
                  <a:pt x="1345611" y="1447973"/>
                </a:cubicBezTo>
                <a:cubicBezTo>
                  <a:pt x="1321096" y="1470914"/>
                  <a:pt x="1281575" y="1503210"/>
                  <a:pt x="1264269" y="1518538"/>
                </a:cubicBezTo>
                <a:lnTo>
                  <a:pt x="1240756" y="1536003"/>
                </a:lnTo>
                <a:lnTo>
                  <a:pt x="1236358" y="1539893"/>
                </a:lnTo>
                <a:lnTo>
                  <a:pt x="1241772" y="1539936"/>
                </a:lnTo>
                <a:cubicBezTo>
                  <a:pt x="1253515" y="1537866"/>
                  <a:pt x="1293969" y="1530327"/>
                  <a:pt x="1327855" y="1516584"/>
                </a:cubicBezTo>
                <a:cubicBezTo>
                  <a:pt x="1315263" y="1543593"/>
                  <a:pt x="1306957" y="1571034"/>
                  <a:pt x="1304252" y="1580271"/>
                </a:cubicBezTo>
                <a:lnTo>
                  <a:pt x="1303698" y="1585657"/>
                </a:lnTo>
                <a:lnTo>
                  <a:pt x="1308049" y="1581714"/>
                </a:lnTo>
                <a:lnTo>
                  <a:pt x="1327997" y="1560267"/>
                </a:lnTo>
                <a:cubicBezTo>
                  <a:pt x="1345137" y="1544754"/>
                  <a:pt x="1381588" y="1509029"/>
                  <a:pt x="1407089" y="1487189"/>
                </a:cubicBezTo>
                <a:cubicBezTo>
                  <a:pt x="1423208" y="1473384"/>
                  <a:pt x="1448092" y="1465283"/>
                  <a:pt x="1465933" y="1465550"/>
                </a:cubicBezTo>
                <a:cubicBezTo>
                  <a:pt x="1439993" y="1503855"/>
                  <a:pt x="1417508" y="1537579"/>
                  <a:pt x="1420809" y="1540281"/>
                </a:cubicBezTo>
                <a:cubicBezTo>
                  <a:pt x="1424011" y="1542903"/>
                  <a:pt x="1451919" y="1517364"/>
                  <a:pt x="1483479" y="1486259"/>
                </a:cubicBezTo>
                <a:cubicBezTo>
                  <a:pt x="1473949" y="1508919"/>
                  <a:pt x="1444888" y="1547098"/>
                  <a:pt x="1447125" y="1570715"/>
                </a:cubicBezTo>
                <a:cubicBezTo>
                  <a:pt x="1447757" y="1577379"/>
                  <a:pt x="1441998" y="1582175"/>
                  <a:pt x="1431640" y="1585597"/>
                </a:cubicBezTo>
                <a:lnTo>
                  <a:pt x="1432844" y="1594571"/>
                </a:lnTo>
                <a:lnTo>
                  <a:pt x="1435581" y="1594204"/>
                </a:lnTo>
                <a:lnTo>
                  <a:pt x="1444899" y="1663663"/>
                </a:lnTo>
                <a:cubicBezTo>
                  <a:pt x="1461665" y="1667043"/>
                  <a:pt x="1444320" y="1686432"/>
                  <a:pt x="1458724" y="1710911"/>
                </a:cubicBezTo>
                <a:cubicBezTo>
                  <a:pt x="1463211" y="1718535"/>
                  <a:pt x="1468154" y="1728468"/>
                  <a:pt x="1473735" y="1739511"/>
                </a:cubicBezTo>
                <a:close/>
                <a:moveTo>
                  <a:pt x="1557483" y="1296869"/>
                </a:moveTo>
                <a:cubicBezTo>
                  <a:pt x="1553237" y="1316824"/>
                  <a:pt x="1547443" y="1334086"/>
                  <a:pt x="1530316" y="1366300"/>
                </a:cubicBezTo>
                <a:cubicBezTo>
                  <a:pt x="1529000" y="1368776"/>
                  <a:pt x="1527475" y="1371493"/>
                  <a:pt x="1525607" y="1374324"/>
                </a:cubicBezTo>
                <a:cubicBezTo>
                  <a:pt x="1505056" y="1374632"/>
                  <a:pt x="1484775" y="1378751"/>
                  <a:pt x="1463501" y="1388324"/>
                </a:cubicBezTo>
                <a:lnTo>
                  <a:pt x="1453366" y="1394438"/>
                </a:lnTo>
                <a:cubicBezTo>
                  <a:pt x="1465710" y="1373422"/>
                  <a:pt x="1470959" y="1352161"/>
                  <a:pt x="1472224" y="1329901"/>
                </a:cubicBezTo>
                <a:cubicBezTo>
                  <a:pt x="1486521" y="1322357"/>
                  <a:pt x="1499255" y="1316314"/>
                  <a:pt x="1508601" y="1312599"/>
                </a:cubicBezTo>
                <a:cubicBezTo>
                  <a:pt x="1529584" y="1304259"/>
                  <a:pt x="1544396" y="1299602"/>
                  <a:pt x="1557483" y="1296869"/>
                </a:cubicBezTo>
                <a:close/>
                <a:moveTo>
                  <a:pt x="1574088" y="1217383"/>
                </a:moveTo>
                <a:cubicBezTo>
                  <a:pt x="1573956" y="1218329"/>
                  <a:pt x="1573821" y="1219276"/>
                  <a:pt x="1573547" y="1220202"/>
                </a:cubicBezTo>
                <a:cubicBezTo>
                  <a:pt x="1537260" y="1231704"/>
                  <a:pt x="1522605" y="1240661"/>
                  <a:pt x="1481345" y="1270607"/>
                </a:cubicBezTo>
                <a:lnTo>
                  <a:pt x="1476229" y="1274467"/>
                </a:lnTo>
                <a:cubicBezTo>
                  <a:pt x="1478433" y="1248701"/>
                  <a:pt x="1477828" y="1222747"/>
                  <a:pt x="1456738" y="1188514"/>
                </a:cubicBezTo>
                <a:cubicBezTo>
                  <a:pt x="1428475" y="1142636"/>
                  <a:pt x="1406982" y="1120524"/>
                  <a:pt x="1399477" y="1122748"/>
                </a:cubicBezTo>
                <a:cubicBezTo>
                  <a:pt x="1391971" y="1124972"/>
                  <a:pt x="1414180" y="1178750"/>
                  <a:pt x="1411707" y="1201855"/>
                </a:cubicBezTo>
                <a:cubicBezTo>
                  <a:pt x="1409235" y="1224960"/>
                  <a:pt x="1396363" y="1245480"/>
                  <a:pt x="1384641" y="1261377"/>
                </a:cubicBezTo>
                <a:cubicBezTo>
                  <a:pt x="1372918" y="1277274"/>
                  <a:pt x="1357820" y="1288653"/>
                  <a:pt x="1341371" y="1297241"/>
                </a:cubicBezTo>
                <a:cubicBezTo>
                  <a:pt x="1324922" y="1305829"/>
                  <a:pt x="1304044" y="1312497"/>
                  <a:pt x="1285948" y="1312906"/>
                </a:cubicBezTo>
                <a:cubicBezTo>
                  <a:pt x="1267852" y="1313315"/>
                  <a:pt x="1252540" y="1307463"/>
                  <a:pt x="1232797" y="1299692"/>
                </a:cubicBezTo>
                <a:cubicBezTo>
                  <a:pt x="1213055" y="1291921"/>
                  <a:pt x="1189370" y="1286849"/>
                  <a:pt x="1167493" y="1266279"/>
                </a:cubicBezTo>
                <a:cubicBezTo>
                  <a:pt x="1145615" y="1245709"/>
                  <a:pt x="1114190" y="1210905"/>
                  <a:pt x="1101536" y="1176269"/>
                </a:cubicBezTo>
                <a:cubicBezTo>
                  <a:pt x="1088882" y="1141634"/>
                  <a:pt x="1083914" y="1095822"/>
                  <a:pt x="1091565" y="1058464"/>
                </a:cubicBezTo>
                <a:cubicBezTo>
                  <a:pt x="1099217" y="1021107"/>
                  <a:pt x="1129287" y="975827"/>
                  <a:pt x="1147448" y="952125"/>
                </a:cubicBezTo>
                <a:cubicBezTo>
                  <a:pt x="1165610" y="928422"/>
                  <a:pt x="1176963" y="925520"/>
                  <a:pt x="1200535" y="916248"/>
                </a:cubicBezTo>
                <a:cubicBezTo>
                  <a:pt x="1224106" y="906976"/>
                  <a:pt x="1259227" y="897306"/>
                  <a:pt x="1288873" y="896497"/>
                </a:cubicBezTo>
                <a:cubicBezTo>
                  <a:pt x="1318519" y="895688"/>
                  <a:pt x="1347690" y="900078"/>
                  <a:pt x="1378410" y="911397"/>
                </a:cubicBezTo>
                <a:cubicBezTo>
                  <a:pt x="1409131" y="922715"/>
                  <a:pt x="1445635" y="940379"/>
                  <a:pt x="1473195" y="964408"/>
                </a:cubicBezTo>
                <a:cubicBezTo>
                  <a:pt x="1500756" y="988436"/>
                  <a:pt x="1526598" y="1022670"/>
                  <a:pt x="1543774" y="1055567"/>
                </a:cubicBezTo>
                <a:cubicBezTo>
                  <a:pt x="1560950" y="1088464"/>
                  <a:pt x="1572935" y="1125796"/>
                  <a:pt x="1576254" y="1161792"/>
                </a:cubicBezTo>
                <a:cubicBezTo>
                  <a:pt x="1577914" y="1179790"/>
                  <a:pt x="1576687" y="1198706"/>
                  <a:pt x="1574088" y="1217383"/>
                </a:cubicBezTo>
                <a:close/>
                <a:moveTo>
                  <a:pt x="1948965" y="1604300"/>
                </a:moveTo>
                <a:cubicBezTo>
                  <a:pt x="1944897" y="1633677"/>
                  <a:pt x="1931419" y="1667519"/>
                  <a:pt x="1919608" y="1689926"/>
                </a:cubicBezTo>
                <a:cubicBezTo>
                  <a:pt x="1907797" y="1712334"/>
                  <a:pt x="1903663" y="1723299"/>
                  <a:pt x="1878104" y="1738740"/>
                </a:cubicBezTo>
                <a:cubicBezTo>
                  <a:pt x="1852547" y="1754181"/>
                  <a:pt x="1804231" y="1779083"/>
                  <a:pt x="1766259" y="1782576"/>
                </a:cubicBezTo>
                <a:cubicBezTo>
                  <a:pt x="1728285" y="1786067"/>
                  <a:pt x="1683299" y="1776085"/>
                  <a:pt x="1650268" y="1759695"/>
                </a:cubicBezTo>
                <a:cubicBezTo>
                  <a:pt x="1617235" y="1743304"/>
                  <a:pt x="1586103" y="1708238"/>
                  <a:pt x="1568067" y="1684229"/>
                </a:cubicBezTo>
                <a:cubicBezTo>
                  <a:pt x="1550031" y="1660220"/>
                  <a:pt x="1547597" y="1636120"/>
                  <a:pt x="1542047" y="1615643"/>
                </a:cubicBezTo>
                <a:cubicBezTo>
                  <a:pt x="1536497" y="1595164"/>
                  <a:pt x="1532366" y="1579301"/>
                  <a:pt x="1534765" y="1561360"/>
                </a:cubicBezTo>
                <a:cubicBezTo>
                  <a:pt x="1537164" y="1543419"/>
                  <a:pt x="1546090" y="1523402"/>
                  <a:pt x="1556437" y="1507999"/>
                </a:cubicBezTo>
                <a:cubicBezTo>
                  <a:pt x="1566784" y="1492595"/>
                  <a:pt x="1579756" y="1478842"/>
                  <a:pt x="1596847" y="1468940"/>
                </a:cubicBezTo>
                <a:cubicBezTo>
                  <a:pt x="1613938" y="1459040"/>
                  <a:pt x="1635751" y="1448505"/>
                  <a:pt x="1658987" y="1448592"/>
                </a:cubicBezTo>
                <a:cubicBezTo>
                  <a:pt x="1682224" y="1448678"/>
                  <a:pt x="1733230" y="1476673"/>
                  <a:pt x="1736267" y="1469458"/>
                </a:cubicBezTo>
                <a:cubicBezTo>
                  <a:pt x="1739304" y="1462243"/>
                  <a:pt x="1719693" y="1438446"/>
                  <a:pt x="1677205" y="1405304"/>
                </a:cubicBezTo>
                <a:cubicBezTo>
                  <a:pt x="1643295" y="1378852"/>
                  <a:pt x="1616220" y="1376736"/>
                  <a:pt x="1588538" y="1376048"/>
                </a:cubicBezTo>
                <a:cubicBezTo>
                  <a:pt x="1608670" y="1352780"/>
                  <a:pt x="1617681" y="1338433"/>
                  <a:pt x="1630157" y="1310149"/>
                </a:cubicBezTo>
                <a:cubicBezTo>
                  <a:pt x="1633174" y="1303311"/>
                  <a:pt x="1636086" y="1295773"/>
                  <a:pt x="1637672" y="1287379"/>
                </a:cubicBezTo>
                <a:cubicBezTo>
                  <a:pt x="1664020" y="1284728"/>
                  <a:pt x="1691719" y="1284288"/>
                  <a:pt x="1716924" y="1289457"/>
                </a:cubicBezTo>
                <a:cubicBezTo>
                  <a:pt x="1752335" y="1296719"/>
                  <a:pt x="1788121" y="1312741"/>
                  <a:pt x="1818927" y="1333435"/>
                </a:cubicBezTo>
                <a:cubicBezTo>
                  <a:pt x="1849733" y="1354128"/>
                  <a:pt x="1880913" y="1383582"/>
                  <a:pt x="1901761" y="1413621"/>
                </a:cubicBezTo>
                <a:cubicBezTo>
                  <a:pt x="1922609" y="1443659"/>
                  <a:pt x="1936147" y="1481886"/>
                  <a:pt x="1944014" y="1513667"/>
                </a:cubicBezTo>
                <a:cubicBezTo>
                  <a:pt x="1951881" y="1545446"/>
                  <a:pt x="1953033" y="1574923"/>
                  <a:pt x="1948965" y="1604300"/>
                </a:cubicBezTo>
                <a:close/>
                <a:moveTo>
                  <a:pt x="2940923" y="791536"/>
                </a:moveTo>
                <a:cubicBezTo>
                  <a:pt x="2938685" y="782903"/>
                  <a:pt x="2795406" y="764237"/>
                  <a:pt x="2723442" y="765049"/>
                </a:cubicBezTo>
                <a:cubicBezTo>
                  <a:pt x="2651478" y="765862"/>
                  <a:pt x="2580043" y="779910"/>
                  <a:pt x="2509136" y="796413"/>
                </a:cubicBezTo>
                <a:cubicBezTo>
                  <a:pt x="2438229" y="812915"/>
                  <a:pt x="2362981" y="825345"/>
                  <a:pt x="2297998" y="864065"/>
                </a:cubicBezTo>
                <a:cubicBezTo>
                  <a:pt x="2233014" y="902786"/>
                  <a:pt x="2161117" y="975081"/>
                  <a:pt x="2119236" y="1028740"/>
                </a:cubicBezTo>
                <a:cubicBezTo>
                  <a:pt x="2077354" y="1082399"/>
                  <a:pt x="2052494" y="1184263"/>
                  <a:pt x="2046709" y="1186018"/>
                </a:cubicBezTo>
                <a:cubicBezTo>
                  <a:pt x="2040925" y="1187773"/>
                  <a:pt x="2036555" y="1097447"/>
                  <a:pt x="2050082" y="1047435"/>
                </a:cubicBezTo>
                <a:cubicBezTo>
                  <a:pt x="2063609" y="997424"/>
                  <a:pt x="2112318" y="918166"/>
                  <a:pt x="2111306" y="905675"/>
                </a:cubicBezTo>
                <a:cubicBezTo>
                  <a:pt x="2110294" y="893185"/>
                  <a:pt x="2064424" y="943208"/>
                  <a:pt x="2044010" y="972491"/>
                </a:cubicBezTo>
                <a:cubicBezTo>
                  <a:pt x="2023595" y="1001775"/>
                  <a:pt x="2002045" y="1041314"/>
                  <a:pt x="1988823" y="1081377"/>
                </a:cubicBezTo>
                <a:cubicBezTo>
                  <a:pt x="1975600" y="1121440"/>
                  <a:pt x="1968340" y="1165357"/>
                  <a:pt x="1964673" y="1212868"/>
                </a:cubicBezTo>
                <a:cubicBezTo>
                  <a:pt x="1962386" y="1242511"/>
                  <a:pt x="1958820" y="1275278"/>
                  <a:pt x="1961394" y="1307962"/>
                </a:cubicBezTo>
                <a:cubicBezTo>
                  <a:pt x="1941469" y="1288823"/>
                  <a:pt x="1921251" y="1272028"/>
                  <a:pt x="1905099" y="1259408"/>
                </a:cubicBezTo>
                <a:cubicBezTo>
                  <a:pt x="1865735" y="1228649"/>
                  <a:pt x="1833077" y="1221018"/>
                  <a:pt x="1800103" y="1211027"/>
                </a:cubicBezTo>
                <a:cubicBezTo>
                  <a:pt x="1767128" y="1201036"/>
                  <a:pt x="1744702" y="1198036"/>
                  <a:pt x="1707253" y="1199457"/>
                </a:cubicBezTo>
                <a:lnTo>
                  <a:pt x="1659999" y="1203856"/>
                </a:lnTo>
                <a:lnTo>
                  <a:pt x="1664642" y="1181313"/>
                </a:lnTo>
                <a:cubicBezTo>
                  <a:pt x="1670177" y="1144248"/>
                  <a:pt x="1669665" y="1121628"/>
                  <a:pt x="1663365" y="1087754"/>
                </a:cubicBezTo>
                <a:cubicBezTo>
                  <a:pt x="1657065" y="1053880"/>
                  <a:pt x="1653076" y="1020580"/>
                  <a:pt x="1626838" y="978069"/>
                </a:cubicBezTo>
                <a:cubicBezTo>
                  <a:pt x="1616073" y="960626"/>
                  <a:pt x="1601607" y="938682"/>
                  <a:pt x="1584778" y="916771"/>
                </a:cubicBezTo>
                <a:cubicBezTo>
                  <a:pt x="1616980" y="922927"/>
                  <a:pt x="1649940" y="922991"/>
                  <a:pt x="1679655" y="923981"/>
                </a:cubicBezTo>
                <a:cubicBezTo>
                  <a:pt x="1727280" y="925568"/>
                  <a:pt x="1771730" y="923187"/>
                  <a:pt x="1813005" y="914456"/>
                </a:cubicBezTo>
                <a:cubicBezTo>
                  <a:pt x="1854280" y="905725"/>
                  <a:pt x="1895952" y="888659"/>
                  <a:pt x="1927305" y="871593"/>
                </a:cubicBezTo>
                <a:cubicBezTo>
                  <a:pt x="1958658" y="854527"/>
                  <a:pt x="2013427" y="814443"/>
                  <a:pt x="2001124" y="812062"/>
                </a:cubicBezTo>
                <a:cubicBezTo>
                  <a:pt x="1988821" y="809681"/>
                  <a:pt x="1904682" y="849368"/>
                  <a:pt x="1853485" y="857306"/>
                </a:cubicBezTo>
                <a:cubicBezTo>
                  <a:pt x="1802288" y="865244"/>
                  <a:pt x="1712993" y="850956"/>
                  <a:pt x="1715374" y="845400"/>
                </a:cubicBezTo>
                <a:cubicBezTo>
                  <a:pt x="1717755" y="839844"/>
                  <a:pt x="1821737" y="826350"/>
                  <a:pt x="1879681" y="790631"/>
                </a:cubicBezTo>
                <a:cubicBezTo>
                  <a:pt x="1937625" y="754912"/>
                  <a:pt x="2017396" y="691412"/>
                  <a:pt x="2063036" y="631087"/>
                </a:cubicBezTo>
                <a:cubicBezTo>
                  <a:pt x="2108676" y="570762"/>
                  <a:pt x="2129315" y="497340"/>
                  <a:pt x="2153524" y="428681"/>
                </a:cubicBezTo>
                <a:cubicBezTo>
                  <a:pt x="2177733" y="360022"/>
                  <a:pt x="2199561" y="290568"/>
                  <a:pt x="2208292" y="219131"/>
                </a:cubicBezTo>
                <a:cubicBezTo>
                  <a:pt x="2217023" y="147694"/>
                  <a:pt x="2214245" y="3231"/>
                  <a:pt x="2205911" y="56"/>
                </a:cubicBezTo>
                <a:cubicBezTo>
                  <a:pt x="2197577" y="-3119"/>
                  <a:pt x="2180511" y="129437"/>
                  <a:pt x="2158286" y="200081"/>
                </a:cubicBezTo>
                <a:cubicBezTo>
                  <a:pt x="2136061" y="270725"/>
                  <a:pt x="2105898" y="360021"/>
                  <a:pt x="2072561" y="423918"/>
                </a:cubicBezTo>
                <a:cubicBezTo>
                  <a:pt x="2039224" y="487815"/>
                  <a:pt x="1999536" y="537028"/>
                  <a:pt x="1958261" y="583462"/>
                </a:cubicBezTo>
                <a:cubicBezTo>
                  <a:pt x="1916986" y="629896"/>
                  <a:pt x="1896349" y="658471"/>
                  <a:pt x="1824911" y="702524"/>
                </a:cubicBezTo>
                <a:cubicBezTo>
                  <a:pt x="1753473" y="746577"/>
                  <a:pt x="1682433" y="759277"/>
                  <a:pt x="1629649" y="762056"/>
                </a:cubicBezTo>
                <a:cubicBezTo>
                  <a:pt x="1576865" y="764835"/>
                  <a:pt x="1563767" y="764834"/>
                  <a:pt x="1536780" y="762056"/>
                </a:cubicBezTo>
                <a:cubicBezTo>
                  <a:pt x="1509793" y="759278"/>
                  <a:pt x="1496299" y="757690"/>
                  <a:pt x="1467724" y="745387"/>
                </a:cubicBezTo>
                <a:cubicBezTo>
                  <a:pt x="1439149" y="733084"/>
                  <a:pt x="1397477" y="711256"/>
                  <a:pt x="1365330" y="688237"/>
                </a:cubicBezTo>
                <a:cubicBezTo>
                  <a:pt x="1333183" y="665218"/>
                  <a:pt x="1271270" y="586241"/>
                  <a:pt x="1274842" y="607275"/>
                </a:cubicBezTo>
                <a:cubicBezTo>
                  <a:pt x="1277759" y="624453"/>
                  <a:pt x="1322499" y="718659"/>
                  <a:pt x="1361913" y="779519"/>
                </a:cubicBezTo>
                <a:cubicBezTo>
                  <a:pt x="1357373" y="777939"/>
                  <a:pt x="1352754" y="777097"/>
                  <a:pt x="1348203" y="776292"/>
                </a:cubicBezTo>
                <a:cubicBezTo>
                  <a:pt x="1296887" y="767215"/>
                  <a:pt x="1247408" y="765546"/>
                  <a:pt x="1198045" y="778220"/>
                </a:cubicBezTo>
                <a:cubicBezTo>
                  <a:pt x="1148682" y="790893"/>
                  <a:pt x="1088074" y="817539"/>
                  <a:pt x="1052024" y="852334"/>
                </a:cubicBezTo>
                <a:cubicBezTo>
                  <a:pt x="1015974" y="887129"/>
                  <a:pt x="996214" y="940288"/>
                  <a:pt x="981740" y="986991"/>
                </a:cubicBezTo>
                <a:cubicBezTo>
                  <a:pt x="967266" y="1033695"/>
                  <a:pt x="959052" y="1083182"/>
                  <a:pt x="965180" y="1132553"/>
                </a:cubicBezTo>
                <a:cubicBezTo>
                  <a:pt x="967410" y="1150523"/>
                  <a:pt x="971467" y="1170084"/>
                  <a:pt x="978622" y="1189170"/>
                </a:cubicBezTo>
                <a:cubicBezTo>
                  <a:pt x="944942" y="1171405"/>
                  <a:pt x="905381" y="1160994"/>
                  <a:pt x="883202" y="1151655"/>
                </a:cubicBezTo>
                <a:cubicBezTo>
                  <a:pt x="853040" y="1138955"/>
                  <a:pt x="835180" y="1167133"/>
                  <a:pt x="830814" y="1134986"/>
                </a:cubicBezTo>
                <a:cubicBezTo>
                  <a:pt x="826448" y="1102839"/>
                  <a:pt x="842324" y="1011161"/>
                  <a:pt x="857008" y="958774"/>
                </a:cubicBezTo>
                <a:cubicBezTo>
                  <a:pt x="871692" y="906387"/>
                  <a:pt x="887964" y="867095"/>
                  <a:pt x="918920" y="820661"/>
                </a:cubicBezTo>
                <a:cubicBezTo>
                  <a:pt x="949876" y="774227"/>
                  <a:pt x="983214" y="732952"/>
                  <a:pt x="1042745" y="680168"/>
                </a:cubicBezTo>
                <a:cubicBezTo>
                  <a:pt x="1102276" y="627384"/>
                  <a:pt x="1282061" y="509512"/>
                  <a:pt x="1276108" y="503956"/>
                </a:cubicBezTo>
                <a:cubicBezTo>
                  <a:pt x="1270155" y="498400"/>
                  <a:pt x="1071718" y="607143"/>
                  <a:pt x="1007027" y="646830"/>
                </a:cubicBezTo>
                <a:cubicBezTo>
                  <a:pt x="942336" y="686517"/>
                  <a:pt x="920111" y="708346"/>
                  <a:pt x="887964" y="742080"/>
                </a:cubicBezTo>
                <a:cubicBezTo>
                  <a:pt x="855817" y="775814"/>
                  <a:pt x="832798" y="815105"/>
                  <a:pt x="814145" y="849236"/>
                </a:cubicBezTo>
                <a:cubicBezTo>
                  <a:pt x="795492" y="883367"/>
                  <a:pt x="804619" y="864318"/>
                  <a:pt x="776045" y="946868"/>
                </a:cubicBezTo>
                <a:cubicBezTo>
                  <a:pt x="747471" y="1029418"/>
                  <a:pt x="773267" y="1157609"/>
                  <a:pt x="742708" y="1158799"/>
                </a:cubicBezTo>
                <a:cubicBezTo>
                  <a:pt x="712149" y="1159989"/>
                  <a:pt x="664523" y="1215948"/>
                  <a:pt x="649839" y="1211186"/>
                </a:cubicBezTo>
                <a:cubicBezTo>
                  <a:pt x="635155" y="1206424"/>
                  <a:pt x="636346" y="1158402"/>
                  <a:pt x="654601" y="1130224"/>
                </a:cubicBezTo>
                <a:cubicBezTo>
                  <a:pt x="672856" y="1102046"/>
                  <a:pt x="703417" y="1061168"/>
                  <a:pt x="716514" y="1042118"/>
                </a:cubicBezTo>
                <a:lnTo>
                  <a:pt x="735118" y="1019496"/>
                </a:lnTo>
                <a:cubicBezTo>
                  <a:pt x="737276" y="1017016"/>
                  <a:pt x="738578" y="1015329"/>
                  <a:pt x="738448" y="1014659"/>
                </a:cubicBezTo>
                <a:lnTo>
                  <a:pt x="733183" y="1015924"/>
                </a:lnTo>
                <a:cubicBezTo>
                  <a:pt x="718895" y="1022274"/>
                  <a:pt x="658967" y="1049659"/>
                  <a:pt x="630789" y="1080218"/>
                </a:cubicBezTo>
                <a:cubicBezTo>
                  <a:pt x="602611" y="1110777"/>
                  <a:pt x="575226" y="1161974"/>
                  <a:pt x="564114" y="1199280"/>
                </a:cubicBezTo>
                <a:cubicBezTo>
                  <a:pt x="553002" y="1236586"/>
                  <a:pt x="556573" y="1269130"/>
                  <a:pt x="564114" y="1304055"/>
                </a:cubicBezTo>
                <a:cubicBezTo>
                  <a:pt x="571655" y="1338980"/>
                  <a:pt x="570861" y="1371127"/>
                  <a:pt x="609358" y="1408830"/>
                </a:cubicBezTo>
                <a:cubicBezTo>
                  <a:pt x="647855" y="1446533"/>
                  <a:pt x="674048" y="1462806"/>
                  <a:pt x="680795" y="1458837"/>
                </a:cubicBezTo>
                <a:cubicBezTo>
                  <a:pt x="687542" y="1454868"/>
                  <a:pt x="653014" y="1408037"/>
                  <a:pt x="649839" y="1385018"/>
                </a:cubicBezTo>
                <a:cubicBezTo>
                  <a:pt x="646664" y="1361999"/>
                  <a:pt x="654204" y="1338980"/>
                  <a:pt x="661745" y="1320724"/>
                </a:cubicBezTo>
                <a:cubicBezTo>
                  <a:pt x="669286" y="1302468"/>
                  <a:pt x="681192" y="1287783"/>
                  <a:pt x="695083" y="1275480"/>
                </a:cubicBezTo>
                <a:cubicBezTo>
                  <a:pt x="708974" y="1263177"/>
                  <a:pt x="727626" y="1251668"/>
                  <a:pt x="745089" y="1246905"/>
                </a:cubicBezTo>
                <a:cubicBezTo>
                  <a:pt x="762552" y="1242142"/>
                  <a:pt x="778824" y="1244127"/>
                  <a:pt x="799858" y="1246905"/>
                </a:cubicBezTo>
                <a:cubicBezTo>
                  <a:pt x="820892" y="1249683"/>
                  <a:pt x="845101" y="1248890"/>
                  <a:pt x="871295" y="1263574"/>
                </a:cubicBezTo>
                <a:cubicBezTo>
                  <a:pt x="897489" y="1278258"/>
                  <a:pt x="936383" y="1304452"/>
                  <a:pt x="957020" y="1335011"/>
                </a:cubicBezTo>
                <a:cubicBezTo>
                  <a:pt x="977657" y="1365570"/>
                  <a:pt x="993532" y="1408830"/>
                  <a:pt x="995120" y="1446930"/>
                </a:cubicBezTo>
                <a:cubicBezTo>
                  <a:pt x="996708" y="1485030"/>
                  <a:pt x="978451" y="1536227"/>
                  <a:pt x="966545" y="1563611"/>
                </a:cubicBezTo>
                <a:cubicBezTo>
                  <a:pt x="954639" y="1590995"/>
                  <a:pt x="944321" y="1596551"/>
                  <a:pt x="923683" y="1611236"/>
                </a:cubicBezTo>
                <a:cubicBezTo>
                  <a:pt x="903045" y="1625921"/>
                  <a:pt x="871295" y="1643780"/>
                  <a:pt x="842720" y="1651718"/>
                </a:cubicBezTo>
                <a:cubicBezTo>
                  <a:pt x="814145" y="1659656"/>
                  <a:pt x="784777" y="1662433"/>
                  <a:pt x="752233" y="1658861"/>
                </a:cubicBezTo>
                <a:cubicBezTo>
                  <a:pt x="719689" y="1655289"/>
                  <a:pt x="680002" y="1646955"/>
                  <a:pt x="647458" y="1630286"/>
                </a:cubicBezTo>
                <a:cubicBezTo>
                  <a:pt x="614914" y="1613617"/>
                  <a:pt x="581576" y="1586630"/>
                  <a:pt x="556970" y="1558849"/>
                </a:cubicBezTo>
                <a:cubicBezTo>
                  <a:pt x="532364" y="1531068"/>
                  <a:pt x="511726" y="1497730"/>
                  <a:pt x="499820" y="1463599"/>
                </a:cubicBezTo>
                <a:cubicBezTo>
                  <a:pt x="487914" y="1429468"/>
                  <a:pt x="486327" y="1388986"/>
                  <a:pt x="485533" y="1354061"/>
                </a:cubicBezTo>
                <a:cubicBezTo>
                  <a:pt x="484739" y="1319136"/>
                  <a:pt x="482755" y="1303261"/>
                  <a:pt x="495058" y="1254049"/>
                </a:cubicBezTo>
                <a:cubicBezTo>
                  <a:pt x="507361" y="1204836"/>
                  <a:pt x="566893" y="1062358"/>
                  <a:pt x="559352" y="1058786"/>
                </a:cubicBezTo>
                <a:cubicBezTo>
                  <a:pt x="551811" y="1055214"/>
                  <a:pt x="474420" y="1186977"/>
                  <a:pt x="449814" y="1232618"/>
                </a:cubicBezTo>
                <a:cubicBezTo>
                  <a:pt x="425208" y="1278259"/>
                  <a:pt x="418461" y="1293736"/>
                  <a:pt x="411714" y="1332630"/>
                </a:cubicBezTo>
                <a:cubicBezTo>
                  <a:pt x="404967" y="1371524"/>
                  <a:pt x="405761" y="1428674"/>
                  <a:pt x="409333" y="1465980"/>
                </a:cubicBezTo>
                <a:cubicBezTo>
                  <a:pt x="412905" y="1503286"/>
                  <a:pt x="418859" y="1525114"/>
                  <a:pt x="433146" y="1556467"/>
                </a:cubicBezTo>
                <a:cubicBezTo>
                  <a:pt x="447433" y="1587820"/>
                  <a:pt x="459339" y="1619174"/>
                  <a:pt x="495058" y="1654099"/>
                </a:cubicBezTo>
                <a:cubicBezTo>
                  <a:pt x="499727" y="1658664"/>
                  <a:pt x="504871" y="1663582"/>
                  <a:pt x="510582" y="1668538"/>
                </a:cubicBezTo>
                <a:lnTo>
                  <a:pt x="506717" y="1667770"/>
                </a:lnTo>
                <a:cubicBezTo>
                  <a:pt x="454991" y="1661388"/>
                  <a:pt x="400756" y="1675194"/>
                  <a:pt x="354072" y="1684745"/>
                </a:cubicBezTo>
                <a:cubicBezTo>
                  <a:pt x="307387" y="1694296"/>
                  <a:pt x="264715" y="1706966"/>
                  <a:pt x="226609" y="1725071"/>
                </a:cubicBezTo>
                <a:cubicBezTo>
                  <a:pt x="188503" y="1743177"/>
                  <a:pt x="151953" y="1769481"/>
                  <a:pt x="125438" y="1793381"/>
                </a:cubicBezTo>
                <a:cubicBezTo>
                  <a:pt x="98923" y="1817281"/>
                  <a:pt x="54998" y="1869021"/>
                  <a:pt x="67517" y="1868470"/>
                </a:cubicBezTo>
                <a:cubicBezTo>
                  <a:pt x="80037" y="1867920"/>
                  <a:pt x="152616" y="1809725"/>
                  <a:pt x="200555" y="1790079"/>
                </a:cubicBezTo>
                <a:cubicBezTo>
                  <a:pt x="248495" y="1770433"/>
                  <a:pt x="338662" y="1763527"/>
                  <a:pt x="337640" y="1769485"/>
                </a:cubicBezTo>
                <a:cubicBezTo>
                  <a:pt x="336619" y="1775443"/>
                  <a:pt x="238641" y="1812788"/>
                  <a:pt x="190612" y="1861022"/>
                </a:cubicBezTo>
                <a:cubicBezTo>
                  <a:pt x="142582" y="1909256"/>
                  <a:pt x="79798" y="1989592"/>
                  <a:pt x="49466" y="2058889"/>
                </a:cubicBezTo>
                <a:cubicBezTo>
                  <a:pt x="19134" y="2128186"/>
                  <a:pt x="16166" y="2204396"/>
                  <a:pt x="8617" y="2276805"/>
                </a:cubicBezTo>
                <a:cubicBezTo>
                  <a:pt x="1068" y="2349215"/>
                  <a:pt x="-3981" y="2421843"/>
                  <a:pt x="4170" y="2493349"/>
                </a:cubicBezTo>
                <a:cubicBezTo>
                  <a:pt x="8307" y="2529646"/>
                  <a:pt x="19712" y="2583552"/>
                  <a:pt x="31121" y="2627980"/>
                </a:cubicBezTo>
                <a:cubicBezTo>
                  <a:pt x="20991" y="2626869"/>
                  <a:pt x="15011" y="2627045"/>
                  <a:pt x="15046" y="2628958"/>
                </a:cubicBezTo>
                <a:cubicBezTo>
                  <a:pt x="15085" y="2631035"/>
                  <a:pt x="22438" y="2635424"/>
                  <a:pt x="34627" y="2641043"/>
                </a:cubicBezTo>
                <a:cubicBezTo>
                  <a:pt x="44352" y="2677812"/>
                  <a:pt x="53614" y="2705336"/>
                  <a:pt x="57518" y="2705842"/>
                </a:cubicBezTo>
                <a:cubicBezTo>
                  <a:pt x="61182" y="2706317"/>
                  <a:pt x="60877" y="2683793"/>
                  <a:pt x="59602" y="2651992"/>
                </a:cubicBezTo>
                <a:cubicBezTo>
                  <a:pt x="105306" y="2670819"/>
                  <a:pt x="175873" y="2695247"/>
                  <a:pt x="220374" y="2705377"/>
                </a:cubicBezTo>
                <a:cubicBezTo>
                  <a:pt x="290547" y="2721351"/>
                  <a:pt x="363290" y="2724330"/>
                  <a:pt x="436091" y="2724799"/>
                </a:cubicBezTo>
                <a:cubicBezTo>
                  <a:pt x="508891" y="2725268"/>
                  <a:pt x="584964" y="2730709"/>
                  <a:pt x="657179" y="2708191"/>
                </a:cubicBezTo>
                <a:cubicBezTo>
                  <a:pt x="729395" y="2685673"/>
                  <a:pt x="816155" y="2632116"/>
                  <a:pt x="869384" y="2589689"/>
                </a:cubicBezTo>
                <a:cubicBezTo>
                  <a:pt x="922613" y="2547262"/>
                  <a:pt x="970518" y="2453992"/>
                  <a:pt x="976552" y="2453633"/>
                </a:cubicBezTo>
                <a:cubicBezTo>
                  <a:pt x="982587" y="2453273"/>
                  <a:pt x="965795" y="2542131"/>
                  <a:pt x="940990" y="2587617"/>
                </a:cubicBezTo>
                <a:cubicBezTo>
                  <a:pt x="916186" y="2633101"/>
                  <a:pt x="850353" y="2698832"/>
                  <a:pt x="848428" y="2711215"/>
                </a:cubicBezTo>
                <a:cubicBezTo>
                  <a:pt x="846502" y="2723597"/>
                  <a:pt x="902764" y="2685636"/>
                  <a:pt x="929438" y="2661914"/>
                </a:cubicBezTo>
                <a:cubicBezTo>
                  <a:pt x="956112" y="2638191"/>
                  <a:pt x="986280" y="2604760"/>
                  <a:pt x="1008472" y="2568879"/>
                </a:cubicBezTo>
                <a:cubicBezTo>
                  <a:pt x="1030662" y="2532998"/>
                  <a:pt x="1047953" y="2491980"/>
                  <a:pt x="1062586" y="2446631"/>
                </a:cubicBezTo>
                <a:cubicBezTo>
                  <a:pt x="1077219" y="2401282"/>
                  <a:pt x="1096913" y="2348897"/>
                  <a:pt x="1096265" y="2296783"/>
                </a:cubicBezTo>
                <a:lnTo>
                  <a:pt x="1095927" y="2292857"/>
                </a:lnTo>
                <a:cubicBezTo>
                  <a:pt x="1100224" y="2299079"/>
                  <a:pt x="1104546" y="2304733"/>
                  <a:pt x="1108569" y="2309876"/>
                </a:cubicBezTo>
                <a:cubicBezTo>
                  <a:pt x="1139349" y="2349223"/>
                  <a:pt x="1169201" y="2364509"/>
                  <a:pt x="1198791" y="2382161"/>
                </a:cubicBezTo>
                <a:cubicBezTo>
                  <a:pt x="1228380" y="2399813"/>
                  <a:pt x="1249420" y="2408134"/>
                  <a:pt x="1286106" y="2415792"/>
                </a:cubicBezTo>
                <a:cubicBezTo>
                  <a:pt x="1322792" y="2423450"/>
                  <a:pt x="1379507" y="2430531"/>
                  <a:pt x="1418907" y="2428107"/>
                </a:cubicBezTo>
                <a:cubicBezTo>
                  <a:pt x="1458307" y="2425684"/>
                  <a:pt x="1474433" y="2420682"/>
                  <a:pt x="1522506" y="2401250"/>
                </a:cubicBezTo>
                <a:cubicBezTo>
                  <a:pt x="1570579" y="2381819"/>
                  <a:pt x="1710061" y="2319406"/>
                  <a:pt x="1707341" y="2311518"/>
                </a:cubicBezTo>
                <a:cubicBezTo>
                  <a:pt x="1704621" y="2303629"/>
                  <a:pt x="1556455" y="2347112"/>
                  <a:pt x="1506187" y="2353922"/>
                </a:cubicBezTo>
                <a:cubicBezTo>
                  <a:pt x="1455919" y="2360732"/>
                  <a:pt x="1440359" y="2357012"/>
                  <a:pt x="1405734" y="2352378"/>
                </a:cubicBezTo>
                <a:cubicBezTo>
                  <a:pt x="1371109" y="2347743"/>
                  <a:pt x="1331048" y="2341709"/>
                  <a:pt x="1298435" y="2326117"/>
                </a:cubicBezTo>
                <a:cubicBezTo>
                  <a:pt x="1265822" y="2310526"/>
                  <a:pt x="1234959" y="2286343"/>
                  <a:pt x="1210056" y="2258828"/>
                </a:cubicBezTo>
                <a:cubicBezTo>
                  <a:pt x="1185153" y="2231312"/>
                  <a:pt x="1162001" y="2195206"/>
                  <a:pt x="1149016" y="2161024"/>
                </a:cubicBezTo>
                <a:cubicBezTo>
                  <a:pt x="1136032" y="2126843"/>
                  <a:pt x="1132118" y="2086480"/>
                  <a:pt x="1132151" y="2053740"/>
                </a:cubicBezTo>
                <a:cubicBezTo>
                  <a:pt x="1132184" y="2021001"/>
                  <a:pt x="1138177" y="1992117"/>
                  <a:pt x="1149213" y="1964590"/>
                </a:cubicBezTo>
                <a:cubicBezTo>
                  <a:pt x="1160249" y="1937062"/>
                  <a:pt x="1181495" y="1907472"/>
                  <a:pt x="1198363" y="1888576"/>
                </a:cubicBezTo>
                <a:cubicBezTo>
                  <a:pt x="1215231" y="1869680"/>
                  <a:pt x="1221890" y="1860037"/>
                  <a:pt x="1250418" y="1851218"/>
                </a:cubicBezTo>
                <a:cubicBezTo>
                  <a:pt x="1278946" y="1842400"/>
                  <a:pt x="1331842" y="1829890"/>
                  <a:pt x="1369536" y="1835664"/>
                </a:cubicBezTo>
                <a:cubicBezTo>
                  <a:pt x="1407229" y="1841437"/>
                  <a:pt x="1448478" y="1861978"/>
                  <a:pt x="1476579" y="1885854"/>
                </a:cubicBezTo>
                <a:cubicBezTo>
                  <a:pt x="1504680" y="1909731"/>
                  <a:pt x="1526433" y="1951272"/>
                  <a:pt x="1538144" y="1978924"/>
                </a:cubicBezTo>
                <a:cubicBezTo>
                  <a:pt x="1549854" y="2006575"/>
                  <a:pt x="1546401" y="2030550"/>
                  <a:pt x="1546846" y="2051762"/>
                </a:cubicBezTo>
                <a:cubicBezTo>
                  <a:pt x="1547291" y="2072974"/>
                  <a:pt x="1547473" y="2089365"/>
                  <a:pt x="1540816" y="2106198"/>
                </a:cubicBezTo>
                <a:cubicBezTo>
                  <a:pt x="1534159" y="2123030"/>
                  <a:pt x="1520667" y="2140301"/>
                  <a:pt x="1506909" y="2152753"/>
                </a:cubicBezTo>
                <a:cubicBezTo>
                  <a:pt x="1493151" y="2165205"/>
                  <a:pt x="1477245" y="2175422"/>
                  <a:pt x="1458269" y="2180907"/>
                </a:cubicBezTo>
                <a:cubicBezTo>
                  <a:pt x="1439294" y="2186393"/>
                  <a:pt x="1415585" y="2191352"/>
                  <a:pt x="1393055" y="2185662"/>
                </a:cubicBezTo>
                <a:cubicBezTo>
                  <a:pt x="1370526" y="2179972"/>
                  <a:pt x="1327781" y="2140498"/>
                  <a:pt x="1323094" y="2146767"/>
                </a:cubicBezTo>
                <a:cubicBezTo>
                  <a:pt x="1318406" y="2153036"/>
                  <a:pt x="1331696" y="2180861"/>
                  <a:pt x="1364931" y="2223275"/>
                </a:cubicBezTo>
                <a:cubicBezTo>
                  <a:pt x="1398166" y="2265689"/>
                  <a:pt x="1430205" y="2268440"/>
                  <a:pt x="1464088" y="2279780"/>
                </a:cubicBezTo>
                <a:cubicBezTo>
                  <a:pt x="1497970" y="2291121"/>
                  <a:pt x="1529923" y="2298253"/>
                  <a:pt x="1568226" y="2291316"/>
                </a:cubicBezTo>
                <a:cubicBezTo>
                  <a:pt x="1606528" y="2284379"/>
                  <a:pt x="1660429" y="2262797"/>
                  <a:pt x="1693905" y="2238155"/>
                </a:cubicBezTo>
                <a:cubicBezTo>
                  <a:pt x="1727381" y="2213513"/>
                  <a:pt x="1761197" y="2156965"/>
                  <a:pt x="1769082" y="2143463"/>
                </a:cubicBezTo>
                <a:lnTo>
                  <a:pt x="1770919" y="2138369"/>
                </a:lnTo>
                <a:cubicBezTo>
                  <a:pt x="1770267" y="2138166"/>
                  <a:pt x="1768447" y="2139274"/>
                  <a:pt x="1765745" y="2141146"/>
                </a:cubicBezTo>
                <a:lnTo>
                  <a:pt x="1741212" y="2157146"/>
                </a:lnTo>
                <a:cubicBezTo>
                  <a:pt x="1720836" y="2168066"/>
                  <a:pt x="1676841" y="2193941"/>
                  <a:pt x="1646825" y="2208982"/>
                </a:cubicBezTo>
                <a:cubicBezTo>
                  <a:pt x="1616808" y="2224024"/>
                  <a:pt x="1568947" y="2219920"/>
                  <a:pt x="1565831" y="2204801"/>
                </a:cubicBezTo>
                <a:cubicBezTo>
                  <a:pt x="1562714" y="2189682"/>
                  <a:pt x="1623577" y="2148507"/>
                  <a:pt x="1628124" y="2118265"/>
                </a:cubicBezTo>
                <a:cubicBezTo>
                  <a:pt x="1632671" y="2088022"/>
                  <a:pt x="1757243" y="2127776"/>
                  <a:pt x="1842437" y="2108464"/>
                </a:cubicBezTo>
                <a:cubicBezTo>
                  <a:pt x="1927631" y="2089153"/>
                  <a:pt x="1907693" y="2096127"/>
                  <a:pt x="1943670" y="2081345"/>
                </a:cubicBezTo>
                <a:cubicBezTo>
                  <a:pt x="1979648" y="2066563"/>
                  <a:pt x="2021234" y="2048010"/>
                  <a:pt x="2058302" y="2019773"/>
                </a:cubicBezTo>
                <a:cubicBezTo>
                  <a:pt x="2095371" y="1991536"/>
                  <a:pt x="2119514" y="1971849"/>
                  <a:pt x="2166082" y="1911921"/>
                </a:cubicBezTo>
                <a:cubicBezTo>
                  <a:pt x="2212651" y="1851993"/>
                  <a:pt x="2342581" y="1666735"/>
                  <a:pt x="2337714" y="1660207"/>
                </a:cubicBezTo>
                <a:cubicBezTo>
                  <a:pt x="2332847" y="1653678"/>
                  <a:pt x="2195897" y="1819392"/>
                  <a:pt x="2136880" y="1872750"/>
                </a:cubicBezTo>
                <a:cubicBezTo>
                  <a:pt x="2077862" y="1926107"/>
                  <a:pt x="2033167" y="1954698"/>
                  <a:pt x="1983607" y="1980353"/>
                </a:cubicBezTo>
                <a:cubicBezTo>
                  <a:pt x="1934047" y="2006009"/>
                  <a:pt x="1893203" y="2017856"/>
                  <a:pt x="1839518" y="2026683"/>
                </a:cubicBezTo>
                <a:cubicBezTo>
                  <a:pt x="1785832" y="2035509"/>
                  <a:pt x="1692964" y="2041195"/>
                  <a:pt x="1661493" y="2033316"/>
                </a:cubicBezTo>
                <a:cubicBezTo>
                  <a:pt x="1630022" y="2025437"/>
                  <a:pt x="1659995" y="2010788"/>
                  <a:pt x="1650693" y="1979411"/>
                </a:cubicBezTo>
                <a:cubicBezTo>
                  <a:pt x="1643853" y="1956339"/>
                  <a:pt x="1637861" y="1915872"/>
                  <a:pt x="1623912" y="1880441"/>
                </a:cubicBezTo>
                <a:cubicBezTo>
                  <a:pt x="1642094" y="1889654"/>
                  <a:pt x="1661090" y="1895840"/>
                  <a:pt x="1678705" y="1900035"/>
                </a:cubicBezTo>
                <a:cubicBezTo>
                  <a:pt x="1727101" y="1911561"/>
                  <a:pt x="1777192" y="1908846"/>
                  <a:pt x="1825205" y="1899602"/>
                </a:cubicBezTo>
                <a:cubicBezTo>
                  <a:pt x="1873218" y="1890358"/>
                  <a:pt x="1928229" y="1876571"/>
                  <a:pt x="1966782" y="1844571"/>
                </a:cubicBezTo>
                <a:cubicBezTo>
                  <a:pt x="2005335" y="1812571"/>
                  <a:pt x="2038492" y="1755266"/>
                  <a:pt x="2056522" y="1707598"/>
                </a:cubicBezTo>
                <a:cubicBezTo>
                  <a:pt x="2074554" y="1659931"/>
                  <a:pt x="2078343" y="1610569"/>
                  <a:pt x="2074971" y="1558565"/>
                </a:cubicBezTo>
                <a:cubicBezTo>
                  <a:pt x="2074672" y="1553953"/>
                  <a:pt x="2074344" y="1549270"/>
                  <a:pt x="2073273" y="1544583"/>
                </a:cubicBezTo>
                <a:cubicBezTo>
                  <a:pt x="2129424" y="1590459"/>
                  <a:pt x="2218131" y="1645299"/>
                  <a:pt x="2234884" y="1650089"/>
                </a:cubicBezTo>
                <a:cubicBezTo>
                  <a:pt x="2255397" y="1655955"/>
                  <a:pt x="2183716" y="1585723"/>
                  <a:pt x="2164377" y="1551237"/>
                </a:cubicBezTo>
                <a:cubicBezTo>
                  <a:pt x="2145037" y="1516751"/>
                  <a:pt x="2127930" y="1472929"/>
                  <a:pt x="2118848" y="1443174"/>
                </a:cubicBezTo>
                <a:cubicBezTo>
                  <a:pt x="2109766" y="1413418"/>
                  <a:pt x="2109673" y="1399831"/>
                  <a:pt x="2109883" y="1372702"/>
                </a:cubicBezTo>
                <a:cubicBezTo>
                  <a:pt x="2110094" y="1345573"/>
                  <a:pt x="2111535" y="1332555"/>
                  <a:pt x="2120108" y="1280398"/>
                </a:cubicBezTo>
                <a:cubicBezTo>
                  <a:pt x="2128682" y="1228241"/>
                  <a:pt x="2149126" y="1159031"/>
                  <a:pt x="2200777" y="1092877"/>
                </a:cubicBezTo>
                <a:cubicBezTo>
                  <a:pt x="2252428" y="1026724"/>
                  <a:pt x="2283101" y="1009359"/>
                  <a:pt x="2333797" y="973447"/>
                </a:cubicBezTo>
                <a:cubicBezTo>
                  <a:pt x="2384493" y="937535"/>
                  <a:pt x="2437777" y="903507"/>
                  <a:pt x="2504956" y="877408"/>
                </a:cubicBezTo>
                <a:cubicBezTo>
                  <a:pt x="2572135" y="851309"/>
                  <a:pt x="2664209" y="831161"/>
                  <a:pt x="2736870" y="816849"/>
                </a:cubicBezTo>
                <a:cubicBezTo>
                  <a:pt x="2809532" y="802537"/>
                  <a:pt x="2943161" y="800169"/>
                  <a:pt x="2940923" y="791536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5779269" flipV="1">
            <a:off x="2257051" y="2952476"/>
            <a:ext cx="2794583" cy="3219741"/>
          </a:xfrm>
          <a:custGeom>
            <a:avLst/>
            <a:gdLst/>
            <a:ahLst/>
            <a:cxnLst/>
            <a:rect l="l" t="t" r="r" b="b"/>
            <a:pathLst>
              <a:path w="2940950" h="2725707">
                <a:moveTo>
                  <a:pt x="1473735" y="1739511"/>
                </a:moveTo>
                <a:cubicBezTo>
                  <a:pt x="1432280" y="1718741"/>
                  <a:pt x="1386231" y="1710317"/>
                  <a:pt x="1340567" y="1707872"/>
                </a:cubicBezTo>
                <a:cubicBezTo>
                  <a:pt x="1291741" y="1705259"/>
                  <a:pt x="1235029" y="1705365"/>
                  <a:pt x="1189895" y="1727118"/>
                </a:cubicBezTo>
                <a:cubicBezTo>
                  <a:pt x="1144760" y="1748871"/>
                  <a:pt x="1098756" y="1796483"/>
                  <a:pt x="1069757" y="1838392"/>
                </a:cubicBezTo>
                <a:cubicBezTo>
                  <a:pt x="1040757" y="1880301"/>
                  <a:pt x="1025170" y="1927290"/>
                  <a:pt x="1015895" y="1978571"/>
                </a:cubicBezTo>
                <a:cubicBezTo>
                  <a:pt x="1011067" y="2005266"/>
                  <a:pt x="1006596" y="2034597"/>
                  <a:pt x="1005801" y="2064383"/>
                </a:cubicBezTo>
                <a:cubicBezTo>
                  <a:pt x="964121" y="2014915"/>
                  <a:pt x="913904" y="1965401"/>
                  <a:pt x="901659" y="1958493"/>
                </a:cubicBezTo>
                <a:cubicBezTo>
                  <a:pt x="883077" y="1948010"/>
                  <a:pt x="936425" y="2033007"/>
                  <a:pt x="947199" y="2071050"/>
                </a:cubicBezTo>
                <a:cubicBezTo>
                  <a:pt x="957973" y="2109092"/>
                  <a:pt x="964401" y="2155694"/>
                  <a:pt x="966302" y="2186747"/>
                </a:cubicBezTo>
                <a:cubicBezTo>
                  <a:pt x="968203" y="2217800"/>
                  <a:pt x="965128" y="2231034"/>
                  <a:pt x="958604" y="2257367"/>
                </a:cubicBezTo>
                <a:cubicBezTo>
                  <a:pt x="952080" y="2283701"/>
                  <a:pt x="947646" y="2296026"/>
                  <a:pt x="927158" y="2344750"/>
                </a:cubicBezTo>
                <a:cubicBezTo>
                  <a:pt x="906671" y="2393476"/>
                  <a:pt x="870667" y="2456019"/>
                  <a:pt x="805026" y="2508321"/>
                </a:cubicBezTo>
                <a:cubicBezTo>
                  <a:pt x="739387" y="2560623"/>
                  <a:pt x="705512" y="2570365"/>
                  <a:pt x="647845" y="2593479"/>
                </a:cubicBezTo>
                <a:cubicBezTo>
                  <a:pt x="590178" y="2616593"/>
                  <a:pt x="530434" y="2637273"/>
                  <a:pt x="459023" y="2647006"/>
                </a:cubicBezTo>
                <a:cubicBezTo>
                  <a:pt x="387613" y="2656738"/>
                  <a:pt x="293378" y="2654883"/>
                  <a:pt x="219381" y="2651875"/>
                </a:cubicBezTo>
                <a:cubicBezTo>
                  <a:pt x="172666" y="2649976"/>
                  <a:pt x="103430" y="2637787"/>
                  <a:pt x="58766" y="2631318"/>
                </a:cubicBezTo>
                <a:cubicBezTo>
                  <a:pt x="56946" y="2588978"/>
                  <a:pt x="54656" y="2537209"/>
                  <a:pt x="57238" y="2500226"/>
                </a:cubicBezTo>
                <a:cubicBezTo>
                  <a:pt x="62395" y="2426348"/>
                  <a:pt x="70927" y="2332482"/>
                  <a:pt x="88462" y="2262577"/>
                </a:cubicBezTo>
                <a:cubicBezTo>
                  <a:pt x="105998" y="2192672"/>
                  <a:pt x="133130" y="2135568"/>
                  <a:pt x="162453" y="2080797"/>
                </a:cubicBezTo>
                <a:cubicBezTo>
                  <a:pt x="191776" y="2026025"/>
                  <a:pt x="205188" y="1993429"/>
                  <a:pt x="264399" y="1933947"/>
                </a:cubicBezTo>
                <a:cubicBezTo>
                  <a:pt x="323610" y="1874464"/>
                  <a:pt x="389737" y="1845565"/>
                  <a:pt x="440422" y="1830567"/>
                </a:cubicBezTo>
                <a:cubicBezTo>
                  <a:pt x="491106" y="1815568"/>
                  <a:pt x="503844" y="1812518"/>
                  <a:pt x="530736" y="1808933"/>
                </a:cubicBezTo>
                <a:cubicBezTo>
                  <a:pt x="557628" y="1805348"/>
                  <a:pt x="571120" y="1803749"/>
                  <a:pt x="601775" y="1809057"/>
                </a:cubicBezTo>
                <a:cubicBezTo>
                  <a:pt x="632430" y="1814366"/>
                  <a:pt x="678040" y="1825886"/>
                  <a:pt x="714665" y="1840783"/>
                </a:cubicBezTo>
                <a:cubicBezTo>
                  <a:pt x="751290" y="1855680"/>
                  <a:pt x="829897" y="1918062"/>
                  <a:pt x="821524" y="1898439"/>
                </a:cubicBezTo>
                <a:cubicBezTo>
                  <a:pt x="816006" y="1885507"/>
                  <a:pt x="772322" y="1830144"/>
                  <a:pt x="727744" y="1783271"/>
                </a:cubicBezTo>
                <a:cubicBezTo>
                  <a:pt x="757436" y="1785760"/>
                  <a:pt x="787081" y="1784546"/>
                  <a:pt x="814145" y="1782686"/>
                </a:cubicBezTo>
                <a:cubicBezTo>
                  <a:pt x="866136" y="1779114"/>
                  <a:pt x="914555" y="1768795"/>
                  <a:pt x="959402" y="1744586"/>
                </a:cubicBezTo>
                <a:cubicBezTo>
                  <a:pt x="1004249" y="1720377"/>
                  <a:pt x="1056637" y="1679895"/>
                  <a:pt x="1083227" y="1637430"/>
                </a:cubicBezTo>
                <a:cubicBezTo>
                  <a:pt x="1109817" y="1594965"/>
                  <a:pt x="1116167" y="1538609"/>
                  <a:pt x="1118945" y="1489793"/>
                </a:cubicBezTo>
                <a:cubicBezTo>
                  <a:pt x="1121543" y="1444137"/>
                  <a:pt x="1118240" y="1397440"/>
                  <a:pt x="1102161" y="1353951"/>
                </a:cubicBezTo>
                <a:cubicBezTo>
                  <a:pt x="1112522" y="1360714"/>
                  <a:pt x="1121850" y="1366720"/>
                  <a:pt x="1128934" y="1372019"/>
                </a:cubicBezTo>
                <a:cubicBezTo>
                  <a:pt x="1151678" y="1389031"/>
                  <a:pt x="1172859" y="1373926"/>
                  <a:pt x="1174373" y="1390962"/>
                </a:cubicBezTo>
                <a:lnTo>
                  <a:pt x="1242383" y="1407871"/>
                </a:lnTo>
                <a:lnTo>
                  <a:pt x="1241717" y="1410551"/>
                </a:lnTo>
                <a:lnTo>
                  <a:pt x="1250504" y="1412736"/>
                </a:lnTo>
                <a:cubicBezTo>
                  <a:pt x="1255046" y="1402818"/>
                  <a:pt x="1260447" y="1397622"/>
                  <a:pt x="1267001" y="1398984"/>
                </a:cubicBezTo>
                <a:cubicBezTo>
                  <a:pt x="1289654" y="1403688"/>
                  <a:pt x="1329349" y="1380330"/>
                  <a:pt x="1353057" y="1372353"/>
                </a:cubicBezTo>
                <a:cubicBezTo>
                  <a:pt x="1334317" y="1388071"/>
                  <a:pt x="1322116" y="1399966"/>
                  <a:pt x="1323621" y="1402285"/>
                </a:cubicBezTo>
                <a:cubicBezTo>
                  <a:pt x="1325374" y="1404986"/>
                  <a:pt x="1346313" y="1395030"/>
                  <a:pt x="1373960" y="1380483"/>
                </a:cubicBezTo>
                <a:cubicBezTo>
                  <a:pt x="1376897" y="1397406"/>
                  <a:pt x="1364898" y="1429924"/>
                  <a:pt x="1345611" y="1447973"/>
                </a:cubicBezTo>
                <a:cubicBezTo>
                  <a:pt x="1321096" y="1470914"/>
                  <a:pt x="1281575" y="1503210"/>
                  <a:pt x="1264269" y="1518538"/>
                </a:cubicBezTo>
                <a:lnTo>
                  <a:pt x="1240756" y="1536003"/>
                </a:lnTo>
                <a:lnTo>
                  <a:pt x="1236358" y="1539893"/>
                </a:lnTo>
                <a:lnTo>
                  <a:pt x="1241772" y="1539936"/>
                </a:lnTo>
                <a:cubicBezTo>
                  <a:pt x="1253515" y="1537866"/>
                  <a:pt x="1293969" y="1530327"/>
                  <a:pt x="1327855" y="1516584"/>
                </a:cubicBezTo>
                <a:cubicBezTo>
                  <a:pt x="1315263" y="1543593"/>
                  <a:pt x="1306957" y="1571034"/>
                  <a:pt x="1304252" y="1580271"/>
                </a:cubicBezTo>
                <a:lnTo>
                  <a:pt x="1303698" y="1585657"/>
                </a:lnTo>
                <a:lnTo>
                  <a:pt x="1308049" y="1581714"/>
                </a:lnTo>
                <a:lnTo>
                  <a:pt x="1327997" y="1560267"/>
                </a:lnTo>
                <a:cubicBezTo>
                  <a:pt x="1345137" y="1544754"/>
                  <a:pt x="1381588" y="1509029"/>
                  <a:pt x="1407089" y="1487189"/>
                </a:cubicBezTo>
                <a:cubicBezTo>
                  <a:pt x="1423208" y="1473384"/>
                  <a:pt x="1448092" y="1465283"/>
                  <a:pt x="1465933" y="1465550"/>
                </a:cubicBezTo>
                <a:cubicBezTo>
                  <a:pt x="1439993" y="1503855"/>
                  <a:pt x="1417508" y="1537579"/>
                  <a:pt x="1420809" y="1540281"/>
                </a:cubicBezTo>
                <a:cubicBezTo>
                  <a:pt x="1424011" y="1542903"/>
                  <a:pt x="1451919" y="1517364"/>
                  <a:pt x="1483479" y="1486259"/>
                </a:cubicBezTo>
                <a:cubicBezTo>
                  <a:pt x="1473949" y="1508919"/>
                  <a:pt x="1444888" y="1547098"/>
                  <a:pt x="1447125" y="1570715"/>
                </a:cubicBezTo>
                <a:cubicBezTo>
                  <a:pt x="1447757" y="1577379"/>
                  <a:pt x="1441998" y="1582175"/>
                  <a:pt x="1431640" y="1585597"/>
                </a:cubicBezTo>
                <a:lnTo>
                  <a:pt x="1432844" y="1594571"/>
                </a:lnTo>
                <a:lnTo>
                  <a:pt x="1435581" y="1594204"/>
                </a:lnTo>
                <a:lnTo>
                  <a:pt x="1444899" y="1663663"/>
                </a:lnTo>
                <a:cubicBezTo>
                  <a:pt x="1461665" y="1667043"/>
                  <a:pt x="1444320" y="1686432"/>
                  <a:pt x="1458724" y="1710911"/>
                </a:cubicBezTo>
                <a:cubicBezTo>
                  <a:pt x="1463211" y="1718535"/>
                  <a:pt x="1468154" y="1728468"/>
                  <a:pt x="1473735" y="1739511"/>
                </a:cubicBezTo>
                <a:close/>
                <a:moveTo>
                  <a:pt x="1557483" y="1296869"/>
                </a:moveTo>
                <a:cubicBezTo>
                  <a:pt x="1553237" y="1316824"/>
                  <a:pt x="1547443" y="1334086"/>
                  <a:pt x="1530316" y="1366300"/>
                </a:cubicBezTo>
                <a:cubicBezTo>
                  <a:pt x="1529000" y="1368776"/>
                  <a:pt x="1527475" y="1371493"/>
                  <a:pt x="1525607" y="1374324"/>
                </a:cubicBezTo>
                <a:cubicBezTo>
                  <a:pt x="1505056" y="1374632"/>
                  <a:pt x="1484775" y="1378751"/>
                  <a:pt x="1463501" y="1388324"/>
                </a:cubicBezTo>
                <a:lnTo>
                  <a:pt x="1453366" y="1394438"/>
                </a:lnTo>
                <a:cubicBezTo>
                  <a:pt x="1465710" y="1373422"/>
                  <a:pt x="1470959" y="1352161"/>
                  <a:pt x="1472224" y="1329901"/>
                </a:cubicBezTo>
                <a:cubicBezTo>
                  <a:pt x="1486521" y="1322357"/>
                  <a:pt x="1499255" y="1316314"/>
                  <a:pt x="1508601" y="1312599"/>
                </a:cubicBezTo>
                <a:cubicBezTo>
                  <a:pt x="1529584" y="1304259"/>
                  <a:pt x="1544396" y="1299602"/>
                  <a:pt x="1557483" y="1296869"/>
                </a:cubicBezTo>
                <a:close/>
                <a:moveTo>
                  <a:pt x="1574088" y="1217383"/>
                </a:moveTo>
                <a:cubicBezTo>
                  <a:pt x="1573956" y="1218329"/>
                  <a:pt x="1573821" y="1219276"/>
                  <a:pt x="1573547" y="1220202"/>
                </a:cubicBezTo>
                <a:cubicBezTo>
                  <a:pt x="1537260" y="1231704"/>
                  <a:pt x="1522605" y="1240661"/>
                  <a:pt x="1481345" y="1270607"/>
                </a:cubicBezTo>
                <a:lnTo>
                  <a:pt x="1476229" y="1274467"/>
                </a:lnTo>
                <a:cubicBezTo>
                  <a:pt x="1478433" y="1248701"/>
                  <a:pt x="1477828" y="1222747"/>
                  <a:pt x="1456738" y="1188514"/>
                </a:cubicBezTo>
                <a:cubicBezTo>
                  <a:pt x="1428475" y="1142636"/>
                  <a:pt x="1406982" y="1120524"/>
                  <a:pt x="1399477" y="1122748"/>
                </a:cubicBezTo>
                <a:cubicBezTo>
                  <a:pt x="1391971" y="1124972"/>
                  <a:pt x="1414180" y="1178750"/>
                  <a:pt x="1411707" y="1201855"/>
                </a:cubicBezTo>
                <a:cubicBezTo>
                  <a:pt x="1409235" y="1224960"/>
                  <a:pt x="1396363" y="1245480"/>
                  <a:pt x="1384641" y="1261377"/>
                </a:cubicBezTo>
                <a:cubicBezTo>
                  <a:pt x="1372918" y="1277274"/>
                  <a:pt x="1357820" y="1288653"/>
                  <a:pt x="1341371" y="1297241"/>
                </a:cubicBezTo>
                <a:cubicBezTo>
                  <a:pt x="1324922" y="1305829"/>
                  <a:pt x="1304044" y="1312497"/>
                  <a:pt x="1285948" y="1312906"/>
                </a:cubicBezTo>
                <a:cubicBezTo>
                  <a:pt x="1267852" y="1313315"/>
                  <a:pt x="1252540" y="1307463"/>
                  <a:pt x="1232797" y="1299692"/>
                </a:cubicBezTo>
                <a:cubicBezTo>
                  <a:pt x="1213055" y="1291921"/>
                  <a:pt x="1189370" y="1286849"/>
                  <a:pt x="1167493" y="1266279"/>
                </a:cubicBezTo>
                <a:cubicBezTo>
                  <a:pt x="1145615" y="1245709"/>
                  <a:pt x="1114190" y="1210905"/>
                  <a:pt x="1101536" y="1176269"/>
                </a:cubicBezTo>
                <a:cubicBezTo>
                  <a:pt x="1088882" y="1141634"/>
                  <a:pt x="1083914" y="1095822"/>
                  <a:pt x="1091565" y="1058464"/>
                </a:cubicBezTo>
                <a:cubicBezTo>
                  <a:pt x="1099217" y="1021107"/>
                  <a:pt x="1129287" y="975827"/>
                  <a:pt x="1147448" y="952125"/>
                </a:cubicBezTo>
                <a:cubicBezTo>
                  <a:pt x="1165610" y="928422"/>
                  <a:pt x="1176963" y="925520"/>
                  <a:pt x="1200535" y="916248"/>
                </a:cubicBezTo>
                <a:cubicBezTo>
                  <a:pt x="1224106" y="906976"/>
                  <a:pt x="1259227" y="897306"/>
                  <a:pt x="1288873" y="896497"/>
                </a:cubicBezTo>
                <a:cubicBezTo>
                  <a:pt x="1318519" y="895688"/>
                  <a:pt x="1347690" y="900078"/>
                  <a:pt x="1378410" y="911397"/>
                </a:cubicBezTo>
                <a:cubicBezTo>
                  <a:pt x="1409131" y="922715"/>
                  <a:pt x="1445635" y="940379"/>
                  <a:pt x="1473195" y="964408"/>
                </a:cubicBezTo>
                <a:cubicBezTo>
                  <a:pt x="1500756" y="988436"/>
                  <a:pt x="1526598" y="1022670"/>
                  <a:pt x="1543774" y="1055567"/>
                </a:cubicBezTo>
                <a:cubicBezTo>
                  <a:pt x="1560950" y="1088464"/>
                  <a:pt x="1572935" y="1125796"/>
                  <a:pt x="1576254" y="1161792"/>
                </a:cubicBezTo>
                <a:cubicBezTo>
                  <a:pt x="1577914" y="1179790"/>
                  <a:pt x="1576687" y="1198706"/>
                  <a:pt x="1574088" y="1217383"/>
                </a:cubicBezTo>
                <a:close/>
                <a:moveTo>
                  <a:pt x="1948965" y="1604300"/>
                </a:moveTo>
                <a:cubicBezTo>
                  <a:pt x="1944897" y="1633677"/>
                  <a:pt x="1931419" y="1667519"/>
                  <a:pt x="1919608" y="1689926"/>
                </a:cubicBezTo>
                <a:cubicBezTo>
                  <a:pt x="1907797" y="1712334"/>
                  <a:pt x="1903663" y="1723299"/>
                  <a:pt x="1878104" y="1738740"/>
                </a:cubicBezTo>
                <a:cubicBezTo>
                  <a:pt x="1852547" y="1754181"/>
                  <a:pt x="1804231" y="1779083"/>
                  <a:pt x="1766259" y="1782576"/>
                </a:cubicBezTo>
                <a:cubicBezTo>
                  <a:pt x="1728285" y="1786067"/>
                  <a:pt x="1683299" y="1776085"/>
                  <a:pt x="1650268" y="1759695"/>
                </a:cubicBezTo>
                <a:cubicBezTo>
                  <a:pt x="1617235" y="1743304"/>
                  <a:pt x="1586103" y="1708238"/>
                  <a:pt x="1568067" y="1684229"/>
                </a:cubicBezTo>
                <a:cubicBezTo>
                  <a:pt x="1550031" y="1660220"/>
                  <a:pt x="1547597" y="1636120"/>
                  <a:pt x="1542047" y="1615643"/>
                </a:cubicBezTo>
                <a:cubicBezTo>
                  <a:pt x="1536497" y="1595164"/>
                  <a:pt x="1532366" y="1579301"/>
                  <a:pt x="1534765" y="1561360"/>
                </a:cubicBezTo>
                <a:cubicBezTo>
                  <a:pt x="1537164" y="1543419"/>
                  <a:pt x="1546090" y="1523402"/>
                  <a:pt x="1556437" y="1507999"/>
                </a:cubicBezTo>
                <a:cubicBezTo>
                  <a:pt x="1566784" y="1492595"/>
                  <a:pt x="1579756" y="1478842"/>
                  <a:pt x="1596847" y="1468940"/>
                </a:cubicBezTo>
                <a:cubicBezTo>
                  <a:pt x="1613938" y="1459040"/>
                  <a:pt x="1635751" y="1448505"/>
                  <a:pt x="1658987" y="1448592"/>
                </a:cubicBezTo>
                <a:cubicBezTo>
                  <a:pt x="1682224" y="1448678"/>
                  <a:pt x="1733230" y="1476673"/>
                  <a:pt x="1736267" y="1469458"/>
                </a:cubicBezTo>
                <a:cubicBezTo>
                  <a:pt x="1739304" y="1462243"/>
                  <a:pt x="1719693" y="1438446"/>
                  <a:pt x="1677205" y="1405304"/>
                </a:cubicBezTo>
                <a:cubicBezTo>
                  <a:pt x="1643295" y="1378852"/>
                  <a:pt x="1616220" y="1376736"/>
                  <a:pt x="1588538" y="1376048"/>
                </a:cubicBezTo>
                <a:cubicBezTo>
                  <a:pt x="1608670" y="1352780"/>
                  <a:pt x="1617681" y="1338433"/>
                  <a:pt x="1630157" y="1310149"/>
                </a:cubicBezTo>
                <a:cubicBezTo>
                  <a:pt x="1633174" y="1303311"/>
                  <a:pt x="1636086" y="1295773"/>
                  <a:pt x="1637672" y="1287379"/>
                </a:cubicBezTo>
                <a:cubicBezTo>
                  <a:pt x="1664020" y="1284728"/>
                  <a:pt x="1691719" y="1284288"/>
                  <a:pt x="1716924" y="1289457"/>
                </a:cubicBezTo>
                <a:cubicBezTo>
                  <a:pt x="1752335" y="1296719"/>
                  <a:pt x="1788121" y="1312741"/>
                  <a:pt x="1818927" y="1333435"/>
                </a:cubicBezTo>
                <a:cubicBezTo>
                  <a:pt x="1849733" y="1354128"/>
                  <a:pt x="1880913" y="1383582"/>
                  <a:pt x="1901761" y="1413621"/>
                </a:cubicBezTo>
                <a:cubicBezTo>
                  <a:pt x="1922609" y="1443659"/>
                  <a:pt x="1936147" y="1481886"/>
                  <a:pt x="1944014" y="1513667"/>
                </a:cubicBezTo>
                <a:cubicBezTo>
                  <a:pt x="1951881" y="1545446"/>
                  <a:pt x="1953033" y="1574923"/>
                  <a:pt x="1948965" y="1604300"/>
                </a:cubicBezTo>
                <a:close/>
                <a:moveTo>
                  <a:pt x="2940923" y="791536"/>
                </a:moveTo>
                <a:cubicBezTo>
                  <a:pt x="2938685" y="782903"/>
                  <a:pt x="2795406" y="764237"/>
                  <a:pt x="2723442" y="765049"/>
                </a:cubicBezTo>
                <a:cubicBezTo>
                  <a:pt x="2651478" y="765862"/>
                  <a:pt x="2580043" y="779910"/>
                  <a:pt x="2509136" y="796413"/>
                </a:cubicBezTo>
                <a:cubicBezTo>
                  <a:pt x="2438229" y="812915"/>
                  <a:pt x="2362981" y="825345"/>
                  <a:pt x="2297998" y="864065"/>
                </a:cubicBezTo>
                <a:cubicBezTo>
                  <a:pt x="2233014" y="902786"/>
                  <a:pt x="2161117" y="975081"/>
                  <a:pt x="2119236" y="1028740"/>
                </a:cubicBezTo>
                <a:cubicBezTo>
                  <a:pt x="2077354" y="1082399"/>
                  <a:pt x="2052494" y="1184263"/>
                  <a:pt x="2046709" y="1186018"/>
                </a:cubicBezTo>
                <a:cubicBezTo>
                  <a:pt x="2040925" y="1187773"/>
                  <a:pt x="2036555" y="1097447"/>
                  <a:pt x="2050082" y="1047435"/>
                </a:cubicBezTo>
                <a:cubicBezTo>
                  <a:pt x="2063609" y="997424"/>
                  <a:pt x="2112318" y="918166"/>
                  <a:pt x="2111306" y="905675"/>
                </a:cubicBezTo>
                <a:cubicBezTo>
                  <a:pt x="2110294" y="893185"/>
                  <a:pt x="2064424" y="943208"/>
                  <a:pt x="2044010" y="972491"/>
                </a:cubicBezTo>
                <a:cubicBezTo>
                  <a:pt x="2023595" y="1001775"/>
                  <a:pt x="2002045" y="1041314"/>
                  <a:pt x="1988823" y="1081377"/>
                </a:cubicBezTo>
                <a:cubicBezTo>
                  <a:pt x="1975600" y="1121440"/>
                  <a:pt x="1968340" y="1165357"/>
                  <a:pt x="1964673" y="1212868"/>
                </a:cubicBezTo>
                <a:cubicBezTo>
                  <a:pt x="1962386" y="1242511"/>
                  <a:pt x="1958820" y="1275278"/>
                  <a:pt x="1961394" y="1307962"/>
                </a:cubicBezTo>
                <a:cubicBezTo>
                  <a:pt x="1941469" y="1288823"/>
                  <a:pt x="1921251" y="1272028"/>
                  <a:pt x="1905099" y="1259408"/>
                </a:cubicBezTo>
                <a:cubicBezTo>
                  <a:pt x="1865735" y="1228649"/>
                  <a:pt x="1833077" y="1221018"/>
                  <a:pt x="1800103" y="1211027"/>
                </a:cubicBezTo>
                <a:cubicBezTo>
                  <a:pt x="1767128" y="1201036"/>
                  <a:pt x="1744702" y="1198036"/>
                  <a:pt x="1707253" y="1199457"/>
                </a:cubicBezTo>
                <a:lnTo>
                  <a:pt x="1659999" y="1203856"/>
                </a:lnTo>
                <a:lnTo>
                  <a:pt x="1664642" y="1181313"/>
                </a:lnTo>
                <a:cubicBezTo>
                  <a:pt x="1670177" y="1144248"/>
                  <a:pt x="1669665" y="1121628"/>
                  <a:pt x="1663365" y="1087754"/>
                </a:cubicBezTo>
                <a:cubicBezTo>
                  <a:pt x="1657065" y="1053880"/>
                  <a:pt x="1653076" y="1020580"/>
                  <a:pt x="1626838" y="978069"/>
                </a:cubicBezTo>
                <a:cubicBezTo>
                  <a:pt x="1616073" y="960626"/>
                  <a:pt x="1601607" y="938682"/>
                  <a:pt x="1584778" y="916771"/>
                </a:cubicBezTo>
                <a:cubicBezTo>
                  <a:pt x="1616980" y="922927"/>
                  <a:pt x="1649940" y="922991"/>
                  <a:pt x="1679655" y="923981"/>
                </a:cubicBezTo>
                <a:cubicBezTo>
                  <a:pt x="1727280" y="925568"/>
                  <a:pt x="1771730" y="923187"/>
                  <a:pt x="1813005" y="914456"/>
                </a:cubicBezTo>
                <a:cubicBezTo>
                  <a:pt x="1854280" y="905725"/>
                  <a:pt x="1895952" y="888659"/>
                  <a:pt x="1927305" y="871593"/>
                </a:cubicBezTo>
                <a:cubicBezTo>
                  <a:pt x="1958658" y="854527"/>
                  <a:pt x="2013427" y="814443"/>
                  <a:pt x="2001124" y="812062"/>
                </a:cubicBezTo>
                <a:cubicBezTo>
                  <a:pt x="1988821" y="809681"/>
                  <a:pt x="1904682" y="849368"/>
                  <a:pt x="1853485" y="857306"/>
                </a:cubicBezTo>
                <a:cubicBezTo>
                  <a:pt x="1802288" y="865244"/>
                  <a:pt x="1712993" y="850956"/>
                  <a:pt x="1715374" y="845400"/>
                </a:cubicBezTo>
                <a:cubicBezTo>
                  <a:pt x="1717755" y="839844"/>
                  <a:pt x="1821737" y="826350"/>
                  <a:pt x="1879681" y="790631"/>
                </a:cubicBezTo>
                <a:cubicBezTo>
                  <a:pt x="1937625" y="754912"/>
                  <a:pt x="2017396" y="691412"/>
                  <a:pt x="2063036" y="631087"/>
                </a:cubicBezTo>
                <a:cubicBezTo>
                  <a:pt x="2108676" y="570762"/>
                  <a:pt x="2129315" y="497340"/>
                  <a:pt x="2153524" y="428681"/>
                </a:cubicBezTo>
                <a:cubicBezTo>
                  <a:pt x="2177733" y="360022"/>
                  <a:pt x="2199561" y="290568"/>
                  <a:pt x="2208292" y="219131"/>
                </a:cubicBezTo>
                <a:cubicBezTo>
                  <a:pt x="2217023" y="147694"/>
                  <a:pt x="2214245" y="3231"/>
                  <a:pt x="2205911" y="56"/>
                </a:cubicBezTo>
                <a:cubicBezTo>
                  <a:pt x="2197577" y="-3119"/>
                  <a:pt x="2180511" y="129437"/>
                  <a:pt x="2158286" y="200081"/>
                </a:cubicBezTo>
                <a:cubicBezTo>
                  <a:pt x="2136061" y="270725"/>
                  <a:pt x="2105898" y="360021"/>
                  <a:pt x="2072561" y="423918"/>
                </a:cubicBezTo>
                <a:cubicBezTo>
                  <a:pt x="2039224" y="487815"/>
                  <a:pt x="1999536" y="537028"/>
                  <a:pt x="1958261" y="583462"/>
                </a:cubicBezTo>
                <a:cubicBezTo>
                  <a:pt x="1916986" y="629896"/>
                  <a:pt x="1896349" y="658471"/>
                  <a:pt x="1824911" y="702524"/>
                </a:cubicBezTo>
                <a:cubicBezTo>
                  <a:pt x="1753473" y="746577"/>
                  <a:pt x="1682433" y="759277"/>
                  <a:pt x="1629649" y="762056"/>
                </a:cubicBezTo>
                <a:cubicBezTo>
                  <a:pt x="1576865" y="764835"/>
                  <a:pt x="1563767" y="764834"/>
                  <a:pt x="1536780" y="762056"/>
                </a:cubicBezTo>
                <a:cubicBezTo>
                  <a:pt x="1509793" y="759278"/>
                  <a:pt x="1496299" y="757690"/>
                  <a:pt x="1467724" y="745387"/>
                </a:cubicBezTo>
                <a:cubicBezTo>
                  <a:pt x="1439149" y="733084"/>
                  <a:pt x="1397477" y="711256"/>
                  <a:pt x="1365330" y="688237"/>
                </a:cubicBezTo>
                <a:cubicBezTo>
                  <a:pt x="1333183" y="665218"/>
                  <a:pt x="1271270" y="586241"/>
                  <a:pt x="1274842" y="607275"/>
                </a:cubicBezTo>
                <a:cubicBezTo>
                  <a:pt x="1277759" y="624453"/>
                  <a:pt x="1322499" y="718659"/>
                  <a:pt x="1361913" y="779519"/>
                </a:cubicBezTo>
                <a:cubicBezTo>
                  <a:pt x="1357373" y="777939"/>
                  <a:pt x="1352754" y="777097"/>
                  <a:pt x="1348203" y="776292"/>
                </a:cubicBezTo>
                <a:cubicBezTo>
                  <a:pt x="1296887" y="767215"/>
                  <a:pt x="1247408" y="765546"/>
                  <a:pt x="1198045" y="778220"/>
                </a:cubicBezTo>
                <a:cubicBezTo>
                  <a:pt x="1148682" y="790893"/>
                  <a:pt x="1088074" y="817539"/>
                  <a:pt x="1052024" y="852334"/>
                </a:cubicBezTo>
                <a:cubicBezTo>
                  <a:pt x="1015974" y="887129"/>
                  <a:pt x="996214" y="940288"/>
                  <a:pt x="981740" y="986991"/>
                </a:cubicBezTo>
                <a:cubicBezTo>
                  <a:pt x="967266" y="1033695"/>
                  <a:pt x="959052" y="1083182"/>
                  <a:pt x="965180" y="1132553"/>
                </a:cubicBezTo>
                <a:cubicBezTo>
                  <a:pt x="967410" y="1150523"/>
                  <a:pt x="971467" y="1170084"/>
                  <a:pt x="978622" y="1189170"/>
                </a:cubicBezTo>
                <a:cubicBezTo>
                  <a:pt x="944942" y="1171405"/>
                  <a:pt x="905381" y="1160994"/>
                  <a:pt x="883202" y="1151655"/>
                </a:cubicBezTo>
                <a:cubicBezTo>
                  <a:pt x="853040" y="1138955"/>
                  <a:pt x="835180" y="1167133"/>
                  <a:pt x="830814" y="1134986"/>
                </a:cubicBezTo>
                <a:cubicBezTo>
                  <a:pt x="826448" y="1102839"/>
                  <a:pt x="842324" y="1011161"/>
                  <a:pt x="857008" y="958774"/>
                </a:cubicBezTo>
                <a:cubicBezTo>
                  <a:pt x="871692" y="906387"/>
                  <a:pt x="887964" y="867095"/>
                  <a:pt x="918920" y="820661"/>
                </a:cubicBezTo>
                <a:cubicBezTo>
                  <a:pt x="949876" y="774227"/>
                  <a:pt x="983214" y="732952"/>
                  <a:pt x="1042745" y="680168"/>
                </a:cubicBezTo>
                <a:cubicBezTo>
                  <a:pt x="1102276" y="627384"/>
                  <a:pt x="1282061" y="509512"/>
                  <a:pt x="1276108" y="503956"/>
                </a:cubicBezTo>
                <a:cubicBezTo>
                  <a:pt x="1270155" y="498400"/>
                  <a:pt x="1071718" y="607143"/>
                  <a:pt x="1007027" y="646830"/>
                </a:cubicBezTo>
                <a:cubicBezTo>
                  <a:pt x="942336" y="686517"/>
                  <a:pt x="920111" y="708346"/>
                  <a:pt x="887964" y="742080"/>
                </a:cubicBezTo>
                <a:cubicBezTo>
                  <a:pt x="855817" y="775814"/>
                  <a:pt x="832798" y="815105"/>
                  <a:pt x="814145" y="849236"/>
                </a:cubicBezTo>
                <a:cubicBezTo>
                  <a:pt x="795492" y="883367"/>
                  <a:pt x="804619" y="864318"/>
                  <a:pt x="776045" y="946868"/>
                </a:cubicBezTo>
                <a:cubicBezTo>
                  <a:pt x="747471" y="1029418"/>
                  <a:pt x="773267" y="1157609"/>
                  <a:pt x="742708" y="1158799"/>
                </a:cubicBezTo>
                <a:cubicBezTo>
                  <a:pt x="712149" y="1159989"/>
                  <a:pt x="664523" y="1215948"/>
                  <a:pt x="649839" y="1211186"/>
                </a:cubicBezTo>
                <a:cubicBezTo>
                  <a:pt x="635155" y="1206424"/>
                  <a:pt x="636346" y="1158402"/>
                  <a:pt x="654601" y="1130224"/>
                </a:cubicBezTo>
                <a:cubicBezTo>
                  <a:pt x="672856" y="1102046"/>
                  <a:pt x="703417" y="1061168"/>
                  <a:pt x="716514" y="1042118"/>
                </a:cubicBezTo>
                <a:lnTo>
                  <a:pt x="735118" y="1019496"/>
                </a:lnTo>
                <a:cubicBezTo>
                  <a:pt x="737276" y="1017016"/>
                  <a:pt x="738578" y="1015329"/>
                  <a:pt x="738448" y="1014659"/>
                </a:cubicBezTo>
                <a:lnTo>
                  <a:pt x="733183" y="1015924"/>
                </a:lnTo>
                <a:cubicBezTo>
                  <a:pt x="718895" y="1022274"/>
                  <a:pt x="658967" y="1049659"/>
                  <a:pt x="630789" y="1080218"/>
                </a:cubicBezTo>
                <a:cubicBezTo>
                  <a:pt x="602611" y="1110777"/>
                  <a:pt x="575226" y="1161974"/>
                  <a:pt x="564114" y="1199280"/>
                </a:cubicBezTo>
                <a:cubicBezTo>
                  <a:pt x="553002" y="1236586"/>
                  <a:pt x="556573" y="1269130"/>
                  <a:pt x="564114" y="1304055"/>
                </a:cubicBezTo>
                <a:cubicBezTo>
                  <a:pt x="571655" y="1338980"/>
                  <a:pt x="570861" y="1371127"/>
                  <a:pt x="609358" y="1408830"/>
                </a:cubicBezTo>
                <a:cubicBezTo>
                  <a:pt x="647855" y="1446533"/>
                  <a:pt x="674048" y="1462806"/>
                  <a:pt x="680795" y="1458837"/>
                </a:cubicBezTo>
                <a:cubicBezTo>
                  <a:pt x="687542" y="1454868"/>
                  <a:pt x="653014" y="1408037"/>
                  <a:pt x="649839" y="1385018"/>
                </a:cubicBezTo>
                <a:cubicBezTo>
                  <a:pt x="646664" y="1361999"/>
                  <a:pt x="654204" y="1338980"/>
                  <a:pt x="661745" y="1320724"/>
                </a:cubicBezTo>
                <a:cubicBezTo>
                  <a:pt x="669286" y="1302468"/>
                  <a:pt x="681192" y="1287783"/>
                  <a:pt x="695083" y="1275480"/>
                </a:cubicBezTo>
                <a:cubicBezTo>
                  <a:pt x="708974" y="1263177"/>
                  <a:pt x="727626" y="1251668"/>
                  <a:pt x="745089" y="1246905"/>
                </a:cubicBezTo>
                <a:cubicBezTo>
                  <a:pt x="762552" y="1242142"/>
                  <a:pt x="778824" y="1244127"/>
                  <a:pt x="799858" y="1246905"/>
                </a:cubicBezTo>
                <a:cubicBezTo>
                  <a:pt x="820892" y="1249683"/>
                  <a:pt x="845101" y="1248890"/>
                  <a:pt x="871295" y="1263574"/>
                </a:cubicBezTo>
                <a:cubicBezTo>
                  <a:pt x="897489" y="1278258"/>
                  <a:pt x="936383" y="1304452"/>
                  <a:pt x="957020" y="1335011"/>
                </a:cubicBezTo>
                <a:cubicBezTo>
                  <a:pt x="977657" y="1365570"/>
                  <a:pt x="993532" y="1408830"/>
                  <a:pt x="995120" y="1446930"/>
                </a:cubicBezTo>
                <a:cubicBezTo>
                  <a:pt x="996708" y="1485030"/>
                  <a:pt x="978451" y="1536227"/>
                  <a:pt x="966545" y="1563611"/>
                </a:cubicBezTo>
                <a:cubicBezTo>
                  <a:pt x="954639" y="1590995"/>
                  <a:pt x="944321" y="1596551"/>
                  <a:pt x="923683" y="1611236"/>
                </a:cubicBezTo>
                <a:cubicBezTo>
                  <a:pt x="903045" y="1625921"/>
                  <a:pt x="871295" y="1643780"/>
                  <a:pt x="842720" y="1651718"/>
                </a:cubicBezTo>
                <a:cubicBezTo>
                  <a:pt x="814145" y="1659656"/>
                  <a:pt x="784777" y="1662433"/>
                  <a:pt x="752233" y="1658861"/>
                </a:cubicBezTo>
                <a:cubicBezTo>
                  <a:pt x="719689" y="1655289"/>
                  <a:pt x="680002" y="1646955"/>
                  <a:pt x="647458" y="1630286"/>
                </a:cubicBezTo>
                <a:cubicBezTo>
                  <a:pt x="614914" y="1613617"/>
                  <a:pt x="581576" y="1586630"/>
                  <a:pt x="556970" y="1558849"/>
                </a:cubicBezTo>
                <a:cubicBezTo>
                  <a:pt x="532364" y="1531068"/>
                  <a:pt x="511726" y="1497730"/>
                  <a:pt x="499820" y="1463599"/>
                </a:cubicBezTo>
                <a:cubicBezTo>
                  <a:pt x="487914" y="1429468"/>
                  <a:pt x="486327" y="1388986"/>
                  <a:pt x="485533" y="1354061"/>
                </a:cubicBezTo>
                <a:cubicBezTo>
                  <a:pt x="484739" y="1319136"/>
                  <a:pt x="482755" y="1303261"/>
                  <a:pt x="495058" y="1254049"/>
                </a:cubicBezTo>
                <a:cubicBezTo>
                  <a:pt x="507361" y="1204836"/>
                  <a:pt x="566893" y="1062358"/>
                  <a:pt x="559352" y="1058786"/>
                </a:cubicBezTo>
                <a:cubicBezTo>
                  <a:pt x="551811" y="1055214"/>
                  <a:pt x="474420" y="1186977"/>
                  <a:pt x="449814" y="1232618"/>
                </a:cubicBezTo>
                <a:cubicBezTo>
                  <a:pt x="425208" y="1278259"/>
                  <a:pt x="418461" y="1293736"/>
                  <a:pt x="411714" y="1332630"/>
                </a:cubicBezTo>
                <a:cubicBezTo>
                  <a:pt x="404967" y="1371524"/>
                  <a:pt x="405761" y="1428674"/>
                  <a:pt x="409333" y="1465980"/>
                </a:cubicBezTo>
                <a:cubicBezTo>
                  <a:pt x="412905" y="1503286"/>
                  <a:pt x="418859" y="1525114"/>
                  <a:pt x="433146" y="1556467"/>
                </a:cubicBezTo>
                <a:cubicBezTo>
                  <a:pt x="447433" y="1587820"/>
                  <a:pt x="459339" y="1619174"/>
                  <a:pt x="495058" y="1654099"/>
                </a:cubicBezTo>
                <a:cubicBezTo>
                  <a:pt x="499727" y="1658664"/>
                  <a:pt x="504871" y="1663582"/>
                  <a:pt x="510582" y="1668538"/>
                </a:cubicBezTo>
                <a:lnTo>
                  <a:pt x="506717" y="1667770"/>
                </a:lnTo>
                <a:cubicBezTo>
                  <a:pt x="454991" y="1661388"/>
                  <a:pt x="400756" y="1675194"/>
                  <a:pt x="354072" y="1684745"/>
                </a:cubicBezTo>
                <a:cubicBezTo>
                  <a:pt x="307387" y="1694296"/>
                  <a:pt x="264715" y="1706966"/>
                  <a:pt x="226609" y="1725071"/>
                </a:cubicBezTo>
                <a:cubicBezTo>
                  <a:pt x="188503" y="1743177"/>
                  <a:pt x="151953" y="1769481"/>
                  <a:pt x="125438" y="1793381"/>
                </a:cubicBezTo>
                <a:cubicBezTo>
                  <a:pt x="98923" y="1817281"/>
                  <a:pt x="54998" y="1869021"/>
                  <a:pt x="67517" y="1868470"/>
                </a:cubicBezTo>
                <a:cubicBezTo>
                  <a:pt x="80037" y="1867920"/>
                  <a:pt x="152616" y="1809725"/>
                  <a:pt x="200555" y="1790079"/>
                </a:cubicBezTo>
                <a:cubicBezTo>
                  <a:pt x="248495" y="1770433"/>
                  <a:pt x="338662" y="1763527"/>
                  <a:pt x="337640" y="1769485"/>
                </a:cubicBezTo>
                <a:cubicBezTo>
                  <a:pt x="336619" y="1775443"/>
                  <a:pt x="238641" y="1812788"/>
                  <a:pt x="190612" y="1861022"/>
                </a:cubicBezTo>
                <a:cubicBezTo>
                  <a:pt x="142582" y="1909256"/>
                  <a:pt x="79798" y="1989592"/>
                  <a:pt x="49466" y="2058889"/>
                </a:cubicBezTo>
                <a:cubicBezTo>
                  <a:pt x="19134" y="2128186"/>
                  <a:pt x="16166" y="2204396"/>
                  <a:pt x="8617" y="2276805"/>
                </a:cubicBezTo>
                <a:cubicBezTo>
                  <a:pt x="1068" y="2349215"/>
                  <a:pt x="-3981" y="2421843"/>
                  <a:pt x="4170" y="2493349"/>
                </a:cubicBezTo>
                <a:cubicBezTo>
                  <a:pt x="8307" y="2529646"/>
                  <a:pt x="19712" y="2583552"/>
                  <a:pt x="31121" y="2627980"/>
                </a:cubicBezTo>
                <a:cubicBezTo>
                  <a:pt x="20991" y="2626869"/>
                  <a:pt x="15011" y="2627045"/>
                  <a:pt x="15046" y="2628958"/>
                </a:cubicBezTo>
                <a:cubicBezTo>
                  <a:pt x="15085" y="2631035"/>
                  <a:pt x="22438" y="2635424"/>
                  <a:pt x="34627" y="2641043"/>
                </a:cubicBezTo>
                <a:cubicBezTo>
                  <a:pt x="44352" y="2677812"/>
                  <a:pt x="53614" y="2705336"/>
                  <a:pt x="57518" y="2705842"/>
                </a:cubicBezTo>
                <a:cubicBezTo>
                  <a:pt x="61182" y="2706317"/>
                  <a:pt x="60877" y="2683793"/>
                  <a:pt x="59602" y="2651992"/>
                </a:cubicBezTo>
                <a:cubicBezTo>
                  <a:pt x="105306" y="2670819"/>
                  <a:pt x="175873" y="2695247"/>
                  <a:pt x="220374" y="2705377"/>
                </a:cubicBezTo>
                <a:cubicBezTo>
                  <a:pt x="290547" y="2721351"/>
                  <a:pt x="363290" y="2724330"/>
                  <a:pt x="436091" y="2724799"/>
                </a:cubicBezTo>
                <a:cubicBezTo>
                  <a:pt x="508891" y="2725268"/>
                  <a:pt x="584964" y="2730709"/>
                  <a:pt x="657179" y="2708191"/>
                </a:cubicBezTo>
                <a:cubicBezTo>
                  <a:pt x="729395" y="2685673"/>
                  <a:pt x="816155" y="2632116"/>
                  <a:pt x="869384" y="2589689"/>
                </a:cubicBezTo>
                <a:cubicBezTo>
                  <a:pt x="922613" y="2547262"/>
                  <a:pt x="970518" y="2453992"/>
                  <a:pt x="976552" y="2453633"/>
                </a:cubicBezTo>
                <a:cubicBezTo>
                  <a:pt x="982587" y="2453273"/>
                  <a:pt x="965795" y="2542131"/>
                  <a:pt x="940990" y="2587617"/>
                </a:cubicBezTo>
                <a:cubicBezTo>
                  <a:pt x="916186" y="2633101"/>
                  <a:pt x="850353" y="2698832"/>
                  <a:pt x="848428" y="2711215"/>
                </a:cubicBezTo>
                <a:cubicBezTo>
                  <a:pt x="846502" y="2723597"/>
                  <a:pt x="902764" y="2685636"/>
                  <a:pt x="929438" y="2661914"/>
                </a:cubicBezTo>
                <a:cubicBezTo>
                  <a:pt x="956112" y="2638191"/>
                  <a:pt x="986280" y="2604760"/>
                  <a:pt x="1008472" y="2568879"/>
                </a:cubicBezTo>
                <a:cubicBezTo>
                  <a:pt x="1030662" y="2532998"/>
                  <a:pt x="1047953" y="2491980"/>
                  <a:pt x="1062586" y="2446631"/>
                </a:cubicBezTo>
                <a:cubicBezTo>
                  <a:pt x="1077219" y="2401282"/>
                  <a:pt x="1096913" y="2348897"/>
                  <a:pt x="1096265" y="2296783"/>
                </a:cubicBezTo>
                <a:lnTo>
                  <a:pt x="1095927" y="2292857"/>
                </a:lnTo>
                <a:cubicBezTo>
                  <a:pt x="1100224" y="2299079"/>
                  <a:pt x="1104546" y="2304733"/>
                  <a:pt x="1108569" y="2309876"/>
                </a:cubicBezTo>
                <a:cubicBezTo>
                  <a:pt x="1139349" y="2349223"/>
                  <a:pt x="1169201" y="2364509"/>
                  <a:pt x="1198791" y="2382161"/>
                </a:cubicBezTo>
                <a:cubicBezTo>
                  <a:pt x="1228380" y="2399813"/>
                  <a:pt x="1249420" y="2408134"/>
                  <a:pt x="1286106" y="2415792"/>
                </a:cubicBezTo>
                <a:cubicBezTo>
                  <a:pt x="1322792" y="2423450"/>
                  <a:pt x="1379507" y="2430531"/>
                  <a:pt x="1418907" y="2428107"/>
                </a:cubicBezTo>
                <a:cubicBezTo>
                  <a:pt x="1458307" y="2425684"/>
                  <a:pt x="1474433" y="2420682"/>
                  <a:pt x="1522506" y="2401250"/>
                </a:cubicBezTo>
                <a:cubicBezTo>
                  <a:pt x="1570579" y="2381819"/>
                  <a:pt x="1710061" y="2319406"/>
                  <a:pt x="1707341" y="2311518"/>
                </a:cubicBezTo>
                <a:cubicBezTo>
                  <a:pt x="1704621" y="2303629"/>
                  <a:pt x="1556455" y="2347112"/>
                  <a:pt x="1506187" y="2353922"/>
                </a:cubicBezTo>
                <a:cubicBezTo>
                  <a:pt x="1455919" y="2360732"/>
                  <a:pt x="1440359" y="2357012"/>
                  <a:pt x="1405734" y="2352378"/>
                </a:cubicBezTo>
                <a:cubicBezTo>
                  <a:pt x="1371109" y="2347743"/>
                  <a:pt x="1331048" y="2341709"/>
                  <a:pt x="1298435" y="2326117"/>
                </a:cubicBezTo>
                <a:cubicBezTo>
                  <a:pt x="1265822" y="2310526"/>
                  <a:pt x="1234959" y="2286343"/>
                  <a:pt x="1210056" y="2258828"/>
                </a:cubicBezTo>
                <a:cubicBezTo>
                  <a:pt x="1185153" y="2231312"/>
                  <a:pt x="1162001" y="2195206"/>
                  <a:pt x="1149016" y="2161024"/>
                </a:cubicBezTo>
                <a:cubicBezTo>
                  <a:pt x="1136032" y="2126843"/>
                  <a:pt x="1132118" y="2086480"/>
                  <a:pt x="1132151" y="2053740"/>
                </a:cubicBezTo>
                <a:cubicBezTo>
                  <a:pt x="1132184" y="2021001"/>
                  <a:pt x="1138177" y="1992117"/>
                  <a:pt x="1149213" y="1964590"/>
                </a:cubicBezTo>
                <a:cubicBezTo>
                  <a:pt x="1160249" y="1937062"/>
                  <a:pt x="1181495" y="1907472"/>
                  <a:pt x="1198363" y="1888576"/>
                </a:cubicBezTo>
                <a:cubicBezTo>
                  <a:pt x="1215231" y="1869680"/>
                  <a:pt x="1221890" y="1860037"/>
                  <a:pt x="1250418" y="1851218"/>
                </a:cubicBezTo>
                <a:cubicBezTo>
                  <a:pt x="1278946" y="1842400"/>
                  <a:pt x="1331842" y="1829890"/>
                  <a:pt x="1369536" y="1835664"/>
                </a:cubicBezTo>
                <a:cubicBezTo>
                  <a:pt x="1407229" y="1841437"/>
                  <a:pt x="1448478" y="1861978"/>
                  <a:pt x="1476579" y="1885854"/>
                </a:cubicBezTo>
                <a:cubicBezTo>
                  <a:pt x="1504680" y="1909731"/>
                  <a:pt x="1526433" y="1951272"/>
                  <a:pt x="1538144" y="1978924"/>
                </a:cubicBezTo>
                <a:cubicBezTo>
                  <a:pt x="1549854" y="2006575"/>
                  <a:pt x="1546401" y="2030550"/>
                  <a:pt x="1546846" y="2051762"/>
                </a:cubicBezTo>
                <a:cubicBezTo>
                  <a:pt x="1547291" y="2072974"/>
                  <a:pt x="1547473" y="2089365"/>
                  <a:pt x="1540816" y="2106198"/>
                </a:cubicBezTo>
                <a:cubicBezTo>
                  <a:pt x="1534159" y="2123030"/>
                  <a:pt x="1520667" y="2140301"/>
                  <a:pt x="1506909" y="2152753"/>
                </a:cubicBezTo>
                <a:cubicBezTo>
                  <a:pt x="1493151" y="2165205"/>
                  <a:pt x="1477245" y="2175422"/>
                  <a:pt x="1458269" y="2180907"/>
                </a:cubicBezTo>
                <a:cubicBezTo>
                  <a:pt x="1439294" y="2186393"/>
                  <a:pt x="1415585" y="2191352"/>
                  <a:pt x="1393055" y="2185662"/>
                </a:cubicBezTo>
                <a:cubicBezTo>
                  <a:pt x="1370526" y="2179972"/>
                  <a:pt x="1327781" y="2140498"/>
                  <a:pt x="1323094" y="2146767"/>
                </a:cubicBezTo>
                <a:cubicBezTo>
                  <a:pt x="1318406" y="2153036"/>
                  <a:pt x="1331696" y="2180861"/>
                  <a:pt x="1364931" y="2223275"/>
                </a:cubicBezTo>
                <a:cubicBezTo>
                  <a:pt x="1398166" y="2265689"/>
                  <a:pt x="1430205" y="2268440"/>
                  <a:pt x="1464088" y="2279780"/>
                </a:cubicBezTo>
                <a:cubicBezTo>
                  <a:pt x="1497970" y="2291121"/>
                  <a:pt x="1529923" y="2298253"/>
                  <a:pt x="1568226" y="2291316"/>
                </a:cubicBezTo>
                <a:cubicBezTo>
                  <a:pt x="1606528" y="2284379"/>
                  <a:pt x="1660429" y="2262797"/>
                  <a:pt x="1693905" y="2238155"/>
                </a:cubicBezTo>
                <a:cubicBezTo>
                  <a:pt x="1727381" y="2213513"/>
                  <a:pt x="1761197" y="2156965"/>
                  <a:pt x="1769082" y="2143463"/>
                </a:cubicBezTo>
                <a:lnTo>
                  <a:pt x="1770919" y="2138369"/>
                </a:lnTo>
                <a:cubicBezTo>
                  <a:pt x="1770267" y="2138166"/>
                  <a:pt x="1768447" y="2139274"/>
                  <a:pt x="1765745" y="2141146"/>
                </a:cubicBezTo>
                <a:lnTo>
                  <a:pt x="1741212" y="2157146"/>
                </a:lnTo>
                <a:cubicBezTo>
                  <a:pt x="1720836" y="2168066"/>
                  <a:pt x="1676841" y="2193941"/>
                  <a:pt x="1646825" y="2208982"/>
                </a:cubicBezTo>
                <a:cubicBezTo>
                  <a:pt x="1616808" y="2224024"/>
                  <a:pt x="1568947" y="2219920"/>
                  <a:pt x="1565831" y="2204801"/>
                </a:cubicBezTo>
                <a:cubicBezTo>
                  <a:pt x="1562714" y="2189682"/>
                  <a:pt x="1623577" y="2148507"/>
                  <a:pt x="1628124" y="2118265"/>
                </a:cubicBezTo>
                <a:cubicBezTo>
                  <a:pt x="1632671" y="2088022"/>
                  <a:pt x="1757243" y="2127776"/>
                  <a:pt x="1842437" y="2108464"/>
                </a:cubicBezTo>
                <a:cubicBezTo>
                  <a:pt x="1927631" y="2089153"/>
                  <a:pt x="1907693" y="2096127"/>
                  <a:pt x="1943670" y="2081345"/>
                </a:cubicBezTo>
                <a:cubicBezTo>
                  <a:pt x="1979648" y="2066563"/>
                  <a:pt x="2021234" y="2048010"/>
                  <a:pt x="2058302" y="2019773"/>
                </a:cubicBezTo>
                <a:cubicBezTo>
                  <a:pt x="2095371" y="1991536"/>
                  <a:pt x="2119514" y="1971849"/>
                  <a:pt x="2166082" y="1911921"/>
                </a:cubicBezTo>
                <a:cubicBezTo>
                  <a:pt x="2212651" y="1851993"/>
                  <a:pt x="2342581" y="1666735"/>
                  <a:pt x="2337714" y="1660207"/>
                </a:cubicBezTo>
                <a:cubicBezTo>
                  <a:pt x="2332847" y="1653678"/>
                  <a:pt x="2195897" y="1819392"/>
                  <a:pt x="2136880" y="1872750"/>
                </a:cubicBezTo>
                <a:cubicBezTo>
                  <a:pt x="2077862" y="1926107"/>
                  <a:pt x="2033167" y="1954698"/>
                  <a:pt x="1983607" y="1980353"/>
                </a:cubicBezTo>
                <a:cubicBezTo>
                  <a:pt x="1934047" y="2006009"/>
                  <a:pt x="1893203" y="2017856"/>
                  <a:pt x="1839518" y="2026683"/>
                </a:cubicBezTo>
                <a:cubicBezTo>
                  <a:pt x="1785832" y="2035509"/>
                  <a:pt x="1692964" y="2041195"/>
                  <a:pt x="1661493" y="2033316"/>
                </a:cubicBezTo>
                <a:cubicBezTo>
                  <a:pt x="1630022" y="2025437"/>
                  <a:pt x="1659995" y="2010788"/>
                  <a:pt x="1650693" y="1979411"/>
                </a:cubicBezTo>
                <a:cubicBezTo>
                  <a:pt x="1643853" y="1956339"/>
                  <a:pt x="1637861" y="1915872"/>
                  <a:pt x="1623912" y="1880441"/>
                </a:cubicBezTo>
                <a:cubicBezTo>
                  <a:pt x="1642094" y="1889654"/>
                  <a:pt x="1661090" y="1895840"/>
                  <a:pt x="1678705" y="1900035"/>
                </a:cubicBezTo>
                <a:cubicBezTo>
                  <a:pt x="1727101" y="1911561"/>
                  <a:pt x="1777192" y="1908846"/>
                  <a:pt x="1825205" y="1899602"/>
                </a:cubicBezTo>
                <a:cubicBezTo>
                  <a:pt x="1873218" y="1890358"/>
                  <a:pt x="1928229" y="1876571"/>
                  <a:pt x="1966782" y="1844571"/>
                </a:cubicBezTo>
                <a:cubicBezTo>
                  <a:pt x="2005335" y="1812571"/>
                  <a:pt x="2038492" y="1755266"/>
                  <a:pt x="2056522" y="1707598"/>
                </a:cubicBezTo>
                <a:cubicBezTo>
                  <a:pt x="2074554" y="1659931"/>
                  <a:pt x="2078343" y="1610569"/>
                  <a:pt x="2074971" y="1558565"/>
                </a:cubicBezTo>
                <a:cubicBezTo>
                  <a:pt x="2074672" y="1553953"/>
                  <a:pt x="2074344" y="1549270"/>
                  <a:pt x="2073273" y="1544583"/>
                </a:cubicBezTo>
                <a:cubicBezTo>
                  <a:pt x="2129424" y="1590459"/>
                  <a:pt x="2218131" y="1645299"/>
                  <a:pt x="2234884" y="1650089"/>
                </a:cubicBezTo>
                <a:cubicBezTo>
                  <a:pt x="2255397" y="1655955"/>
                  <a:pt x="2183716" y="1585723"/>
                  <a:pt x="2164377" y="1551237"/>
                </a:cubicBezTo>
                <a:cubicBezTo>
                  <a:pt x="2145037" y="1516751"/>
                  <a:pt x="2127930" y="1472929"/>
                  <a:pt x="2118848" y="1443174"/>
                </a:cubicBezTo>
                <a:cubicBezTo>
                  <a:pt x="2109766" y="1413418"/>
                  <a:pt x="2109673" y="1399831"/>
                  <a:pt x="2109883" y="1372702"/>
                </a:cubicBezTo>
                <a:cubicBezTo>
                  <a:pt x="2110094" y="1345573"/>
                  <a:pt x="2111535" y="1332555"/>
                  <a:pt x="2120108" y="1280398"/>
                </a:cubicBezTo>
                <a:cubicBezTo>
                  <a:pt x="2128682" y="1228241"/>
                  <a:pt x="2149126" y="1159031"/>
                  <a:pt x="2200777" y="1092877"/>
                </a:cubicBezTo>
                <a:cubicBezTo>
                  <a:pt x="2252428" y="1026724"/>
                  <a:pt x="2283101" y="1009359"/>
                  <a:pt x="2333797" y="973447"/>
                </a:cubicBezTo>
                <a:cubicBezTo>
                  <a:pt x="2384493" y="937535"/>
                  <a:pt x="2437777" y="903507"/>
                  <a:pt x="2504956" y="877408"/>
                </a:cubicBezTo>
                <a:cubicBezTo>
                  <a:pt x="2572135" y="851309"/>
                  <a:pt x="2664209" y="831161"/>
                  <a:pt x="2736870" y="816849"/>
                </a:cubicBezTo>
                <a:cubicBezTo>
                  <a:pt x="2809532" y="802537"/>
                  <a:pt x="2943161" y="800169"/>
                  <a:pt x="2940923" y="791536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5820731">
            <a:off x="2329565" y="374458"/>
            <a:ext cx="2794583" cy="3219741"/>
          </a:xfrm>
          <a:custGeom>
            <a:avLst/>
            <a:gdLst/>
            <a:ahLst/>
            <a:cxnLst/>
            <a:rect l="l" t="t" r="r" b="b"/>
            <a:pathLst>
              <a:path w="2940950" h="2725707">
                <a:moveTo>
                  <a:pt x="1473735" y="1739511"/>
                </a:moveTo>
                <a:cubicBezTo>
                  <a:pt x="1432280" y="1718741"/>
                  <a:pt x="1386231" y="1710317"/>
                  <a:pt x="1340567" y="1707872"/>
                </a:cubicBezTo>
                <a:cubicBezTo>
                  <a:pt x="1291741" y="1705259"/>
                  <a:pt x="1235029" y="1705365"/>
                  <a:pt x="1189895" y="1727118"/>
                </a:cubicBezTo>
                <a:cubicBezTo>
                  <a:pt x="1144760" y="1748871"/>
                  <a:pt x="1098756" y="1796483"/>
                  <a:pt x="1069757" y="1838392"/>
                </a:cubicBezTo>
                <a:cubicBezTo>
                  <a:pt x="1040757" y="1880301"/>
                  <a:pt x="1025170" y="1927290"/>
                  <a:pt x="1015895" y="1978571"/>
                </a:cubicBezTo>
                <a:cubicBezTo>
                  <a:pt x="1011067" y="2005266"/>
                  <a:pt x="1006596" y="2034597"/>
                  <a:pt x="1005801" y="2064383"/>
                </a:cubicBezTo>
                <a:cubicBezTo>
                  <a:pt x="964121" y="2014915"/>
                  <a:pt x="913904" y="1965401"/>
                  <a:pt x="901659" y="1958493"/>
                </a:cubicBezTo>
                <a:cubicBezTo>
                  <a:pt x="883077" y="1948010"/>
                  <a:pt x="936425" y="2033007"/>
                  <a:pt x="947199" y="2071050"/>
                </a:cubicBezTo>
                <a:cubicBezTo>
                  <a:pt x="957973" y="2109092"/>
                  <a:pt x="964401" y="2155694"/>
                  <a:pt x="966302" y="2186747"/>
                </a:cubicBezTo>
                <a:cubicBezTo>
                  <a:pt x="968203" y="2217800"/>
                  <a:pt x="965128" y="2231034"/>
                  <a:pt x="958604" y="2257367"/>
                </a:cubicBezTo>
                <a:cubicBezTo>
                  <a:pt x="952080" y="2283701"/>
                  <a:pt x="947646" y="2296026"/>
                  <a:pt x="927158" y="2344750"/>
                </a:cubicBezTo>
                <a:cubicBezTo>
                  <a:pt x="906671" y="2393476"/>
                  <a:pt x="870667" y="2456019"/>
                  <a:pt x="805026" y="2508321"/>
                </a:cubicBezTo>
                <a:cubicBezTo>
                  <a:pt x="739387" y="2560623"/>
                  <a:pt x="705512" y="2570365"/>
                  <a:pt x="647845" y="2593479"/>
                </a:cubicBezTo>
                <a:cubicBezTo>
                  <a:pt x="590178" y="2616593"/>
                  <a:pt x="530434" y="2637273"/>
                  <a:pt x="459023" y="2647006"/>
                </a:cubicBezTo>
                <a:cubicBezTo>
                  <a:pt x="387613" y="2656738"/>
                  <a:pt x="293378" y="2654883"/>
                  <a:pt x="219381" y="2651875"/>
                </a:cubicBezTo>
                <a:cubicBezTo>
                  <a:pt x="172666" y="2649976"/>
                  <a:pt x="103430" y="2637787"/>
                  <a:pt x="58766" y="2631318"/>
                </a:cubicBezTo>
                <a:cubicBezTo>
                  <a:pt x="56946" y="2588978"/>
                  <a:pt x="54656" y="2537209"/>
                  <a:pt x="57238" y="2500226"/>
                </a:cubicBezTo>
                <a:cubicBezTo>
                  <a:pt x="62395" y="2426348"/>
                  <a:pt x="70927" y="2332482"/>
                  <a:pt x="88462" y="2262577"/>
                </a:cubicBezTo>
                <a:cubicBezTo>
                  <a:pt x="105998" y="2192672"/>
                  <a:pt x="133130" y="2135568"/>
                  <a:pt x="162453" y="2080797"/>
                </a:cubicBezTo>
                <a:cubicBezTo>
                  <a:pt x="191776" y="2026025"/>
                  <a:pt x="205188" y="1993429"/>
                  <a:pt x="264399" y="1933947"/>
                </a:cubicBezTo>
                <a:cubicBezTo>
                  <a:pt x="323610" y="1874464"/>
                  <a:pt x="389737" y="1845565"/>
                  <a:pt x="440422" y="1830567"/>
                </a:cubicBezTo>
                <a:cubicBezTo>
                  <a:pt x="491106" y="1815568"/>
                  <a:pt x="503844" y="1812518"/>
                  <a:pt x="530736" y="1808933"/>
                </a:cubicBezTo>
                <a:cubicBezTo>
                  <a:pt x="557628" y="1805348"/>
                  <a:pt x="571120" y="1803749"/>
                  <a:pt x="601775" y="1809057"/>
                </a:cubicBezTo>
                <a:cubicBezTo>
                  <a:pt x="632430" y="1814366"/>
                  <a:pt x="678040" y="1825886"/>
                  <a:pt x="714665" y="1840783"/>
                </a:cubicBezTo>
                <a:cubicBezTo>
                  <a:pt x="751290" y="1855680"/>
                  <a:pt x="829897" y="1918062"/>
                  <a:pt x="821524" y="1898439"/>
                </a:cubicBezTo>
                <a:cubicBezTo>
                  <a:pt x="816006" y="1885507"/>
                  <a:pt x="772322" y="1830144"/>
                  <a:pt x="727744" y="1783271"/>
                </a:cubicBezTo>
                <a:cubicBezTo>
                  <a:pt x="757436" y="1785760"/>
                  <a:pt x="787081" y="1784546"/>
                  <a:pt x="814145" y="1782686"/>
                </a:cubicBezTo>
                <a:cubicBezTo>
                  <a:pt x="866136" y="1779114"/>
                  <a:pt x="914555" y="1768795"/>
                  <a:pt x="959402" y="1744586"/>
                </a:cubicBezTo>
                <a:cubicBezTo>
                  <a:pt x="1004249" y="1720377"/>
                  <a:pt x="1056637" y="1679895"/>
                  <a:pt x="1083227" y="1637430"/>
                </a:cubicBezTo>
                <a:cubicBezTo>
                  <a:pt x="1109817" y="1594965"/>
                  <a:pt x="1116167" y="1538609"/>
                  <a:pt x="1118945" y="1489793"/>
                </a:cubicBezTo>
                <a:cubicBezTo>
                  <a:pt x="1121543" y="1444137"/>
                  <a:pt x="1118240" y="1397440"/>
                  <a:pt x="1102161" y="1353951"/>
                </a:cubicBezTo>
                <a:cubicBezTo>
                  <a:pt x="1112522" y="1360714"/>
                  <a:pt x="1121850" y="1366720"/>
                  <a:pt x="1128934" y="1372019"/>
                </a:cubicBezTo>
                <a:cubicBezTo>
                  <a:pt x="1151678" y="1389031"/>
                  <a:pt x="1172859" y="1373926"/>
                  <a:pt x="1174373" y="1390962"/>
                </a:cubicBezTo>
                <a:lnTo>
                  <a:pt x="1242383" y="1407871"/>
                </a:lnTo>
                <a:lnTo>
                  <a:pt x="1241717" y="1410551"/>
                </a:lnTo>
                <a:lnTo>
                  <a:pt x="1250504" y="1412736"/>
                </a:lnTo>
                <a:cubicBezTo>
                  <a:pt x="1255046" y="1402818"/>
                  <a:pt x="1260447" y="1397622"/>
                  <a:pt x="1267001" y="1398984"/>
                </a:cubicBezTo>
                <a:cubicBezTo>
                  <a:pt x="1289654" y="1403688"/>
                  <a:pt x="1329349" y="1380330"/>
                  <a:pt x="1353057" y="1372353"/>
                </a:cubicBezTo>
                <a:cubicBezTo>
                  <a:pt x="1334317" y="1388071"/>
                  <a:pt x="1322116" y="1399966"/>
                  <a:pt x="1323621" y="1402285"/>
                </a:cubicBezTo>
                <a:cubicBezTo>
                  <a:pt x="1325374" y="1404986"/>
                  <a:pt x="1346313" y="1395030"/>
                  <a:pt x="1373960" y="1380483"/>
                </a:cubicBezTo>
                <a:cubicBezTo>
                  <a:pt x="1376897" y="1397406"/>
                  <a:pt x="1364898" y="1429924"/>
                  <a:pt x="1345611" y="1447973"/>
                </a:cubicBezTo>
                <a:cubicBezTo>
                  <a:pt x="1321096" y="1470914"/>
                  <a:pt x="1281575" y="1503210"/>
                  <a:pt x="1264269" y="1518538"/>
                </a:cubicBezTo>
                <a:lnTo>
                  <a:pt x="1240756" y="1536003"/>
                </a:lnTo>
                <a:lnTo>
                  <a:pt x="1236358" y="1539893"/>
                </a:lnTo>
                <a:lnTo>
                  <a:pt x="1241772" y="1539936"/>
                </a:lnTo>
                <a:cubicBezTo>
                  <a:pt x="1253515" y="1537866"/>
                  <a:pt x="1293969" y="1530327"/>
                  <a:pt x="1327855" y="1516584"/>
                </a:cubicBezTo>
                <a:cubicBezTo>
                  <a:pt x="1315263" y="1543593"/>
                  <a:pt x="1306957" y="1571034"/>
                  <a:pt x="1304252" y="1580271"/>
                </a:cubicBezTo>
                <a:lnTo>
                  <a:pt x="1303698" y="1585657"/>
                </a:lnTo>
                <a:lnTo>
                  <a:pt x="1308049" y="1581714"/>
                </a:lnTo>
                <a:lnTo>
                  <a:pt x="1327997" y="1560267"/>
                </a:lnTo>
                <a:cubicBezTo>
                  <a:pt x="1345137" y="1544754"/>
                  <a:pt x="1381588" y="1509029"/>
                  <a:pt x="1407089" y="1487189"/>
                </a:cubicBezTo>
                <a:cubicBezTo>
                  <a:pt x="1423208" y="1473384"/>
                  <a:pt x="1448092" y="1465283"/>
                  <a:pt x="1465933" y="1465550"/>
                </a:cubicBezTo>
                <a:cubicBezTo>
                  <a:pt x="1439993" y="1503855"/>
                  <a:pt x="1417508" y="1537579"/>
                  <a:pt x="1420809" y="1540281"/>
                </a:cubicBezTo>
                <a:cubicBezTo>
                  <a:pt x="1424011" y="1542903"/>
                  <a:pt x="1451919" y="1517364"/>
                  <a:pt x="1483479" y="1486259"/>
                </a:cubicBezTo>
                <a:cubicBezTo>
                  <a:pt x="1473949" y="1508919"/>
                  <a:pt x="1444888" y="1547098"/>
                  <a:pt x="1447125" y="1570715"/>
                </a:cubicBezTo>
                <a:cubicBezTo>
                  <a:pt x="1447757" y="1577379"/>
                  <a:pt x="1441998" y="1582175"/>
                  <a:pt x="1431640" y="1585597"/>
                </a:cubicBezTo>
                <a:lnTo>
                  <a:pt x="1432844" y="1594571"/>
                </a:lnTo>
                <a:lnTo>
                  <a:pt x="1435581" y="1594204"/>
                </a:lnTo>
                <a:lnTo>
                  <a:pt x="1444899" y="1663663"/>
                </a:lnTo>
                <a:cubicBezTo>
                  <a:pt x="1461665" y="1667043"/>
                  <a:pt x="1444320" y="1686432"/>
                  <a:pt x="1458724" y="1710911"/>
                </a:cubicBezTo>
                <a:cubicBezTo>
                  <a:pt x="1463211" y="1718535"/>
                  <a:pt x="1468154" y="1728468"/>
                  <a:pt x="1473735" y="1739511"/>
                </a:cubicBezTo>
                <a:close/>
                <a:moveTo>
                  <a:pt x="1557483" y="1296869"/>
                </a:moveTo>
                <a:cubicBezTo>
                  <a:pt x="1553237" y="1316824"/>
                  <a:pt x="1547443" y="1334086"/>
                  <a:pt x="1530316" y="1366300"/>
                </a:cubicBezTo>
                <a:cubicBezTo>
                  <a:pt x="1529000" y="1368776"/>
                  <a:pt x="1527475" y="1371493"/>
                  <a:pt x="1525607" y="1374324"/>
                </a:cubicBezTo>
                <a:cubicBezTo>
                  <a:pt x="1505056" y="1374632"/>
                  <a:pt x="1484775" y="1378751"/>
                  <a:pt x="1463501" y="1388324"/>
                </a:cubicBezTo>
                <a:lnTo>
                  <a:pt x="1453366" y="1394438"/>
                </a:lnTo>
                <a:cubicBezTo>
                  <a:pt x="1465710" y="1373422"/>
                  <a:pt x="1470959" y="1352161"/>
                  <a:pt x="1472224" y="1329901"/>
                </a:cubicBezTo>
                <a:cubicBezTo>
                  <a:pt x="1486521" y="1322357"/>
                  <a:pt x="1499255" y="1316314"/>
                  <a:pt x="1508601" y="1312599"/>
                </a:cubicBezTo>
                <a:cubicBezTo>
                  <a:pt x="1529584" y="1304259"/>
                  <a:pt x="1544396" y="1299602"/>
                  <a:pt x="1557483" y="1296869"/>
                </a:cubicBezTo>
                <a:close/>
                <a:moveTo>
                  <a:pt x="1574088" y="1217383"/>
                </a:moveTo>
                <a:cubicBezTo>
                  <a:pt x="1573956" y="1218329"/>
                  <a:pt x="1573821" y="1219276"/>
                  <a:pt x="1573547" y="1220202"/>
                </a:cubicBezTo>
                <a:cubicBezTo>
                  <a:pt x="1537260" y="1231704"/>
                  <a:pt x="1522605" y="1240661"/>
                  <a:pt x="1481345" y="1270607"/>
                </a:cubicBezTo>
                <a:lnTo>
                  <a:pt x="1476229" y="1274467"/>
                </a:lnTo>
                <a:cubicBezTo>
                  <a:pt x="1478433" y="1248701"/>
                  <a:pt x="1477828" y="1222747"/>
                  <a:pt x="1456738" y="1188514"/>
                </a:cubicBezTo>
                <a:cubicBezTo>
                  <a:pt x="1428475" y="1142636"/>
                  <a:pt x="1406982" y="1120524"/>
                  <a:pt x="1399477" y="1122748"/>
                </a:cubicBezTo>
                <a:cubicBezTo>
                  <a:pt x="1391971" y="1124972"/>
                  <a:pt x="1414180" y="1178750"/>
                  <a:pt x="1411707" y="1201855"/>
                </a:cubicBezTo>
                <a:cubicBezTo>
                  <a:pt x="1409235" y="1224960"/>
                  <a:pt x="1396363" y="1245480"/>
                  <a:pt x="1384641" y="1261377"/>
                </a:cubicBezTo>
                <a:cubicBezTo>
                  <a:pt x="1372918" y="1277274"/>
                  <a:pt x="1357820" y="1288653"/>
                  <a:pt x="1341371" y="1297241"/>
                </a:cubicBezTo>
                <a:cubicBezTo>
                  <a:pt x="1324922" y="1305829"/>
                  <a:pt x="1304044" y="1312497"/>
                  <a:pt x="1285948" y="1312906"/>
                </a:cubicBezTo>
                <a:cubicBezTo>
                  <a:pt x="1267852" y="1313315"/>
                  <a:pt x="1252540" y="1307463"/>
                  <a:pt x="1232797" y="1299692"/>
                </a:cubicBezTo>
                <a:cubicBezTo>
                  <a:pt x="1213055" y="1291921"/>
                  <a:pt x="1189370" y="1286849"/>
                  <a:pt x="1167493" y="1266279"/>
                </a:cubicBezTo>
                <a:cubicBezTo>
                  <a:pt x="1145615" y="1245709"/>
                  <a:pt x="1114190" y="1210905"/>
                  <a:pt x="1101536" y="1176269"/>
                </a:cubicBezTo>
                <a:cubicBezTo>
                  <a:pt x="1088882" y="1141634"/>
                  <a:pt x="1083914" y="1095822"/>
                  <a:pt x="1091565" y="1058464"/>
                </a:cubicBezTo>
                <a:cubicBezTo>
                  <a:pt x="1099217" y="1021107"/>
                  <a:pt x="1129287" y="975827"/>
                  <a:pt x="1147448" y="952125"/>
                </a:cubicBezTo>
                <a:cubicBezTo>
                  <a:pt x="1165610" y="928422"/>
                  <a:pt x="1176963" y="925520"/>
                  <a:pt x="1200535" y="916248"/>
                </a:cubicBezTo>
                <a:cubicBezTo>
                  <a:pt x="1224106" y="906976"/>
                  <a:pt x="1259227" y="897306"/>
                  <a:pt x="1288873" y="896497"/>
                </a:cubicBezTo>
                <a:cubicBezTo>
                  <a:pt x="1318519" y="895688"/>
                  <a:pt x="1347690" y="900078"/>
                  <a:pt x="1378410" y="911397"/>
                </a:cubicBezTo>
                <a:cubicBezTo>
                  <a:pt x="1409131" y="922715"/>
                  <a:pt x="1445635" y="940379"/>
                  <a:pt x="1473195" y="964408"/>
                </a:cubicBezTo>
                <a:cubicBezTo>
                  <a:pt x="1500756" y="988436"/>
                  <a:pt x="1526598" y="1022670"/>
                  <a:pt x="1543774" y="1055567"/>
                </a:cubicBezTo>
                <a:cubicBezTo>
                  <a:pt x="1560950" y="1088464"/>
                  <a:pt x="1572935" y="1125796"/>
                  <a:pt x="1576254" y="1161792"/>
                </a:cubicBezTo>
                <a:cubicBezTo>
                  <a:pt x="1577914" y="1179790"/>
                  <a:pt x="1576687" y="1198706"/>
                  <a:pt x="1574088" y="1217383"/>
                </a:cubicBezTo>
                <a:close/>
                <a:moveTo>
                  <a:pt x="1948965" y="1604300"/>
                </a:moveTo>
                <a:cubicBezTo>
                  <a:pt x="1944897" y="1633677"/>
                  <a:pt x="1931419" y="1667519"/>
                  <a:pt x="1919608" y="1689926"/>
                </a:cubicBezTo>
                <a:cubicBezTo>
                  <a:pt x="1907797" y="1712334"/>
                  <a:pt x="1903663" y="1723299"/>
                  <a:pt x="1878104" y="1738740"/>
                </a:cubicBezTo>
                <a:cubicBezTo>
                  <a:pt x="1852547" y="1754181"/>
                  <a:pt x="1804231" y="1779083"/>
                  <a:pt x="1766259" y="1782576"/>
                </a:cubicBezTo>
                <a:cubicBezTo>
                  <a:pt x="1728285" y="1786067"/>
                  <a:pt x="1683299" y="1776085"/>
                  <a:pt x="1650268" y="1759695"/>
                </a:cubicBezTo>
                <a:cubicBezTo>
                  <a:pt x="1617235" y="1743304"/>
                  <a:pt x="1586103" y="1708238"/>
                  <a:pt x="1568067" y="1684229"/>
                </a:cubicBezTo>
                <a:cubicBezTo>
                  <a:pt x="1550031" y="1660220"/>
                  <a:pt x="1547597" y="1636120"/>
                  <a:pt x="1542047" y="1615643"/>
                </a:cubicBezTo>
                <a:cubicBezTo>
                  <a:pt x="1536497" y="1595164"/>
                  <a:pt x="1532366" y="1579301"/>
                  <a:pt x="1534765" y="1561360"/>
                </a:cubicBezTo>
                <a:cubicBezTo>
                  <a:pt x="1537164" y="1543419"/>
                  <a:pt x="1546090" y="1523402"/>
                  <a:pt x="1556437" y="1507999"/>
                </a:cubicBezTo>
                <a:cubicBezTo>
                  <a:pt x="1566784" y="1492595"/>
                  <a:pt x="1579756" y="1478842"/>
                  <a:pt x="1596847" y="1468940"/>
                </a:cubicBezTo>
                <a:cubicBezTo>
                  <a:pt x="1613938" y="1459040"/>
                  <a:pt x="1635751" y="1448505"/>
                  <a:pt x="1658987" y="1448592"/>
                </a:cubicBezTo>
                <a:cubicBezTo>
                  <a:pt x="1682224" y="1448678"/>
                  <a:pt x="1733230" y="1476673"/>
                  <a:pt x="1736267" y="1469458"/>
                </a:cubicBezTo>
                <a:cubicBezTo>
                  <a:pt x="1739304" y="1462243"/>
                  <a:pt x="1719693" y="1438446"/>
                  <a:pt x="1677205" y="1405304"/>
                </a:cubicBezTo>
                <a:cubicBezTo>
                  <a:pt x="1643295" y="1378852"/>
                  <a:pt x="1616220" y="1376736"/>
                  <a:pt x="1588538" y="1376048"/>
                </a:cubicBezTo>
                <a:cubicBezTo>
                  <a:pt x="1608670" y="1352780"/>
                  <a:pt x="1617681" y="1338433"/>
                  <a:pt x="1630157" y="1310149"/>
                </a:cubicBezTo>
                <a:cubicBezTo>
                  <a:pt x="1633174" y="1303311"/>
                  <a:pt x="1636086" y="1295773"/>
                  <a:pt x="1637672" y="1287379"/>
                </a:cubicBezTo>
                <a:cubicBezTo>
                  <a:pt x="1664020" y="1284728"/>
                  <a:pt x="1691719" y="1284288"/>
                  <a:pt x="1716924" y="1289457"/>
                </a:cubicBezTo>
                <a:cubicBezTo>
                  <a:pt x="1752335" y="1296719"/>
                  <a:pt x="1788121" y="1312741"/>
                  <a:pt x="1818927" y="1333435"/>
                </a:cubicBezTo>
                <a:cubicBezTo>
                  <a:pt x="1849733" y="1354128"/>
                  <a:pt x="1880913" y="1383582"/>
                  <a:pt x="1901761" y="1413621"/>
                </a:cubicBezTo>
                <a:cubicBezTo>
                  <a:pt x="1922609" y="1443659"/>
                  <a:pt x="1936147" y="1481886"/>
                  <a:pt x="1944014" y="1513667"/>
                </a:cubicBezTo>
                <a:cubicBezTo>
                  <a:pt x="1951881" y="1545446"/>
                  <a:pt x="1953033" y="1574923"/>
                  <a:pt x="1948965" y="1604300"/>
                </a:cubicBezTo>
                <a:close/>
                <a:moveTo>
                  <a:pt x="2940923" y="791536"/>
                </a:moveTo>
                <a:cubicBezTo>
                  <a:pt x="2938685" y="782903"/>
                  <a:pt x="2795406" y="764237"/>
                  <a:pt x="2723442" y="765049"/>
                </a:cubicBezTo>
                <a:cubicBezTo>
                  <a:pt x="2651478" y="765862"/>
                  <a:pt x="2580043" y="779910"/>
                  <a:pt x="2509136" y="796413"/>
                </a:cubicBezTo>
                <a:cubicBezTo>
                  <a:pt x="2438229" y="812915"/>
                  <a:pt x="2362981" y="825345"/>
                  <a:pt x="2297998" y="864065"/>
                </a:cubicBezTo>
                <a:cubicBezTo>
                  <a:pt x="2233014" y="902786"/>
                  <a:pt x="2161117" y="975081"/>
                  <a:pt x="2119236" y="1028740"/>
                </a:cubicBezTo>
                <a:cubicBezTo>
                  <a:pt x="2077354" y="1082399"/>
                  <a:pt x="2052494" y="1184263"/>
                  <a:pt x="2046709" y="1186018"/>
                </a:cubicBezTo>
                <a:cubicBezTo>
                  <a:pt x="2040925" y="1187773"/>
                  <a:pt x="2036555" y="1097447"/>
                  <a:pt x="2050082" y="1047435"/>
                </a:cubicBezTo>
                <a:cubicBezTo>
                  <a:pt x="2063609" y="997424"/>
                  <a:pt x="2112318" y="918166"/>
                  <a:pt x="2111306" y="905675"/>
                </a:cubicBezTo>
                <a:cubicBezTo>
                  <a:pt x="2110294" y="893185"/>
                  <a:pt x="2064424" y="943208"/>
                  <a:pt x="2044010" y="972491"/>
                </a:cubicBezTo>
                <a:cubicBezTo>
                  <a:pt x="2023595" y="1001775"/>
                  <a:pt x="2002045" y="1041314"/>
                  <a:pt x="1988823" y="1081377"/>
                </a:cubicBezTo>
                <a:cubicBezTo>
                  <a:pt x="1975600" y="1121440"/>
                  <a:pt x="1968340" y="1165357"/>
                  <a:pt x="1964673" y="1212868"/>
                </a:cubicBezTo>
                <a:cubicBezTo>
                  <a:pt x="1962386" y="1242511"/>
                  <a:pt x="1958820" y="1275278"/>
                  <a:pt x="1961394" y="1307962"/>
                </a:cubicBezTo>
                <a:cubicBezTo>
                  <a:pt x="1941469" y="1288823"/>
                  <a:pt x="1921251" y="1272028"/>
                  <a:pt x="1905099" y="1259408"/>
                </a:cubicBezTo>
                <a:cubicBezTo>
                  <a:pt x="1865735" y="1228649"/>
                  <a:pt x="1833077" y="1221018"/>
                  <a:pt x="1800103" y="1211027"/>
                </a:cubicBezTo>
                <a:cubicBezTo>
                  <a:pt x="1767128" y="1201036"/>
                  <a:pt x="1744702" y="1198036"/>
                  <a:pt x="1707253" y="1199457"/>
                </a:cubicBezTo>
                <a:lnTo>
                  <a:pt x="1659999" y="1203856"/>
                </a:lnTo>
                <a:lnTo>
                  <a:pt x="1664642" y="1181313"/>
                </a:lnTo>
                <a:cubicBezTo>
                  <a:pt x="1670177" y="1144248"/>
                  <a:pt x="1669665" y="1121628"/>
                  <a:pt x="1663365" y="1087754"/>
                </a:cubicBezTo>
                <a:cubicBezTo>
                  <a:pt x="1657065" y="1053880"/>
                  <a:pt x="1653076" y="1020580"/>
                  <a:pt x="1626838" y="978069"/>
                </a:cubicBezTo>
                <a:cubicBezTo>
                  <a:pt x="1616073" y="960626"/>
                  <a:pt x="1601607" y="938682"/>
                  <a:pt x="1584778" y="916771"/>
                </a:cubicBezTo>
                <a:cubicBezTo>
                  <a:pt x="1616980" y="922927"/>
                  <a:pt x="1649940" y="922991"/>
                  <a:pt x="1679655" y="923981"/>
                </a:cubicBezTo>
                <a:cubicBezTo>
                  <a:pt x="1727280" y="925568"/>
                  <a:pt x="1771730" y="923187"/>
                  <a:pt x="1813005" y="914456"/>
                </a:cubicBezTo>
                <a:cubicBezTo>
                  <a:pt x="1854280" y="905725"/>
                  <a:pt x="1895952" y="888659"/>
                  <a:pt x="1927305" y="871593"/>
                </a:cubicBezTo>
                <a:cubicBezTo>
                  <a:pt x="1958658" y="854527"/>
                  <a:pt x="2013427" y="814443"/>
                  <a:pt x="2001124" y="812062"/>
                </a:cubicBezTo>
                <a:cubicBezTo>
                  <a:pt x="1988821" y="809681"/>
                  <a:pt x="1904682" y="849368"/>
                  <a:pt x="1853485" y="857306"/>
                </a:cubicBezTo>
                <a:cubicBezTo>
                  <a:pt x="1802288" y="865244"/>
                  <a:pt x="1712993" y="850956"/>
                  <a:pt x="1715374" y="845400"/>
                </a:cubicBezTo>
                <a:cubicBezTo>
                  <a:pt x="1717755" y="839844"/>
                  <a:pt x="1821737" y="826350"/>
                  <a:pt x="1879681" y="790631"/>
                </a:cubicBezTo>
                <a:cubicBezTo>
                  <a:pt x="1937625" y="754912"/>
                  <a:pt x="2017396" y="691412"/>
                  <a:pt x="2063036" y="631087"/>
                </a:cubicBezTo>
                <a:cubicBezTo>
                  <a:pt x="2108676" y="570762"/>
                  <a:pt x="2129315" y="497340"/>
                  <a:pt x="2153524" y="428681"/>
                </a:cubicBezTo>
                <a:cubicBezTo>
                  <a:pt x="2177733" y="360022"/>
                  <a:pt x="2199561" y="290568"/>
                  <a:pt x="2208292" y="219131"/>
                </a:cubicBezTo>
                <a:cubicBezTo>
                  <a:pt x="2217023" y="147694"/>
                  <a:pt x="2214245" y="3231"/>
                  <a:pt x="2205911" y="56"/>
                </a:cubicBezTo>
                <a:cubicBezTo>
                  <a:pt x="2197577" y="-3119"/>
                  <a:pt x="2180511" y="129437"/>
                  <a:pt x="2158286" y="200081"/>
                </a:cubicBezTo>
                <a:cubicBezTo>
                  <a:pt x="2136061" y="270725"/>
                  <a:pt x="2105898" y="360021"/>
                  <a:pt x="2072561" y="423918"/>
                </a:cubicBezTo>
                <a:cubicBezTo>
                  <a:pt x="2039224" y="487815"/>
                  <a:pt x="1999536" y="537028"/>
                  <a:pt x="1958261" y="583462"/>
                </a:cubicBezTo>
                <a:cubicBezTo>
                  <a:pt x="1916986" y="629896"/>
                  <a:pt x="1896349" y="658471"/>
                  <a:pt x="1824911" y="702524"/>
                </a:cubicBezTo>
                <a:cubicBezTo>
                  <a:pt x="1753473" y="746577"/>
                  <a:pt x="1682433" y="759277"/>
                  <a:pt x="1629649" y="762056"/>
                </a:cubicBezTo>
                <a:cubicBezTo>
                  <a:pt x="1576865" y="764835"/>
                  <a:pt x="1563767" y="764834"/>
                  <a:pt x="1536780" y="762056"/>
                </a:cubicBezTo>
                <a:cubicBezTo>
                  <a:pt x="1509793" y="759278"/>
                  <a:pt x="1496299" y="757690"/>
                  <a:pt x="1467724" y="745387"/>
                </a:cubicBezTo>
                <a:cubicBezTo>
                  <a:pt x="1439149" y="733084"/>
                  <a:pt x="1397477" y="711256"/>
                  <a:pt x="1365330" y="688237"/>
                </a:cubicBezTo>
                <a:cubicBezTo>
                  <a:pt x="1333183" y="665218"/>
                  <a:pt x="1271270" y="586241"/>
                  <a:pt x="1274842" y="607275"/>
                </a:cubicBezTo>
                <a:cubicBezTo>
                  <a:pt x="1277759" y="624453"/>
                  <a:pt x="1322499" y="718659"/>
                  <a:pt x="1361913" y="779519"/>
                </a:cubicBezTo>
                <a:cubicBezTo>
                  <a:pt x="1357373" y="777939"/>
                  <a:pt x="1352754" y="777097"/>
                  <a:pt x="1348203" y="776292"/>
                </a:cubicBezTo>
                <a:cubicBezTo>
                  <a:pt x="1296887" y="767215"/>
                  <a:pt x="1247408" y="765546"/>
                  <a:pt x="1198045" y="778220"/>
                </a:cubicBezTo>
                <a:cubicBezTo>
                  <a:pt x="1148682" y="790893"/>
                  <a:pt x="1088074" y="817539"/>
                  <a:pt x="1052024" y="852334"/>
                </a:cubicBezTo>
                <a:cubicBezTo>
                  <a:pt x="1015974" y="887129"/>
                  <a:pt x="996214" y="940288"/>
                  <a:pt x="981740" y="986991"/>
                </a:cubicBezTo>
                <a:cubicBezTo>
                  <a:pt x="967266" y="1033695"/>
                  <a:pt x="959052" y="1083182"/>
                  <a:pt x="965180" y="1132553"/>
                </a:cubicBezTo>
                <a:cubicBezTo>
                  <a:pt x="967410" y="1150523"/>
                  <a:pt x="971467" y="1170084"/>
                  <a:pt x="978622" y="1189170"/>
                </a:cubicBezTo>
                <a:cubicBezTo>
                  <a:pt x="944942" y="1171405"/>
                  <a:pt x="905381" y="1160994"/>
                  <a:pt x="883202" y="1151655"/>
                </a:cubicBezTo>
                <a:cubicBezTo>
                  <a:pt x="853040" y="1138955"/>
                  <a:pt x="835180" y="1167133"/>
                  <a:pt x="830814" y="1134986"/>
                </a:cubicBezTo>
                <a:cubicBezTo>
                  <a:pt x="826448" y="1102839"/>
                  <a:pt x="842324" y="1011161"/>
                  <a:pt x="857008" y="958774"/>
                </a:cubicBezTo>
                <a:cubicBezTo>
                  <a:pt x="871692" y="906387"/>
                  <a:pt x="887964" y="867095"/>
                  <a:pt x="918920" y="820661"/>
                </a:cubicBezTo>
                <a:cubicBezTo>
                  <a:pt x="949876" y="774227"/>
                  <a:pt x="983214" y="732952"/>
                  <a:pt x="1042745" y="680168"/>
                </a:cubicBezTo>
                <a:cubicBezTo>
                  <a:pt x="1102276" y="627384"/>
                  <a:pt x="1282061" y="509512"/>
                  <a:pt x="1276108" y="503956"/>
                </a:cubicBezTo>
                <a:cubicBezTo>
                  <a:pt x="1270155" y="498400"/>
                  <a:pt x="1071718" y="607143"/>
                  <a:pt x="1007027" y="646830"/>
                </a:cubicBezTo>
                <a:cubicBezTo>
                  <a:pt x="942336" y="686517"/>
                  <a:pt x="920111" y="708346"/>
                  <a:pt x="887964" y="742080"/>
                </a:cubicBezTo>
                <a:cubicBezTo>
                  <a:pt x="855817" y="775814"/>
                  <a:pt x="832798" y="815105"/>
                  <a:pt x="814145" y="849236"/>
                </a:cubicBezTo>
                <a:cubicBezTo>
                  <a:pt x="795492" y="883367"/>
                  <a:pt x="804619" y="864318"/>
                  <a:pt x="776045" y="946868"/>
                </a:cubicBezTo>
                <a:cubicBezTo>
                  <a:pt x="747471" y="1029418"/>
                  <a:pt x="773267" y="1157609"/>
                  <a:pt x="742708" y="1158799"/>
                </a:cubicBezTo>
                <a:cubicBezTo>
                  <a:pt x="712149" y="1159989"/>
                  <a:pt x="664523" y="1215948"/>
                  <a:pt x="649839" y="1211186"/>
                </a:cubicBezTo>
                <a:cubicBezTo>
                  <a:pt x="635155" y="1206424"/>
                  <a:pt x="636346" y="1158402"/>
                  <a:pt x="654601" y="1130224"/>
                </a:cubicBezTo>
                <a:cubicBezTo>
                  <a:pt x="672856" y="1102046"/>
                  <a:pt x="703417" y="1061168"/>
                  <a:pt x="716514" y="1042118"/>
                </a:cubicBezTo>
                <a:lnTo>
                  <a:pt x="735118" y="1019496"/>
                </a:lnTo>
                <a:cubicBezTo>
                  <a:pt x="737276" y="1017016"/>
                  <a:pt x="738578" y="1015329"/>
                  <a:pt x="738448" y="1014659"/>
                </a:cubicBezTo>
                <a:lnTo>
                  <a:pt x="733183" y="1015924"/>
                </a:lnTo>
                <a:cubicBezTo>
                  <a:pt x="718895" y="1022274"/>
                  <a:pt x="658967" y="1049659"/>
                  <a:pt x="630789" y="1080218"/>
                </a:cubicBezTo>
                <a:cubicBezTo>
                  <a:pt x="602611" y="1110777"/>
                  <a:pt x="575226" y="1161974"/>
                  <a:pt x="564114" y="1199280"/>
                </a:cubicBezTo>
                <a:cubicBezTo>
                  <a:pt x="553002" y="1236586"/>
                  <a:pt x="556573" y="1269130"/>
                  <a:pt x="564114" y="1304055"/>
                </a:cubicBezTo>
                <a:cubicBezTo>
                  <a:pt x="571655" y="1338980"/>
                  <a:pt x="570861" y="1371127"/>
                  <a:pt x="609358" y="1408830"/>
                </a:cubicBezTo>
                <a:cubicBezTo>
                  <a:pt x="647855" y="1446533"/>
                  <a:pt x="674048" y="1462806"/>
                  <a:pt x="680795" y="1458837"/>
                </a:cubicBezTo>
                <a:cubicBezTo>
                  <a:pt x="687542" y="1454868"/>
                  <a:pt x="653014" y="1408037"/>
                  <a:pt x="649839" y="1385018"/>
                </a:cubicBezTo>
                <a:cubicBezTo>
                  <a:pt x="646664" y="1361999"/>
                  <a:pt x="654204" y="1338980"/>
                  <a:pt x="661745" y="1320724"/>
                </a:cubicBezTo>
                <a:cubicBezTo>
                  <a:pt x="669286" y="1302468"/>
                  <a:pt x="681192" y="1287783"/>
                  <a:pt x="695083" y="1275480"/>
                </a:cubicBezTo>
                <a:cubicBezTo>
                  <a:pt x="708974" y="1263177"/>
                  <a:pt x="727626" y="1251668"/>
                  <a:pt x="745089" y="1246905"/>
                </a:cubicBezTo>
                <a:cubicBezTo>
                  <a:pt x="762552" y="1242142"/>
                  <a:pt x="778824" y="1244127"/>
                  <a:pt x="799858" y="1246905"/>
                </a:cubicBezTo>
                <a:cubicBezTo>
                  <a:pt x="820892" y="1249683"/>
                  <a:pt x="845101" y="1248890"/>
                  <a:pt x="871295" y="1263574"/>
                </a:cubicBezTo>
                <a:cubicBezTo>
                  <a:pt x="897489" y="1278258"/>
                  <a:pt x="936383" y="1304452"/>
                  <a:pt x="957020" y="1335011"/>
                </a:cubicBezTo>
                <a:cubicBezTo>
                  <a:pt x="977657" y="1365570"/>
                  <a:pt x="993532" y="1408830"/>
                  <a:pt x="995120" y="1446930"/>
                </a:cubicBezTo>
                <a:cubicBezTo>
                  <a:pt x="996708" y="1485030"/>
                  <a:pt x="978451" y="1536227"/>
                  <a:pt x="966545" y="1563611"/>
                </a:cubicBezTo>
                <a:cubicBezTo>
                  <a:pt x="954639" y="1590995"/>
                  <a:pt x="944321" y="1596551"/>
                  <a:pt x="923683" y="1611236"/>
                </a:cubicBezTo>
                <a:cubicBezTo>
                  <a:pt x="903045" y="1625921"/>
                  <a:pt x="871295" y="1643780"/>
                  <a:pt x="842720" y="1651718"/>
                </a:cubicBezTo>
                <a:cubicBezTo>
                  <a:pt x="814145" y="1659656"/>
                  <a:pt x="784777" y="1662433"/>
                  <a:pt x="752233" y="1658861"/>
                </a:cubicBezTo>
                <a:cubicBezTo>
                  <a:pt x="719689" y="1655289"/>
                  <a:pt x="680002" y="1646955"/>
                  <a:pt x="647458" y="1630286"/>
                </a:cubicBezTo>
                <a:cubicBezTo>
                  <a:pt x="614914" y="1613617"/>
                  <a:pt x="581576" y="1586630"/>
                  <a:pt x="556970" y="1558849"/>
                </a:cubicBezTo>
                <a:cubicBezTo>
                  <a:pt x="532364" y="1531068"/>
                  <a:pt x="511726" y="1497730"/>
                  <a:pt x="499820" y="1463599"/>
                </a:cubicBezTo>
                <a:cubicBezTo>
                  <a:pt x="487914" y="1429468"/>
                  <a:pt x="486327" y="1388986"/>
                  <a:pt x="485533" y="1354061"/>
                </a:cubicBezTo>
                <a:cubicBezTo>
                  <a:pt x="484739" y="1319136"/>
                  <a:pt x="482755" y="1303261"/>
                  <a:pt x="495058" y="1254049"/>
                </a:cubicBezTo>
                <a:cubicBezTo>
                  <a:pt x="507361" y="1204836"/>
                  <a:pt x="566893" y="1062358"/>
                  <a:pt x="559352" y="1058786"/>
                </a:cubicBezTo>
                <a:cubicBezTo>
                  <a:pt x="551811" y="1055214"/>
                  <a:pt x="474420" y="1186977"/>
                  <a:pt x="449814" y="1232618"/>
                </a:cubicBezTo>
                <a:cubicBezTo>
                  <a:pt x="425208" y="1278259"/>
                  <a:pt x="418461" y="1293736"/>
                  <a:pt x="411714" y="1332630"/>
                </a:cubicBezTo>
                <a:cubicBezTo>
                  <a:pt x="404967" y="1371524"/>
                  <a:pt x="405761" y="1428674"/>
                  <a:pt x="409333" y="1465980"/>
                </a:cubicBezTo>
                <a:cubicBezTo>
                  <a:pt x="412905" y="1503286"/>
                  <a:pt x="418859" y="1525114"/>
                  <a:pt x="433146" y="1556467"/>
                </a:cubicBezTo>
                <a:cubicBezTo>
                  <a:pt x="447433" y="1587820"/>
                  <a:pt x="459339" y="1619174"/>
                  <a:pt x="495058" y="1654099"/>
                </a:cubicBezTo>
                <a:cubicBezTo>
                  <a:pt x="499727" y="1658664"/>
                  <a:pt x="504871" y="1663582"/>
                  <a:pt x="510582" y="1668538"/>
                </a:cubicBezTo>
                <a:lnTo>
                  <a:pt x="506717" y="1667770"/>
                </a:lnTo>
                <a:cubicBezTo>
                  <a:pt x="454991" y="1661388"/>
                  <a:pt x="400756" y="1675194"/>
                  <a:pt x="354072" y="1684745"/>
                </a:cubicBezTo>
                <a:cubicBezTo>
                  <a:pt x="307387" y="1694296"/>
                  <a:pt x="264715" y="1706966"/>
                  <a:pt x="226609" y="1725071"/>
                </a:cubicBezTo>
                <a:cubicBezTo>
                  <a:pt x="188503" y="1743177"/>
                  <a:pt x="151953" y="1769481"/>
                  <a:pt x="125438" y="1793381"/>
                </a:cubicBezTo>
                <a:cubicBezTo>
                  <a:pt x="98923" y="1817281"/>
                  <a:pt x="54998" y="1869021"/>
                  <a:pt x="67517" y="1868470"/>
                </a:cubicBezTo>
                <a:cubicBezTo>
                  <a:pt x="80037" y="1867920"/>
                  <a:pt x="152616" y="1809725"/>
                  <a:pt x="200555" y="1790079"/>
                </a:cubicBezTo>
                <a:cubicBezTo>
                  <a:pt x="248495" y="1770433"/>
                  <a:pt x="338662" y="1763527"/>
                  <a:pt x="337640" y="1769485"/>
                </a:cubicBezTo>
                <a:cubicBezTo>
                  <a:pt x="336619" y="1775443"/>
                  <a:pt x="238641" y="1812788"/>
                  <a:pt x="190612" y="1861022"/>
                </a:cubicBezTo>
                <a:cubicBezTo>
                  <a:pt x="142582" y="1909256"/>
                  <a:pt x="79798" y="1989592"/>
                  <a:pt x="49466" y="2058889"/>
                </a:cubicBezTo>
                <a:cubicBezTo>
                  <a:pt x="19134" y="2128186"/>
                  <a:pt x="16166" y="2204396"/>
                  <a:pt x="8617" y="2276805"/>
                </a:cubicBezTo>
                <a:cubicBezTo>
                  <a:pt x="1068" y="2349215"/>
                  <a:pt x="-3981" y="2421843"/>
                  <a:pt x="4170" y="2493349"/>
                </a:cubicBezTo>
                <a:cubicBezTo>
                  <a:pt x="8307" y="2529646"/>
                  <a:pt x="19712" y="2583552"/>
                  <a:pt x="31121" y="2627980"/>
                </a:cubicBezTo>
                <a:cubicBezTo>
                  <a:pt x="20991" y="2626869"/>
                  <a:pt x="15011" y="2627045"/>
                  <a:pt x="15046" y="2628958"/>
                </a:cubicBezTo>
                <a:cubicBezTo>
                  <a:pt x="15085" y="2631035"/>
                  <a:pt x="22438" y="2635424"/>
                  <a:pt x="34627" y="2641043"/>
                </a:cubicBezTo>
                <a:cubicBezTo>
                  <a:pt x="44352" y="2677812"/>
                  <a:pt x="53614" y="2705336"/>
                  <a:pt x="57518" y="2705842"/>
                </a:cubicBezTo>
                <a:cubicBezTo>
                  <a:pt x="61182" y="2706317"/>
                  <a:pt x="60877" y="2683793"/>
                  <a:pt x="59602" y="2651992"/>
                </a:cubicBezTo>
                <a:cubicBezTo>
                  <a:pt x="105306" y="2670819"/>
                  <a:pt x="175873" y="2695247"/>
                  <a:pt x="220374" y="2705377"/>
                </a:cubicBezTo>
                <a:cubicBezTo>
                  <a:pt x="290547" y="2721351"/>
                  <a:pt x="363290" y="2724330"/>
                  <a:pt x="436091" y="2724799"/>
                </a:cubicBezTo>
                <a:cubicBezTo>
                  <a:pt x="508891" y="2725268"/>
                  <a:pt x="584964" y="2730709"/>
                  <a:pt x="657179" y="2708191"/>
                </a:cubicBezTo>
                <a:cubicBezTo>
                  <a:pt x="729395" y="2685673"/>
                  <a:pt x="816155" y="2632116"/>
                  <a:pt x="869384" y="2589689"/>
                </a:cubicBezTo>
                <a:cubicBezTo>
                  <a:pt x="922613" y="2547262"/>
                  <a:pt x="970518" y="2453992"/>
                  <a:pt x="976552" y="2453633"/>
                </a:cubicBezTo>
                <a:cubicBezTo>
                  <a:pt x="982587" y="2453273"/>
                  <a:pt x="965795" y="2542131"/>
                  <a:pt x="940990" y="2587617"/>
                </a:cubicBezTo>
                <a:cubicBezTo>
                  <a:pt x="916186" y="2633101"/>
                  <a:pt x="850353" y="2698832"/>
                  <a:pt x="848428" y="2711215"/>
                </a:cubicBezTo>
                <a:cubicBezTo>
                  <a:pt x="846502" y="2723597"/>
                  <a:pt x="902764" y="2685636"/>
                  <a:pt x="929438" y="2661914"/>
                </a:cubicBezTo>
                <a:cubicBezTo>
                  <a:pt x="956112" y="2638191"/>
                  <a:pt x="986280" y="2604760"/>
                  <a:pt x="1008472" y="2568879"/>
                </a:cubicBezTo>
                <a:cubicBezTo>
                  <a:pt x="1030662" y="2532998"/>
                  <a:pt x="1047953" y="2491980"/>
                  <a:pt x="1062586" y="2446631"/>
                </a:cubicBezTo>
                <a:cubicBezTo>
                  <a:pt x="1077219" y="2401282"/>
                  <a:pt x="1096913" y="2348897"/>
                  <a:pt x="1096265" y="2296783"/>
                </a:cubicBezTo>
                <a:lnTo>
                  <a:pt x="1095927" y="2292857"/>
                </a:lnTo>
                <a:cubicBezTo>
                  <a:pt x="1100224" y="2299079"/>
                  <a:pt x="1104546" y="2304733"/>
                  <a:pt x="1108569" y="2309876"/>
                </a:cubicBezTo>
                <a:cubicBezTo>
                  <a:pt x="1139349" y="2349223"/>
                  <a:pt x="1169201" y="2364509"/>
                  <a:pt x="1198791" y="2382161"/>
                </a:cubicBezTo>
                <a:cubicBezTo>
                  <a:pt x="1228380" y="2399813"/>
                  <a:pt x="1249420" y="2408134"/>
                  <a:pt x="1286106" y="2415792"/>
                </a:cubicBezTo>
                <a:cubicBezTo>
                  <a:pt x="1322792" y="2423450"/>
                  <a:pt x="1379507" y="2430531"/>
                  <a:pt x="1418907" y="2428107"/>
                </a:cubicBezTo>
                <a:cubicBezTo>
                  <a:pt x="1458307" y="2425684"/>
                  <a:pt x="1474433" y="2420682"/>
                  <a:pt x="1522506" y="2401250"/>
                </a:cubicBezTo>
                <a:cubicBezTo>
                  <a:pt x="1570579" y="2381819"/>
                  <a:pt x="1710061" y="2319406"/>
                  <a:pt x="1707341" y="2311518"/>
                </a:cubicBezTo>
                <a:cubicBezTo>
                  <a:pt x="1704621" y="2303629"/>
                  <a:pt x="1556455" y="2347112"/>
                  <a:pt x="1506187" y="2353922"/>
                </a:cubicBezTo>
                <a:cubicBezTo>
                  <a:pt x="1455919" y="2360732"/>
                  <a:pt x="1440359" y="2357012"/>
                  <a:pt x="1405734" y="2352378"/>
                </a:cubicBezTo>
                <a:cubicBezTo>
                  <a:pt x="1371109" y="2347743"/>
                  <a:pt x="1331048" y="2341709"/>
                  <a:pt x="1298435" y="2326117"/>
                </a:cubicBezTo>
                <a:cubicBezTo>
                  <a:pt x="1265822" y="2310526"/>
                  <a:pt x="1234959" y="2286343"/>
                  <a:pt x="1210056" y="2258828"/>
                </a:cubicBezTo>
                <a:cubicBezTo>
                  <a:pt x="1185153" y="2231312"/>
                  <a:pt x="1162001" y="2195206"/>
                  <a:pt x="1149016" y="2161024"/>
                </a:cubicBezTo>
                <a:cubicBezTo>
                  <a:pt x="1136032" y="2126843"/>
                  <a:pt x="1132118" y="2086480"/>
                  <a:pt x="1132151" y="2053740"/>
                </a:cubicBezTo>
                <a:cubicBezTo>
                  <a:pt x="1132184" y="2021001"/>
                  <a:pt x="1138177" y="1992117"/>
                  <a:pt x="1149213" y="1964590"/>
                </a:cubicBezTo>
                <a:cubicBezTo>
                  <a:pt x="1160249" y="1937062"/>
                  <a:pt x="1181495" y="1907472"/>
                  <a:pt x="1198363" y="1888576"/>
                </a:cubicBezTo>
                <a:cubicBezTo>
                  <a:pt x="1215231" y="1869680"/>
                  <a:pt x="1221890" y="1860037"/>
                  <a:pt x="1250418" y="1851218"/>
                </a:cubicBezTo>
                <a:cubicBezTo>
                  <a:pt x="1278946" y="1842400"/>
                  <a:pt x="1331842" y="1829890"/>
                  <a:pt x="1369536" y="1835664"/>
                </a:cubicBezTo>
                <a:cubicBezTo>
                  <a:pt x="1407229" y="1841437"/>
                  <a:pt x="1448478" y="1861978"/>
                  <a:pt x="1476579" y="1885854"/>
                </a:cubicBezTo>
                <a:cubicBezTo>
                  <a:pt x="1504680" y="1909731"/>
                  <a:pt x="1526433" y="1951272"/>
                  <a:pt x="1538144" y="1978924"/>
                </a:cubicBezTo>
                <a:cubicBezTo>
                  <a:pt x="1549854" y="2006575"/>
                  <a:pt x="1546401" y="2030550"/>
                  <a:pt x="1546846" y="2051762"/>
                </a:cubicBezTo>
                <a:cubicBezTo>
                  <a:pt x="1547291" y="2072974"/>
                  <a:pt x="1547473" y="2089365"/>
                  <a:pt x="1540816" y="2106198"/>
                </a:cubicBezTo>
                <a:cubicBezTo>
                  <a:pt x="1534159" y="2123030"/>
                  <a:pt x="1520667" y="2140301"/>
                  <a:pt x="1506909" y="2152753"/>
                </a:cubicBezTo>
                <a:cubicBezTo>
                  <a:pt x="1493151" y="2165205"/>
                  <a:pt x="1477245" y="2175422"/>
                  <a:pt x="1458269" y="2180907"/>
                </a:cubicBezTo>
                <a:cubicBezTo>
                  <a:pt x="1439294" y="2186393"/>
                  <a:pt x="1415585" y="2191352"/>
                  <a:pt x="1393055" y="2185662"/>
                </a:cubicBezTo>
                <a:cubicBezTo>
                  <a:pt x="1370526" y="2179972"/>
                  <a:pt x="1327781" y="2140498"/>
                  <a:pt x="1323094" y="2146767"/>
                </a:cubicBezTo>
                <a:cubicBezTo>
                  <a:pt x="1318406" y="2153036"/>
                  <a:pt x="1331696" y="2180861"/>
                  <a:pt x="1364931" y="2223275"/>
                </a:cubicBezTo>
                <a:cubicBezTo>
                  <a:pt x="1398166" y="2265689"/>
                  <a:pt x="1430205" y="2268440"/>
                  <a:pt x="1464088" y="2279780"/>
                </a:cubicBezTo>
                <a:cubicBezTo>
                  <a:pt x="1497970" y="2291121"/>
                  <a:pt x="1529923" y="2298253"/>
                  <a:pt x="1568226" y="2291316"/>
                </a:cubicBezTo>
                <a:cubicBezTo>
                  <a:pt x="1606528" y="2284379"/>
                  <a:pt x="1660429" y="2262797"/>
                  <a:pt x="1693905" y="2238155"/>
                </a:cubicBezTo>
                <a:cubicBezTo>
                  <a:pt x="1727381" y="2213513"/>
                  <a:pt x="1761197" y="2156965"/>
                  <a:pt x="1769082" y="2143463"/>
                </a:cubicBezTo>
                <a:lnTo>
                  <a:pt x="1770919" y="2138369"/>
                </a:lnTo>
                <a:cubicBezTo>
                  <a:pt x="1770267" y="2138166"/>
                  <a:pt x="1768447" y="2139274"/>
                  <a:pt x="1765745" y="2141146"/>
                </a:cubicBezTo>
                <a:lnTo>
                  <a:pt x="1741212" y="2157146"/>
                </a:lnTo>
                <a:cubicBezTo>
                  <a:pt x="1720836" y="2168066"/>
                  <a:pt x="1676841" y="2193941"/>
                  <a:pt x="1646825" y="2208982"/>
                </a:cubicBezTo>
                <a:cubicBezTo>
                  <a:pt x="1616808" y="2224024"/>
                  <a:pt x="1568947" y="2219920"/>
                  <a:pt x="1565831" y="2204801"/>
                </a:cubicBezTo>
                <a:cubicBezTo>
                  <a:pt x="1562714" y="2189682"/>
                  <a:pt x="1623577" y="2148507"/>
                  <a:pt x="1628124" y="2118265"/>
                </a:cubicBezTo>
                <a:cubicBezTo>
                  <a:pt x="1632671" y="2088022"/>
                  <a:pt x="1757243" y="2127776"/>
                  <a:pt x="1842437" y="2108464"/>
                </a:cubicBezTo>
                <a:cubicBezTo>
                  <a:pt x="1927631" y="2089153"/>
                  <a:pt x="1907693" y="2096127"/>
                  <a:pt x="1943670" y="2081345"/>
                </a:cubicBezTo>
                <a:cubicBezTo>
                  <a:pt x="1979648" y="2066563"/>
                  <a:pt x="2021234" y="2048010"/>
                  <a:pt x="2058302" y="2019773"/>
                </a:cubicBezTo>
                <a:cubicBezTo>
                  <a:pt x="2095371" y="1991536"/>
                  <a:pt x="2119514" y="1971849"/>
                  <a:pt x="2166082" y="1911921"/>
                </a:cubicBezTo>
                <a:cubicBezTo>
                  <a:pt x="2212651" y="1851993"/>
                  <a:pt x="2342581" y="1666735"/>
                  <a:pt x="2337714" y="1660207"/>
                </a:cubicBezTo>
                <a:cubicBezTo>
                  <a:pt x="2332847" y="1653678"/>
                  <a:pt x="2195897" y="1819392"/>
                  <a:pt x="2136880" y="1872750"/>
                </a:cubicBezTo>
                <a:cubicBezTo>
                  <a:pt x="2077862" y="1926107"/>
                  <a:pt x="2033167" y="1954698"/>
                  <a:pt x="1983607" y="1980353"/>
                </a:cubicBezTo>
                <a:cubicBezTo>
                  <a:pt x="1934047" y="2006009"/>
                  <a:pt x="1893203" y="2017856"/>
                  <a:pt x="1839518" y="2026683"/>
                </a:cubicBezTo>
                <a:cubicBezTo>
                  <a:pt x="1785832" y="2035509"/>
                  <a:pt x="1692964" y="2041195"/>
                  <a:pt x="1661493" y="2033316"/>
                </a:cubicBezTo>
                <a:cubicBezTo>
                  <a:pt x="1630022" y="2025437"/>
                  <a:pt x="1659995" y="2010788"/>
                  <a:pt x="1650693" y="1979411"/>
                </a:cubicBezTo>
                <a:cubicBezTo>
                  <a:pt x="1643853" y="1956339"/>
                  <a:pt x="1637861" y="1915872"/>
                  <a:pt x="1623912" y="1880441"/>
                </a:cubicBezTo>
                <a:cubicBezTo>
                  <a:pt x="1642094" y="1889654"/>
                  <a:pt x="1661090" y="1895840"/>
                  <a:pt x="1678705" y="1900035"/>
                </a:cubicBezTo>
                <a:cubicBezTo>
                  <a:pt x="1727101" y="1911561"/>
                  <a:pt x="1777192" y="1908846"/>
                  <a:pt x="1825205" y="1899602"/>
                </a:cubicBezTo>
                <a:cubicBezTo>
                  <a:pt x="1873218" y="1890358"/>
                  <a:pt x="1928229" y="1876571"/>
                  <a:pt x="1966782" y="1844571"/>
                </a:cubicBezTo>
                <a:cubicBezTo>
                  <a:pt x="2005335" y="1812571"/>
                  <a:pt x="2038492" y="1755266"/>
                  <a:pt x="2056522" y="1707598"/>
                </a:cubicBezTo>
                <a:cubicBezTo>
                  <a:pt x="2074554" y="1659931"/>
                  <a:pt x="2078343" y="1610569"/>
                  <a:pt x="2074971" y="1558565"/>
                </a:cubicBezTo>
                <a:cubicBezTo>
                  <a:pt x="2074672" y="1553953"/>
                  <a:pt x="2074344" y="1549270"/>
                  <a:pt x="2073273" y="1544583"/>
                </a:cubicBezTo>
                <a:cubicBezTo>
                  <a:pt x="2129424" y="1590459"/>
                  <a:pt x="2218131" y="1645299"/>
                  <a:pt x="2234884" y="1650089"/>
                </a:cubicBezTo>
                <a:cubicBezTo>
                  <a:pt x="2255397" y="1655955"/>
                  <a:pt x="2183716" y="1585723"/>
                  <a:pt x="2164377" y="1551237"/>
                </a:cubicBezTo>
                <a:cubicBezTo>
                  <a:pt x="2145037" y="1516751"/>
                  <a:pt x="2127930" y="1472929"/>
                  <a:pt x="2118848" y="1443174"/>
                </a:cubicBezTo>
                <a:cubicBezTo>
                  <a:pt x="2109766" y="1413418"/>
                  <a:pt x="2109673" y="1399831"/>
                  <a:pt x="2109883" y="1372702"/>
                </a:cubicBezTo>
                <a:cubicBezTo>
                  <a:pt x="2110094" y="1345573"/>
                  <a:pt x="2111535" y="1332555"/>
                  <a:pt x="2120108" y="1280398"/>
                </a:cubicBezTo>
                <a:cubicBezTo>
                  <a:pt x="2128682" y="1228241"/>
                  <a:pt x="2149126" y="1159031"/>
                  <a:pt x="2200777" y="1092877"/>
                </a:cubicBezTo>
                <a:cubicBezTo>
                  <a:pt x="2252428" y="1026724"/>
                  <a:pt x="2283101" y="1009359"/>
                  <a:pt x="2333797" y="973447"/>
                </a:cubicBezTo>
                <a:cubicBezTo>
                  <a:pt x="2384493" y="937535"/>
                  <a:pt x="2437777" y="903507"/>
                  <a:pt x="2504956" y="877408"/>
                </a:cubicBezTo>
                <a:cubicBezTo>
                  <a:pt x="2572135" y="851309"/>
                  <a:pt x="2664209" y="831161"/>
                  <a:pt x="2736870" y="816849"/>
                </a:cubicBezTo>
                <a:cubicBezTo>
                  <a:pt x="2809532" y="802537"/>
                  <a:pt x="2943161" y="800169"/>
                  <a:pt x="2940923" y="791536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1112505"/>
      </p:ext>
    </p:extLst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1033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1033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99"/>
                            </p:stCondLst>
                            <p:childTnLst>
                              <p:par>
                                <p:cTn id="30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Picture 2" descr="Resultado de imagen de guatapé colomb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1489" y="0"/>
            <a:ext cx="11287204" cy="693881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AutoShape 2" descr="Resultado de imagen de guatapé colombia"/>
          <p:cNvSpPr>
            <a:spLocks noChangeAspect="1" noChangeArrowheads="1"/>
          </p:cNvSpPr>
          <p:nvPr/>
        </p:nvSpPr>
        <p:spPr bwMode="auto">
          <a:xfrm>
            <a:off x="160384" y="-129730"/>
            <a:ext cx="306039" cy="282089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58723" name="Picture 3" descr="C:\Documents and Settings\Jose Luis\Escritorio\Guatape-el-pueblo-pintoresco-de-Antioquia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3873184" cy="668736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6" name="Picture 2" descr="C:\Documents and Settings\Jose Luis\Escritorio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62694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8" name="Picture 2" descr="C:\Documents and Settings\Jose Luis\Escritorio\68766894-guatape-colombia--14-de-diciembre-2016-calles-de-la-ciudad-de-colores-y-casas-decoradas-de-guatape-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801350" cy="661524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866" name="Picture 2" descr="C:\Documents and Settings\Jose Luis\Escritorio\08e071e77f10334e39100f918011ede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801350" cy="663088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4" name="Picture 2" descr="C:\Documents and Settings\Jose Luis\Escritorio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62731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4" name="Picture 2" descr="Resultado de imagen de guatapé colomb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Guatape, colorful town, Colombia, beautifu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801350" cy="6627897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17233" y="3217243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501897" y="3217243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6445721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9219" y="5515080"/>
            <a:ext cx="711765" cy="65044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6" y="4344477"/>
            <a:ext cx="3180190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60976" y="476281"/>
            <a:ext cx="3308979" cy="2990187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290777" y="3"/>
            <a:ext cx="4132247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martes, 07 de noviembre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09:56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97921" y="5332097"/>
            <a:ext cx="2372938" cy="88757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20561"/>
            <a:ext cx="10801350" cy="217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37783"/>
            <a:ext cx="10801350" cy="477890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0293" y="1"/>
            <a:ext cx="5760720" cy="1484357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10192"/>
            <a:ext cx="108013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69" y="4489276"/>
            <a:ext cx="3150394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60832" y="3982420"/>
            <a:ext cx="2790349" cy="2244637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70596" y="4634089"/>
            <a:ext cx="1440180" cy="94129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2823899"/>
            <a:ext cx="630079" cy="5068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330751"/>
            <a:ext cx="630079" cy="5068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3837606"/>
            <a:ext cx="630079" cy="5068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344458"/>
            <a:ext cx="630079" cy="5068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UATAPÉ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GUATAPÉ</Template>
  <TotalTime>47</TotalTime>
  <Words>126</Words>
  <Application>Microsoft Office PowerPoint</Application>
  <PresentationFormat>Personalizado</PresentationFormat>
  <Paragraphs>31</Paragraphs>
  <Slides>55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GUATAPÉ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4</cp:revision>
  <dcterms:created xsi:type="dcterms:W3CDTF">2017-11-07T08:56:06Z</dcterms:created>
  <dcterms:modified xsi:type="dcterms:W3CDTF">2017-11-07T09:43:46Z</dcterms:modified>
</cp:coreProperties>
</file>