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900" r:id="rId2"/>
    <p:sldMasterId id="2147483924" r:id="rId3"/>
    <p:sldMasterId id="2147483936" r:id="rId4"/>
    <p:sldMasterId id="2147483948" r:id="rId5"/>
  </p:sldMasterIdLst>
  <p:notesMasterIdLst>
    <p:notesMasterId r:id="rId56"/>
  </p:notesMasterIdLst>
  <p:sldIdLst>
    <p:sldId id="1691" r:id="rId6"/>
    <p:sldId id="1692" r:id="rId7"/>
    <p:sldId id="1693" r:id="rId8"/>
    <p:sldId id="2024" r:id="rId9"/>
    <p:sldId id="2589" r:id="rId10"/>
    <p:sldId id="2785" r:id="rId11"/>
    <p:sldId id="2733" r:id="rId12"/>
    <p:sldId id="2729" r:id="rId13"/>
    <p:sldId id="2732" r:id="rId14"/>
    <p:sldId id="2810" r:id="rId15"/>
    <p:sldId id="2746" r:id="rId16"/>
    <p:sldId id="2745" r:id="rId17"/>
    <p:sldId id="2821" r:id="rId18"/>
    <p:sldId id="2861" r:id="rId19"/>
    <p:sldId id="2852" r:id="rId20"/>
    <p:sldId id="2789" r:id="rId21"/>
    <p:sldId id="2793" r:id="rId22"/>
    <p:sldId id="2882" r:id="rId23"/>
    <p:sldId id="2868" r:id="rId24"/>
    <p:sldId id="2739" r:id="rId25"/>
    <p:sldId id="2850" r:id="rId26"/>
    <p:sldId id="2738" r:id="rId27"/>
    <p:sldId id="2736" r:id="rId28"/>
    <p:sldId id="2838" r:id="rId29"/>
    <p:sldId id="2845" r:id="rId30"/>
    <p:sldId id="2787" r:id="rId31"/>
    <p:sldId id="2872" r:id="rId32"/>
    <p:sldId id="2804" r:id="rId33"/>
    <p:sldId id="2798" r:id="rId34"/>
    <p:sldId id="2801" r:id="rId35"/>
    <p:sldId id="2722" r:id="rId36"/>
    <p:sldId id="2855" r:id="rId37"/>
    <p:sldId id="2818" r:id="rId38"/>
    <p:sldId id="2828" r:id="rId39"/>
    <p:sldId id="2802" r:id="rId40"/>
    <p:sldId id="2763" r:id="rId41"/>
    <p:sldId id="2800" r:id="rId42"/>
    <p:sldId id="2835" r:id="rId43"/>
    <p:sldId id="2723" r:id="rId44"/>
    <p:sldId id="2754" r:id="rId45"/>
    <p:sldId id="2829" r:id="rId46"/>
    <p:sldId id="2834" r:id="rId47"/>
    <p:sldId id="2840" r:id="rId48"/>
    <p:sldId id="2858" r:id="rId49"/>
    <p:sldId id="2869" r:id="rId50"/>
    <p:sldId id="2820" r:id="rId51"/>
    <p:sldId id="2799" r:id="rId52"/>
    <p:sldId id="1914" r:id="rId53"/>
    <p:sldId id="2406" r:id="rId54"/>
    <p:sldId id="268" r:id="rId55"/>
  </p:sldIdLst>
  <p:sldSz cx="15240000" cy="8572500"/>
  <p:notesSz cx="6858000" cy="9144000"/>
  <p:embeddedFontLst>
    <p:embeddedFont>
      <p:font typeface="Artistik" panose="04040505050F02020602" pitchFamily="82" charset="0"/>
      <p:regular r:id="rId57"/>
    </p:embeddedFont>
    <p:embeddedFont>
      <p:font typeface="Balloon XBd" panose="03060902030402060201" pitchFamily="66" charset="-18"/>
      <p:bold r:id="rId58"/>
    </p:embeddedFont>
    <p:embeddedFont>
      <p:font typeface="ContusTEEMed" pitchFamily="2" charset="0"/>
      <p:regular r:id="rId59"/>
    </p:embeddedFont>
    <p:embeddedFont>
      <p:font typeface="Kristen ITC" panose="03050502040202030202" pitchFamily="66" charset="0"/>
      <p:regular r:id="rId60"/>
    </p:embeddedFont>
    <p:embeddedFont>
      <p:font typeface="Nadianne" panose="03020902050305070206" pitchFamily="66" charset="-18"/>
      <p:bold r:id="rId61"/>
      <p:boldItalic r:id="rId62"/>
    </p:embeddedFont>
    <p:embeddedFont>
      <p:font typeface="Shogun" panose="020B7200000000000000" pitchFamily="34" charset="0"/>
      <p:regular r:id="rId63"/>
    </p:embeddedFont>
    <p:embeddedFont>
      <p:font typeface="Tekton Pro" panose="020F0403020208020904" pitchFamily="34" charset="-18"/>
      <p:regular r:id="rId64"/>
      <p:bold r:id="rId65"/>
      <p:italic r:id="rId66"/>
      <p:boldItalic r:id="rId67"/>
    </p:embeddedFont>
    <p:embeddedFont>
      <p:font typeface="Tekton Pro Ext" panose="020F0605020208020904" pitchFamily="34" charset="-18"/>
      <p:bold r:id="rId6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lRV3kqBzAQggtMhxRvcSw==" hashData="4DfIKvoCAdG+UB7Gnv/4W9aXreWyCbIkNj9rqJ+Itr2lgeyeOpK3xil0AcDPiuOUsRZrH00Mow9OfAOfW9WVS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E7"/>
    <a:srgbClr val="FFFF99"/>
    <a:srgbClr val="155F65"/>
    <a:srgbClr val="209199"/>
    <a:srgbClr val="21939B"/>
    <a:srgbClr val="DD8F29"/>
    <a:srgbClr val="A24A0E"/>
    <a:srgbClr val="FFE89F"/>
    <a:srgbClr val="DFAF3B"/>
    <a:srgbClr val="E8C6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658" autoAdjust="0"/>
    <p:restoredTop sz="94620" autoAdjust="0"/>
  </p:normalViewPr>
  <p:slideViewPr>
    <p:cSldViewPr>
      <p:cViewPr varScale="1">
        <p:scale>
          <a:sx n="85" d="100"/>
          <a:sy n="85" d="100"/>
        </p:scale>
        <p:origin x="1032" y="90"/>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font" Target="fonts/font7.fntdata"/><Relationship Id="rId68" Type="http://schemas.openxmlformats.org/officeDocument/2006/relationships/font" Target="fonts/font12.fntdata"/><Relationship Id="rId7" Type="http://schemas.openxmlformats.org/officeDocument/2006/relationships/slide" Target="slides/slide2.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2.fntdata"/><Relationship Id="rId66" Type="http://schemas.openxmlformats.org/officeDocument/2006/relationships/font" Target="fonts/font10.fntdata"/><Relationship Id="rId5" Type="http://schemas.openxmlformats.org/officeDocument/2006/relationships/slideMaster" Target="slideMasters/slideMaster5.xml"/><Relationship Id="rId61" Type="http://schemas.openxmlformats.org/officeDocument/2006/relationships/font" Target="fonts/font5.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3.fntdata"/><Relationship Id="rId67" Type="http://schemas.openxmlformats.org/officeDocument/2006/relationships/font" Target="fonts/font11.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font" Target="fonts/font6.fntdata"/><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1.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4.fntdata"/><Relationship Id="rId65" Type="http://schemas.openxmlformats.org/officeDocument/2006/relationships/font" Target="fonts/font9.fntdata"/><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8. 4. 2024</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8. 4. 2024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8. 4. 2024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8. 4. 2024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8. 4. 2024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8. 4. 2024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8. 4. 2024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141869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9159806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2734264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5929845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8. 4. 2024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718623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8. 4. 2024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9687491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8. 4. 2024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28714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665734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8485202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134634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8760701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8. 4. 2024</a:t>
            </a:fld>
            <a:endParaRPr lang="es-ES" altLang="sk-SK"/>
          </a:p>
        </p:txBody>
      </p:sp>
    </p:spTree>
    <p:extLst>
      <p:ext uri="{BB962C8B-B14F-4D97-AF65-F5344CB8AC3E}">
        <p14:creationId xmlns:p14="http://schemas.microsoft.com/office/powerpoint/2010/main" val="42087603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8. 4. 2024</a:t>
            </a:fld>
            <a:endParaRPr lang="es-ES" altLang="sk-SK"/>
          </a:p>
        </p:txBody>
      </p:sp>
    </p:spTree>
    <p:extLst>
      <p:ext uri="{BB962C8B-B14F-4D97-AF65-F5344CB8AC3E}">
        <p14:creationId xmlns:p14="http://schemas.microsoft.com/office/powerpoint/2010/main" val="399896739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8. 4. 2024</a:t>
            </a:fld>
            <a:endParaRPr lang="es-ES" altLang="sk-SK"/>
          </a:p>
        </p:txBody>
      </p:sp>
    </p:spTree>
    <p:extLst>
      <p:ext uri="{BB962C8B-B14F-4D97-AF65-F5344CB8AC3E}">
        <p14:creationId xmlns:p14="http://schemas.microsoft.com/office/powerpoint/2010/main" val="75323219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8. 4. 2024</a:t>
            </a:fld>
            <a:endParaRPr lang="es-ES" altLang="sk-SK"/>
          </a:p>
        </p:txBody>
      </p:sp>
    </p:spTree>
    <p:extLst>
      <p:ext uri="{BB962C8B-B14F-4D97-AF65-F5344CB8AC3E}">
        <p14:creationId xmlns:p14="http://schemas.microsoft.com/office/powerpoint/2010/main" val="411370620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8. 4. 2024</a:t>
            </a:fld>
            <a:endParaRPr lang="es-ES" altLang="sk-SK"/>
          </a:p>
        </p:txBody>
      </p:sp>
    </p:spTree>
    <p:extLst>
      <p:ext uri="{BB962C8B-B14F-4D97-AF65-F5344CB8AC3E}">
        <p14:creationId xmlns:p14="http://schemas.microsoft.com/office/powerpoint/2010/main" val="27006341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8. 4. 2024</a:t>
            </a:fld>
            <a:endParaRPr lang="es-ES" altLang="sk-SK"/>
          </a:p>
        </p:txBody>
      </p:sp>
    </p:spTree>
    <p:extLst>
      <p:ext uri="{BB962C8B-B14F-4D97-AF65-F5344CB8AC3E}">
        <p14:creationId xmlns:p14="http://schemas.microsoft.com/office/powerpoint/2010/main" val="93997500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8. 4. 2024</a:t>
            </a:fld>
            <a:endParaRPr lang="es-ES" altLang="sk-SK"/>
          </a:p>
        </p:txBody>
      </p:sp>
    </p:spTree>
    <p:extLst>
      <p:ext uri="{BB962C8B-B14F-4D97-AF65-F5344CB8AC3E}">
        <p14:creationId xmlns:p14="http://schemas.microsoft.com/office/powerpoint/2010/main" val="407284792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8. 4. 2024</a:t>
            </a:fld>
            <a:endParaRPr lang="es-ES" altLang="sk-SK"/>
          </a:p>
        </p:txBody>
      </p:sp>
    </p:spTree>
    <p:extLst>
      <p:ext uri="{BB962C8B-B14F-4D97-AF65-F5344CB8AC3E}">
        <p14:creationId xmlns:p14="http://schemas.microsoft.com/office/powerpoint/2010/main" val="243996503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8. 4. 2024</a:t>
            </a:fld>
            <a:endParaRPr lang="es-ES" altLang="sk-SK"/>
          </a:p>
        </p:txBody>
      </p:sp>
    </p:spTree>
    <p:extLst>
      <p:ext uri="{BB962C8B-B14F-4D97-AF65-F5344CB8AC3E}">
        <p14:creationId xmlns:p14="http://schemas.microsoft.com/office/powerpoint/2010/main" val="246434128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8. 4. 2024</a:t>
            </a:fld>
            <a:endParaRPr lang="es-ES" altLang="sk-SK"/>
          </a:p>
        </p:txBody>
      </p:sp>
    </p:spTree>
    <p:extLst>
      <p:ext uri="{BB962C8B-B14F-4D97-AF65-F5344CB8AC3E}">
        <p14:creationId xmlns:p14="http://schemas.microsoft.com/office/powerpoint/2010/main" val="188641956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8. 4. 2024</a:t>
            </a:fld>
            <a:endParaRPr lang="es-ES" altLang="sk-SK"/>
          </a:p>
        </p:txBody>
      </p:sp>
    </p:spTree>
    <p:extLst>
      <p:ext uri="{BB962C8B-B14F-4D97-AF65-F5344CB8AC3E}">
        <p14:creationId xmlns:p14="http://schemas.microsoft.com/office/powerpoint/2010/main" val="1165809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8. 4. 2024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8. 4. 2024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8. 4. 2024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8. 4. 2024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2381627420"/>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8. 4. 2024</a:t>
            </a:fld>
            <a:endParaRPr lang="es-ES" altLang="sk-SK"/>
          </a:p>
        </p:txBody>
      </p:sp>
    </p:spTree>
    <p:extLst>
      <p:ext uri="{BB962C8B-B14F-4D97-AF65-F5344CB8AC3E}">
        <p14:creationId xmlns:p14="http://schemas.microsoft.com/office/powerpoint/2010/main" val="3152111984"/>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g"/><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jpg"/><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g"/><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g"/><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g"/><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g"/><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g"/><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g"/><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g"/><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jpg"/><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0.jpg"/><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1.jpg"/><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jpg"/><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3.jpg"/><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jpg"/><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jpg"/><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jpg"/><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7.jpg"/><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8.jpg"/><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jpg"/><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0.jpg"/><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1.jpg"/><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2.jpg"/><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3.jpg"/><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4.jpg"/><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5.jpg"/><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6.jpg"/><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7.jpg"/><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8.jpg"/><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9.jpg"/><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0.jpg"/><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1.jpg"/><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2.jpg"/><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8" Type="http://schemas.openxmlformats.org/officeDocument/2006/relationships/hyperlink" Target="http://www.wistarie.net/tags/steve" TargetMode="External"/><Relationship Id="rId3" Type="http://schemas.openxmlformats.org/officeDocument/2006/relationships/image" Target="../media/image55.png"/><Relationship Id="rId7" Type="http://schemas.openxmlformats.org/officeDocument/2006/relationships/hyperlink" Target="https://www.youtube.com/channel/UC4x4T-5Itm_FsR07hKJYstA/videos" TargetMode="External"/><Relationship Id="rId2" Type="http://schemas.openxmlformats.org/officeDocument/2006/relationships/image" Target="../media/image54.png"/><Relationship Id="rId1" Type="http://schemas.openxmlformats.org/officeDocument/2006/relationships/slideLayout" Target="../slideLayouts/slideLayout35.xml"/><Relationship Id="rId6" Type="http://schemas.openxmlformats.org/officeDocument/2006/relationships/image" Target="../media/image56.jpg"/><Relationship Id="rId5" Type="http://schemas.openxmlformats.org/officeDocument/2006/relationships/hyperlink" Target="mailto:pista2011@gmail.com" TargetMode="External"/><Relationship Id="rId4" Type="http://schemas.openxmlformats.org/officeDocument/2006/relationships/hyperlink" Target="https://www.youtube.com/channel/UC4x4T-5Itm_FsR07hKJYstA/videos?view=0&amp;sort=da" TargetMode="External"/><Relationship Id="rId9" Type="http://schemas.openxmlformats.org/officeDocument/2006/relationships/image" Target="../media/image57.png"/></Relationships>
</file>

<file path=ppt/slides/_rels/slide50.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rPr>
              <a:t>Svet objektívom</a:t>
            </a:r>
            <a:endParaRPr lang="sk-SK" sz="105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rPr>
              <a:t>El mundo en la lente</a:t>
            </a:r>
            <a:endParaRPr lang="sk-SK" sz="105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plastic"/>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w="22225">
                  <a:solidFill>
                    <a:schemeClr val="tx1">
                      <a:alpha val="70000"/>
                    </a:schemeClr>
                  </a:solidFill>
                </a:ln>
                <a:solidFill>
                  <a:srgbClr val="FFFF99"/>
                </a:solidFill>
                <a:effectLst>
                  <a:outerShdw blurRad="38100" dist="38100" dir="2700000" algn="tl">
                    <a:srgbClr val="000000">
                      <a:alpha val="43137"/>
                    </a:srgbClr>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w="22225">
                <a:solidFill>
                  <a:schemeClr val="tx1">
                    <a:alpha val="70000"/>
                  </a:schemeClr>
                </a:solidFill>
              </a:ln>
              <a:solidFill>
                <a:srgbClr val="FFFF99"/>
              </a:soli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172992" y="602592"/>
            <a:ext cx="1223514" cy="602370"/>
          </a:xfrm>
          <a:prstGeom prst="roundRect">
            <a:avLst/>
          </a:prstGeom>
          <a:noFill/>
          <a:ln w="31750">
            <a:solidFill>
              <a:srgbClr val="FFFF99"/>
            </a:solidFill>
          </a:ln>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000" b="1">
                <a:ln w="6350">
                  <a:solidFill>
                    <a:schemeClr val="tx1">
                      <a:alpha val="70000"/>
                    </a:schemeClr>
                  </a:solidFill>
                </a:ln>
                <a:solidFill>
                  <a:srgbClr val="FFFF99"/>
                </a:solidFill>
                <a:latin typeface="ContusTEEMed" pitchFamily="2" charset="0"/>
              </a:rPr>
              <a:t>90</a:t>
            </a:r>
            <a:endParaRPr lang="sk-SK" sz="4000" b="1" dirty="0">
              <a:ln w="6350">
                <a:solidFill>
                  <a:schemeClr val="tx1">
                    <a:alpha val="70000"/>
                  </a:schemeClr>
                </a:solidFill>
              </a:ln>
              <a:solidFill>
                <a:srgbClr val="FFFF99"/>
              </a:solidFill>
              <a:latin typeface="ContusTEEMed" pitchFamily="2" charset="0"/>
            </a:endParaRPr>
          </a:p>
        </p:txBody>
      </p:sp>
      <p:sp>
        <p:nvSpPr>
          <p:cNvPr id="3" name="Autor">
            <a:extLst>
              <a:ext uri="{FF2B5EF4-FFF2-40B4-BE49-F238E27FC236}">
                <a16:creationId xmlns:a16="http://schemas.microsoft.com/office/drawing/2014/main" id="{D943E57F-4DDD-4E6E-A634-B715986742BF}"/>
              </a:ext>
            </a:extLst>
          </p:cNvPr>
          <p:cNvSpPr/>
          <p:nvPr/>
        </p:nvSpPr>
        <p:spPr>
          <a:xfrm>
            <a:off x="4080320" y="7178400"/>
            <a:ext cx="7072958" cy="454526"/>
          </a:xfrm>
          <a:prstGeom prst="roundRect">
            <a:avLst/>
          </a:prstGeom>
          <a:noFill/>
          <a:ln w="19050" cmpd="sng">
            <a:noFill/>
            <a:prstDash val="solid"/>
          </a:ln>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4800" b="1" i="0" u="none" strike="noStrike" kern="1200" cap="none" spc="0" normalizeH="0" baseline="0" noProof="0">
                <a:ln w="6350">
                  <a:solidFill>
                    <a:schemeClr val="tx1">
                      <a:alpha val="30000"/>
                    </a:schemeClr>
                  </a:solidFill>
                </a:ln>
                <a:solidFill>
                  <a:srgbClr val="FFFF99"/>
                </a:solidFill>
                <a:uLnTx/>
                <a:uFillTx/>
                <a:latin typeface="ContusTEEMed" pitchFamily="2" charset="0"/>
              </a:rPr>
              <a:t> </a:t>
            </a:r>
            <a:r>
              <a:rPr lang="sk-SK" sz="4800" b="1" u="sng">
                <a:ln w="6350">
                  <a:solidFill>
                    <a:schemeClr val="tx1"/>
                  </a:solidFill>
                </a:ln>
                <a:solidFill>
                  <a:srgbClr val="FFFF99"/>
                </a:solidFill>
                <a:latin typeface="ContusTEEMed" pitchFamily="2" charset="0"/>
              </a:rPr>
              <a:t>Sylvain, Daniel, Steve</a:t>
            </a:r>
            <a:endParaRPr lang="sk-SK" sz="4800" b="1" u="sng" dirty="0">
              <a:ln w="6350">
                <a:solidFill>
                  <a:schemeClr val="tx1"/>
                </a:solidFill>
              </a:ln>
              <a:solidFill>
                <a:srgbClr val="FFFF99"/>
              </a:solidFill>
              <a:latin typeface="ContusTEEMed" pitchFamily="2" charset="0"/>
            </a:endParaRPr>
          </a:p>
        </p:txBody>
      </p:sp>
      <p:pic>
        <p:nvPicPr>
          <p:cNvPr id="13" name="Foto 4b">
            <a:extLst>
              <a:ext uri="{FF2B5EF4-FFF2-40B4-BE49-F238E27FC236}">
                <a16:creationId xmlns:a16="http://schemas.microsoft.com/office/drawing/2014/main" id="{4CC5225A-EFAC-D3EB-C064-2A93825EA9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07997" y="3960000"/>
            <a:ext cx="3929600" cy="2210400"/>
          </a:xfrm>
          <a:prstGeom prst="rect">
            <a:avLst/>
          </a:prstGeom>
          <a:solidFill>
            <a:srgbClr val="FFFFFF">
              <a:shade val="85000"/>
            </a:srgbClr>
          </a:solidFill>
          <a:ln w="60325" cap="sq">
            <a:solidFill>
              <a:schemeClr val="accent4">
                <a:lumMod val="40000"/>
                <a:lumOff val="60000"/>
              </a:schemeClr>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8" name="Foto 4a">
            <a:extLst>
              <a:ext uri="{FF2B5EF4-FFF2-40B4-BE49-F238E27FC236}">
                <a16:creationId xmlns:a16="http://schemas.microsoft.com/office/drawing/2014/main" id="{DA205EB4-BBE2-594E-EC68-FF4C307AAAB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solidFill>
            <a:srgbClr val="FFFFFF">
              <a:shade val="85000"/>
            </a:srgbClr>
          </a:solidFill>
          <a:ln w="60325" cap="sq">
            <a:solidFill>
              <a:schemeClr val="accent4">
                <a:lumMod val="40000"/>
                <a:lumOff val="60000"/>
              </a:schemeClr>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2" name="Foto 3">
            <a:extLst>
              <a:ext uri="{FF2B5EF4-FFF2-40B4-BE49-F238E27FC236}">
                <a16:creationId xmlns:a16="http://schemas.microsoft.com/office/drawing/2014/main" id="{9CF74BF6-EAF0-13E9-6B3D-9F2C420AF37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2000" y="2952000"/>
            <a:ext cx="3929599" cy="2210400"/>
          </a:xfrm>
          <a:prstGeom prst="rect">
            <a:avLst/>
          </a:prstGeom>
          <a:solidFill>
            <a:srgbClr val="FFFFFF">
              <a:shade val="85000"/>
            </a:srgbClr>
          </a:solidFill>
          <a:ln w="60325" cap="sq">
            <a:solidFill>
              <a:schemeClr val="accent4">
                <a:lumMod val="40000"/>
                <a:lumOff val="60000"/>
              </a:schemeClr>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sp>
        <p:nvSpPr>
          <p:cNvPr id="9" name="Rok">
            <a:extLst>
              <a:ext uri="{FF2B5EF4-FFF2-40B4-BE49-F238E27FC236}">
                <a16:creationId xmlns:a16="http://schemas.microsoft.com/office/drawing/2014/main" id="{A4D109FD-3207-4BFB-A488-1189D879FF6E}"/>
              </a:ext>
            </a:extLst>
          </p:cNvPr>
          <p:cNvSpPr/>
          <p:nvPr/>
        </p:nvSpPr>
        <p:spPr>
          <a:xfrm>
            <a:off x="7022799" y="6228046"/>
            <a:ext cx="1188000" cy="454526"/>
          </a:xfrm>
          <a:prstGeom prst="roundRect">
            <a:avLst>
              <a:gd name="adj" fmla="val 50000"/>
            </a:avLst>
          </a:prstGeom>
          <a:noFill/>
          <a:ln w="31750" cmpd="sng">
            <a:noFill/>
          </a:ln>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3600" b="1">
                <a:ln w="6350">
                  <a:solidFill>
                    <a:schemeClr val="tx1">
                      <a:alpha val="90000"/>
                    </a:schemeClr>
                  </a:solidFill>
                </a:ln>
                <a:solidFill>
                  <a:srgbClr val="FFFF99"/>
                </a:solidFill>
                <a:latin typeface="ContusTEEMed" pitchFamily="2" charset="0"/>
              </a:rPr>
              <a:t>2023</a:t>
            </a:r>
          </a:p>
        </p:txBody>
      </p:sp>
      <p:pic>
        <p:nvPicPr>
          <p:cNvPr id="5" name="Rám">
            <a:extLst>
              <a:ext uri="{FF2B5EF4-FFF2-40B4-BE49-F238E27FC236}">
                <a16:creationId xmlns:a16="http://schemas.microsoft.com/office/drawing/2014/main" id="{532D368B-DFAF-911B-8447-B5906E5B514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 y="0"/>
            <a:ext cx="15226566" cy="8564945"/>
          </a:xfrm>
          <a:prstGeom prst="rect">
            <a:avLst/>
          </a:prstGeom>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3000">
        <p:fade/>
        <p:sndAc>
          <p:stSnd loop="1">
            <p:snd r:embed="rId3" name="Janu - Hemelsblauw.wav"/>
          </p:stSnd>
        </p:sndAc>
      </p:transition>
    </mc:Choice>
    <mc:Fallback xmlns="">
      <p:transition spd="slow" advClick="0" advTm="23000">
        <p:fade/>
        <p:sndAc>
          <p:stSnd loop="1">
            <p:snd r:embed="rId8" name="Janu - Hemelsblauw.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ppt_x</p:attrName>
                                        </p:attrNameLst>
                                      </p:cBhvr>
                                      <p:tavLst>
                                        <p:tav tm="0">
                                          <p:val>
                                            <p:strVal val="#ppt_x"/>
                                          </p:val>
                                        </p:tav>
                                        <p:tav tm="100000">
                                          <p:val>
                                            <p:strVal val="#ppt_x"/>
                                          </p:val>
                                        </p:tav>
                                      </p:tavLst>
                                    </p:anim>
                                    <p:anim calcmode="lin" valueType="num">
                                      <p:cBhvr>
                                        <p:cTn id="13" dur="2000" fill="hold"/>
                                        <p:tgtEl>
                                          <p:spTgt spid="2"/>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8"/>
                                        </p:tgtEl>
                                        <p:attrNameLst>
                                          <p:attrName>style.visibility</p:attrName>
                                        </p:attrNameLst>
                                      </p:cBhvr>
                                      <p:to>
                                        <p:strVal val="visible"/>
                                      </p:to>
                                    </p:set>
                                    <p:anim calcmode="lin" valueType="num">
                                      <p:cBhvr>
                                        <p:cTn id="16" dur="2500" fill="hold"/>
                                        <p:tgtEl>
                                          <p:spTgt spid="8"/>
                                        </p:tgtEl>
                                        <p:attrNameLst>
                                          <p:attrName>ppt_w</p:attrName>
                                        </p:attrNameLst>
                                      </p:cBhvr>
                                      <p:tavLst>
                                        <p:tav tm="0">
                                          <p:val>
                                            <p:fltVal val="0"/>
                                          </p:val>
                                        </p:tav>
                                        <p:tav tm="100000">
                                          <p:val>
                                            <p:strVal val="#ppt_w"/>
                                          </p:val>
                                        </p:tav>
                                      </p:tavLst>
                                    </p:anim>
                                    <p:anim calcmode="lin" valueType="num">
                                      <p:cBhvr>
                                        <p:cTn id="17" dur="2500" fill="hold"/>
                                        <p:tgtEl>
                                          <p:spTgt spid="8"/>
                                        </p:tgtEl>
                                        <p:attrNameLst>
                                          <p:attrName>ppt_h</p:attrName>
                                        </p:attrNameLst>
                                      </p:cBhvr>
                                      <p:tavLst>
                                        <p:tav tm="0">
                                          <p:val>
                                            <p:fltVal val="0"/>
                                          </p:val>
                                        </p:tav>
                                        <p:tav tm="100000">
                                          <p:val>
                                            <p:strVal val="#ppt_h"/>
                                          </p:val>
                                        </p:tav>
                                      </p:tavLst>
                                    </p:anim>
                                    <p:animEffect transition="in" filter="fade">
                                      <p:cBhvr>
                                        <p:cTn id="18" dur="2500"/>
                                        <p:tgtEl>
                                          <p:spTgt spid="8"/>
                                        </p:tgtEl>
                                      </p:cBhvr>
                                    </p:animEffect>
                                    <p:anim calcmode="lin" valueType="num">
                                      <p:cBhvr>
                                        <p:cTn id="19" dur="2500" fill="hold"/>
                                        <p:tgtEl>
                                          <p:spTgt spid="8"/>
                                        </p:tgtEl>
                                        <p:attrNameLst>
                                          <p:attrName>ppt_x</p:attrName>
                                        </p:attrNameLst>
                                      </p:cBhvr>
                                      <p:tavLst>
                                        <p:tav tm="0">
                                          <p:val>
                                            <p:fltVal val="0.5"/>
                                          </p:val>
                                        </p:tav>
                                        <p:tav tm="100000">
                                          <p:val>
                                            <p:strVal val="#ppt_x"/>
                                          </p:val>
                                        </p:tav>
                                      </p:tavLst>
                                    </p:anim>
                                    <p:anim calcmode="lin" valueType="num">
                                      <p:cBhvr>
                                        <p:cTn id="20" dur="2500" fill="hold"/>
                                        <p:tgtEl>
                                          <p:spTgt spid="8"/>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3"/>
                                        </p:tgtEl>
                                        <p:attrNameLst>
                                          <p:attrName>style.visibility</p:attrName>
                                        </p:attrNameLst>
                                      </p:cBhvr>
                                      <p:to>
                                        <p:strVal val="visible"/>
                                      </p:to>
                                    </p:set>
                                    <p:anim calcmode="lin" valueType="num">
                                      <p:cBhvr>
                                        <p:cTn id="23" dur="2500" fill="hold"/>
                                        <p:tgtEl>
                                          <p:spTgt spid="13"/>
                                        </p:tgtEl>
                                        <p:attrNameLst>
                                          <p:attrName>ppt_w</p:attrName>
                                        </p:attrNameLst>
                                      </p:cBhvr>
                                      <p:tavLst>
                                        <p:tav tm="0">
                                          <p:val>
                                            <p:fltVal val="0"/>
                                          </p:val>
                                        </p:tav>
                                        <p:tav tm="100000">
                                          <p:val>
                                            <p:strVal val="#ppt_w"/>
                                          </p:val>
                                        </p:tav>
                                      </p:tavLst>
                                    </p:anim>
                                    <p:anim calcmode="lin" valueType="num">
                                      <p:cBhvr>
                                        <p:cTn id="24" dur="2500" fill="hold"/>
                                        <p:tgtEl>
                                          <p:spTgt spid="13"/>
                                        </p:tgtEl>
                                        <p:attrNameLst>
                                          <p:attrName>ppt_h</p:attrName>
                                        </p:attrNameLst>
                                      </p:cBhvr>
                                      <p:tavLst>
                                        <p:tav tm="0">
                                          <p:val>
                                            <p:fltVal val="0"/>
                                          </p:val>
                                        </p:tav>
                                        <p:tav tm="100000">
                                          <p:val>
                                            <p:strVal val="#ppt_h"/>
                                          </p:val>
                                        </p:tav>
                                      </p:tavLst>
                                    </p:anim>
                                    <p:animEffect transition="in" filter="fade">
                                      <p:cBhvr>
                                        <p:cTn id="25" dur="2500"/>
                                        <p:tgtEl>
                                          <p:spTgt spid="13"/>
                                        </p:tgtEl>
                                      </p:cBhvr>
                                    </p:animEffect>
                                    <p:anim calcmode="lin" valueType="num">
                                      <p:cBhvr>
                                        <p:cTn id="26" dur="2500" fill="hold"/>
                                        <p:tgtEl>
                                          <p:spTgt spid="13"/>
                                        </p:tgtEl>
                                        <p:attrNameLst>
                                          <p:attrName>ppt_x</p:attrName>
                                        </p:attrNameLst>
                                      </p:cBhvr>
                                      <p:tavLst>
                                        <p:tav tm="0">
                                          <p:val>
                                            <p:fltVal val="0.5"/>
                                          </p:val>
                                        </p:tav>
                                        <p:tav tm="100000">
                                          <p:val>
                                            <p:strVal val="#ppt_x"/>
                                          </p:val>
                                        </p:tav>
                                      </p:tavLst>
                                    </p:anim>
                                    <p:anim calcmode="lin" valueType="num">
                                      <p:cBhvr>
                                        <p:cTn id="27" dur="2500" fill="hold"/>
                                        <p:tgtEl>
                                          <p:spTgt spid="13"/>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53" presetClass="entr" presetSubtype="16" fill="hold" grpId="0" nodeType="afterEffect">
                                  <p:stCondLst>
                                    <p:cond delay="500"/>
                                  </p:stCondLst>
                                  <p:childTnLst>
                                    <p:set>
                                      <p:cBhvr>
                                        <p:cTn id="30" dur="1" fill="hold">
                                          <p:stCondLst>
                                            <p:cond delay="0"/>
                                          </p:stCondLst>
                                        </p:cTn>
                                        <p:tgtEl>
                                          <p:spTgt spid="9"/>
                                        </p:tgtEl>
                                        <p:attrNameLst>
                                          <p:attrName>style.visibility</p:attrName>
                                        </p:attrNameLst>
                                      </p:cBhvr>
                                      <p:to>
                                        <p:strVal val="visible"/>
                                      </p:to>
                                    </p:set>
                                    <p:anim calcmode="lin" valueType="num">
                                      <p:cBhvr>
                                        <p:cTn id="31" dur="1500" fill="hold"/>
                                        <p:tgtEl>
                                          <p:spTgt spid="9"/>
                                        </p:tgtEl>
                                        <p:attrNameLst>
                                          <p:attrName>ppt_w</p:attrName>
                                        </p:attrNameLst>
                                      </p:cBhvr>
                                      <p:tavLst>
                                        <p:tav tm="0">
                                          <p:val>
                                            <p:fltVal val="0"/>
                                          </p:val>
                                        </p:tav>
                                        <p:tav tm="100000">
                                          <p:val>
                                            <p:strVal val="#ppt_w"/>
                                          </p:val>
                                        </p:tav>
                                      </p:tavLst>
                                    </p:anim>
                                    <p:anim calcmode="lin" valueType="num">
                                      <p:cBhvr>
                                        <p:cTn id="32" dur="1500" fill="hold"/>
                                        <p:tgtEl>
                                          <p:spTgt spid="9"/>
                                        </p:tgtEl>
                                        <p:attrNameLst>
                                          <p:attrName>ppt_h</p:attrName>
                                        </p:attrNameLst>
                                      </p:cBhvr>
                                      <p:tavLst>
                                        <p:tav tm="0">
                                          <p:val>
                                            <p:fltVal val="0"/>
                                          </p:val>
                                        </p:tav>
                                        <p:tav tm="100000">
                                          <p:val>
                                            <p:strVal val="#ppt_h"/>
                                          </p:val>
                                        </p:tav>
                                      </p:tavLst>
                                    </p:anim>
                                    <p:animEffect transition="in" filter="fade">
                                      <p:cBhvr>
                                        <p:cTn id="33" dur="1500"/>
                                        <p:tgtEl>
                                          <p:spTgt spid="9"/>
                                        </p:tgtEl>
                                      </p:cBhvr>
                                    </p:animEffect>
                                  </p:childTnLst>
                                </p:cTn>
                              </p:par>
                            </p:childTnLst>
                          </p:cTn>
                        </p:par>
                        <p:par>
                          <p:cTn id="34" fill="hold">
                            <p:stCondLst>
                              <p:cond delay="7000"/>
                            </p:stCondLst>
                            <p:childTnLst>
                              <p:par>
                                <p:cTn id="35" presetID="10" presetClass="entr" presetSubtype="0" fill="hold" grpId="0" nodeType="afterEffect">
                                  <p:stCondLst>
                                    <p:cond delay="50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500"/>
                                        <p:tgtEl>
                                          <p:spTgt spid="3"/>
                                        </p:tgtEl>
                                      </p:cBhvr>
                                    </p:animEffect>
                                  </p:childTnLst>
                                </p:cTn>
                              </p:par>
                              <p:par>
                                <p:cTn id="38" presetID="1" presetClass="entr" presetSubtype="0" fill="hold" nodeType="withEffect">
                                  <p:stCondLst>
                                    <p:cond delay="1000"/>
                                  </p:stCondLst>
                                  <p:iterate type="lt">
                                    <p:tmAbs val="400"/>
                                  </p:iterate>
                                  <p:childTnLst>
                                    <p:set>
                                      <p:cBhvr>
                                        <p:cTn id="39" dur="1" fill="hold">
                                          <p:stCondLst>
                                            <p:cond delay="0"/>
                                          </p:stCondLst>
                                        </p:cTn>
                                        <p:tgtEl>
                                          <p:spTgt spid="3">
                                            <p:txEl>
                                              <p:pRg st="0" end="0"/>
                                            </p:txEl>
                                          </p:spTgt>
                                        </p:tgtEl>
                                        <p:attrNameLst>
                                          <p:attrName>style.visibility</p:attrName>
                                        </p:attrNameLst>
                                      </p:cBhvr>
                                      <p:to>
                                        <p:strVal val="visible"/>
                                      </p:to>
                                    </p:set>
                                  </p:childTnLst>
                                </p:cTn>
                              </p:par>
                            </p:childTnLst>
                          </p:cTn>
                        </p:par>
                        <p:par>
                          <p:cTn id="40" fill="hold">
                            <p:stCondLst>
                              <p:cond delay="15601"/>
                            </p:stCondLst>
                            <p:childTnLst>
                              <p:par>
                                <p:cTn id="41" presetID="10" presetClass="exit" presetSubtype="0" fill="hold" grpId="0" nodeType="afterEffect">
                                  <p:stCondLst>
                                    <p:cond delay="1000"/>
                                  </p:stCondLst>
                                  <p:iterate type="lt">
                                    <p:tmPct val="0"/>
                                  </p:iterate>
                                  <p:childTnLst>
                                    <p:animEffect transition="out" filter="fade">
                                      <p:cBhvr>
                                        <p:cTn id="42" dur="1000"/>
                                        <p:tgtEl>
                                          <p:spTgt spid="7">
                                            <p:txEl>
                                              <p:pRg st="0" end="0"/>
                                            </p:txEl>
                                          </p:spTgt>
                                        </p:tgtEl>
                                      </p:cBhvr>
                                    </p:animEffect>
                                    <p:set>
                                      <p:cBhvr>
                                        <p:cTn id="43" dur="1" fill="hold">
                                          <p:stCondLst>
                                            <p:cond delay="999"/>
                                          </p:stCondLst>
                                        </p:cTn>
                                        <p:tgtEl>
                                          <p:spTgt spid="7">
                                            <p:txEl>
                                              <p:pRg st="0" end="0"/>
                                            </p:txEl>
                                          </p:spTgt>
                                        </p:tgtEl>
                                        <p:attrNameLst>
                                          <p:attrName>style.visibility</p:attrName>
                                        </p:attrNameLst>
                                      </p:cBhvr>
                                      <p:to>
                                        <p:strVal val="hidden"/>
                                      </p:to>
                                    </p:set>
                                  </p:childTnLst>
                                </p:cTn>
                              </p:par>
                            </p:childTnLst>
                          </p:cTn>
                        </p:par>
                        <p:par>
                          <p:cTn id="44" fill="hold">
                            <p:stCondLst>
                              <p:cond delay="17601"/>
                            </p:stCondLst>
                            <p:childTnLst>
                              <p:par>
                                <p:cTn id="45" presetID="1" presetClass="entr" presetSubtype="0" fill="hold" grpId="0" nodeType="afterEffect">
                                  <p:stCondLst>
                                    <p:cond delay="0"/>
                                  </p:stCondLst>
                                  <p:iterate type="lt">
                                    <p:tmAbs val="300"/>
                                  </p:iterate>
                                  <p:childTnLst>
                                    <p:set>
                                      <p:cBhvr>
                                        <p:cTn id="46" dur="1" fill="hold">
                                          <p:stCondLst>
                                            <p:cond delay="0"/>
                                          </p:stCondLst>
                                        </p:cTn>
                                        <p:tgtEl>
                                          <p:spTgt spid="17"/>
                                        </p:tgtEl>
                                        <p:attrNameLst>
                                          <p:attrName>style.visibility</p:attrName>
                                        </p:attrNameLst>
                                      </p:cBhvr>
                                      <p:to>
                                        <p:strVal val="visible"/>
                                      </p:to>
                                    </p:set>
                                  </p:childTnLst>
                                </p:cTn>
                              </p:par>
                            </p:childTnLst>
                          </p:cTn>
                        </p:par>
                        <p:par>
                          <p:cTn id="47" fill="hold">
                            <p:stCondLst>
                              <p:cond delay="22102"/>
                            </p:stCondLst>
                            <p:childTnLst>
                              <p:par>
                                <p:cTn id="48" presetID="10" presetClass="exit" presetSubtype="0" fill="hold" grpId="1" nodeType="afterEffect">
                                  <p:stCondLst>
                                    <p:cond delay="1000"/>
                                  </p:stCondLst>
                                  <p:iterate type="lt">
                                    <p:tmPct val="0"/>
                                  </p:iterate>
                                  <p:childTnLst>
                                    <p:animEffect transition="out" filter="fade">
                                      <p:cBhvr>
                                        <p:cTn id="49" dur="1000"/>
                                        <p:tgtEl>
                                          <p:spTgt spid="17"/>
                                        </p:tgtEl>
                                      </p:cBhvr>
                                    </p:animEffect>
                                    <p:set>
                                      <p:cBhvr>
                                        <p:cTn id="50" dur="1" fill="hold">
                                          <p:stCondLst>
                                            <p:cond delay="999"/>
                                          </p:stCondLst>
                                        </p:cTn>
                                        <p:tgtEl>
                                          <p:spTgt spid="17"/>
                                        </p:tgtEl>
                                        <p:attrNameLst>
                                          <p:attrName>style.visibility</p:attrName>
                                        </p:attrNameLst>
                                      </p:cBhvr>
                                      <p:to>
                                        <p:strVal val="hidden"/>
                                      </p:to>
                                    </p:set>
                                  </p:childTnLst>
                                </p:cTn>
                              </p:par>
                            </p:childTnLst>
                          </p:cTn>
                        </p:par>
                        <p:par>
                          <p:cTn id="51" fill="hold">
                            <p:stCondLst>
                              <p:cond delay="24102"/>
                            </p:stCondLst>
                            <p:childTnLst>
                              <p:par>
                                <p:cTn id="52" presetID="1" presetClass="entr" presetSubtype="0" fill="hold" grpId="0" nodeType="afterEffect">
                                  <p:stCondLst>
                                    <p:cond delay="0"/>
                                  </p:stCondLst>
                                  <p:iterate type="lt">
                                    <p:tmAbs val="300"/>
                                  </p:iterate>
                                  <p:childTnLst>
                                    <p:set>
                                      <p:cBhvr>
                                        <p:cTn id="53"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3" grpId="0"/>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Krajina">
            <a:extLst>
              <a:ext uri="{FF2B5EF4-FFF2-40B4-BE49-F238E27FC236}">
                <a16:creationId xmlns:a16="http://schemas.microsoft.com/office/drawing/2014/main" id="{B3007008-254A-4C29-9D1C-66A9E5E6B6A1}"/>
              </a:ext>
            </a:extLst>
          </p:cNvPr>
          <p:cNvSpPr txBox="1"/>
          <p:nvPr/>
        </p:nvSpPr>
        <p:spPr>
          <a:xfrm>
            <a:off x="4991362" y="7340800"/>
            <a:ext cx="5232403" cy="1631216"/>
          </a:xfrm>
          <a:prstGeom prst="rect">
            <a:avLst/>
          </a:prstGeom>
          <a:noFill/>
          <a:scene3d>
            <a:camera prst="orthographicFront"/>
            <a:lightRig rig="sunset" dir="t"/>
          </a:scene3d>
          <a:sp3d prstMaterial="matte"/>
        </p:spPr>
        <p:txBody>
          <a:bodyPr wrap="square" rtlCol="0">
            <a:prstTxWarp prst="textArchUp">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000" b="1">
                <a:ln w="22225">
                  <a:solidFill>
                    <a:schemeClr val="tx1">
                      <a:alpha val="70000"/>
                    </a:schemeClr>
                  </a:solidFill>
                </a:ln>
                <a:solidFill>
                  <a:srgbClr val="FFFF99"/>
                </a:solidFill>
                <a:effectLst>
                  <a:outerShdw blurRad="38100" dist="38100" dir="2700000" algn="tl">
                    <a:srgbClr val="000000">
                      <a:alpha val="43137"/>
                    </a:srgbClr>
                  </a:outerShdw>
                </a:effectLst>
                <a:latin typeface="Balloon XBd" panose="03060902030402060201" pitchFamily="66" charset="-18"/>
              </a:rPr>
              <a:t>FRANCE</a:t>
            </a:r>
            <a:endParaRPr lang="sk-SK" sz="100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Balloon XBd" panose="03060902030402060201" pitchFamily="66" charset="-18"/>
            </a:endParaRPr>
          </a:p>
        </p:txBody>
      </p:sp>
      <p:sp>
        <p:nvSpPr>
          <p:cNvPr id="4" name="Doplnok">
            <a:extLst>
              <a:ext uri="{FF2B5EF4-FFF2-40B4-BE49-F238E27FC236}">
                <a16:creationId xmlns:a16="http://schemas.microsoft.com/office/drawing/2014/main" id="{CD3A9DEA-7FC3-0C22-4B4B-701762727023}"/>
              </a:ext>
            </a:extLst>
          </p:cNvPr>
          <p:cNvSpPr txBox="1"/>
          <p:nvPr/>
        </p:nvSpPr>
        <p:spPr>
          <a:xfrm>
            <a:off x="5591340" y="2174209"/>
            <a:ext cx="4032448" cy="1015663"/>
          </a:xfrm>
          <a:prstGeom prst="rect">
            <a:avLst/>
          </a:prstGeom>
          <a:noFill/>
        </p:spPr>
        <p:txBody>
          <a:bodyPr wrap="square" rtlCol="0">
            <a:spAutoFit/>
          </a:bodyPr>
          <a:lstStyle/>
          <a:p>
            <a:pPr algn="ctr"/>
            <a:r>
              <a:rPr lang="sk-SK" sz="6000" b="1">
                <a:ln w="22225">
                  <a:solidFill>
                    <a:schemeClr val="tx1">
                      <a:alpha val="70000"/>
                    </a:schemeClr>
                  </a:solidFill>
                </a:ln>
                <a:solidFill>
                  <a:srgbClr val="FFFF99"/>
                </a:solidFill>
                <a:effectLst>
                  <a:outerShdw blurRad="38100" dist="38100" dir="2700000" algn="tl">
                    <a:srgbClr val="000000">
                      <a:alpha val="43137"/>
                    </a:srgbClr>
                  </a:outerShdw>
                </a:effectLst>
                <a:latin typeface="Balloon XBd" panose="03060902030402060201" pitchFamily="66" charset="-18"/>
              </a:rPr>
              <a:t>CARIBBEAN</a:t>
            </a:r>
          </a:p>
        </p:txBody>
      </p:sp>
      <p:sp>
        <p:nvSpPr>
          <p:cNvPr id="13" name="Miesto">
            <a:extLst>
              <a:ext uri="{FF2B5EF4-FFF2-40B4-BE49-F238E27FC236}">
                <a16:creationId xmlns:a16="http://schemas.microsoft.com/office/drawing/2014/main" id="{D4312095-C7C5-43FB-BB74-12511973591D}"/>
              </a:ext>
            </a:extLst>
          </p:cNvPr>
          <p:cNvSpPr txBox="1"/>
          <p:nvPr/>
        </p:nvSpPr>
        <p:spPr>
          <a:xfrm>
            <a:off x="2372172" y="222326"/>
            <a:ext cx="10482221" cy="2246769"/>
          </a:xfrm>
          <a:prstGeom prst="rect">
            <a:avLst/>
          </a:prstGeom>
          <a:noFill/>
          <a:scene3d>
            <a:camera prst="orthographicFront"/>
            <a:lightRig rig="sunset" dir="t"/>
          </a:scene3d>
          <a:sp3d prstMaterial="matte"/>
        </p:spPr>
        <p:txBody>
          <a:bodyPr wrap="square" rtlCol="0">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4000" b="1">
                <a:ln w="22225">
                  <a:solidFill>
                    <a:schemeClr val="tx1">
                      <a:alpha val="70000"/>
                    </a:schemeClr>
                  </a:solidFill>
                </a:ln>
                <a:solidFill>
                  <a:srgbClr val="FFFF99"/>
                </a:solidFill>
                <a:effectLst>
                  <a:outerShdw blurRad="38100" dist="38100" dir="2700000" algn="tl">
                    <a:srgbClr val="000000">
                      <a:alpha val="43137"/>
                    </a:srgbClr>
                  </a:outerShdw>
                </a:effectLst>
                <a:latin typeface="Balloon XBd" panose="03060902030402060201" pitchFamily="66" charset="-18"/>
              </a:rPr>
              <a:t>GUADELOUPE</a:t>
            </a:r>
            <a:endParaRPr lang="sk-SK" sz="140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Balloon XBd" panose="03060902030402060201" pitchFamily="66" charset="-18"/>
            </a:endParaRPr>
          </a:p>
        </p:txBody>
      </p:sp>
      <p:pic>
        <p:nvPicPr>
          <p:cNvPr id="10" name="Znak">
            <a:extLst>
              <a:ext uri="{FF2B5EF4-FFF2-40B4-BE49-F238E27FC236}">
                <a16:creationId xmlns:a16="http://schemas.microsoft.com/office/drawing/2014/main" id="{4D2B7B14-BE45-439B-8FBF-EE6384D3F7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1639" y="2268000"/>
            <a:ext cx="1472164" cy="1656184"/>
          </a:xfrm>
          <a:prstGeom prst="rect">
            <a:avLst/>
          </a:prstGeom>
          <a:effectLst/>
        </p:spPr>
      </p:pic>
      <p:pic>
        <p:nvPicPr>
          <p:cNvPr id="17" name="Vlajka">
            <a:extLst>
              <a:ext uri="{FF2B5EF4-FFF2-40B4-BE49-F238E27FC236}">
                <a16:creationId xmlns:a16="http://schemas.microsoft.com/office/drawing/2014/main" id="{8176D434-7C28-E61E-01F6-97727E167B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782715">
            <a:off x="12710261" y="2160000"/>
            <a:ext cx="1827856" cy="1571956"/>
          </a:xfrm>
          <a:prstGeom prst="rect">
            <a:avLst/>
          </a:prstGeom>
          <a:effectLst/>
        </p:spPr>
      </p:pic>
      <p:grpSp>
        <p:nvGrpSpPr>
          <p:cNvPr id="9" name="Foto">
            <a:extLst>
              <a:ext uri="{FF2B5EF4-FFF2-40B4-BE49-F238E27FC236}">
                <a16:creationId xmlns:a16="http://schemas.microsoft.com/office/drawing/2014/main" id="{901C7291-5367-6132-123E-DD51792CC332}"/>
              </a:ext>
            </a:extLst>
          </p:cNvPr>
          <p:cNvGrpSpPr/>
          <p:nvPr/>
        </p:nvGrpSpPr>
        <p:grpSpPr>
          <a:xfrm>
            <a:off x="2235200" y="2952000"/>
            <a:ext cx="10805597" cy="3218400"/>
            <a:chOff x="2235200" y="2952000"/>
            <a:chExt cx="10805597" cy="3218400"/>
          </a:xfrm>
        </p:grpSpPr>
        <p:pic>
          <p:nvPicPr>
            <p:cNvPr id="6" name="Foto 4b">
              <a:extLst>
                <a:ext uri="{FF2B5EF4-FFF2-40B4-BE49-F238E27FC236}">
                  <a16:creationId xmlns:a16="http://schemas.microsoft.com/office/drawing/2014/main" id="{EDAF7ADF-5F9B-245D-E657-BDBAEAC3A2A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197" y="3960000"/>
              <a:ext cx="3929600" cy="2210400"/>
            </a:xfrm>
            <a:prstGeom prst="rect">
              <a:avLst/>
            </a:prstGeom>
            <a:solidFill>
              <a:srgbClr val="FFFFFF">
                <a:shade val="85000"/>
              </a:srgbClr>
            </a:solidFill>
            <a:ln w="60325" cap="sq">
              <a:solidFill>
                <a:schemeClr val="accent4">
                  <a:lumMod val="40000"/>
                  <a:lumOff val="60000"/>
                </a:schemeClr>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7" name="Foto 4a">
              <a:extLst>
                <a:ext uri="{FF2B5EF4-FFF2-40B4-BE49-F238E27FC236}">
                  <a16:creationId xmlns:a16="http://schemas.microsoft.com/office/drawing/2014/main" id="{9A040426-B600-26A4-8D83-E69F0E94B1B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5200" y="3960000"/>
              <a:ext cx="3929600" cy="2210400"/>
            </a:xfrm>
            <a:prstGeom prst="rect">
              <a:avLst/>
            </a:prstGeom>
            <a:solidFill>
              <a:srgbClr val="FFFFFF">
                <a:shade val="85000"/>
              </a:srgbClr>
            </a:solidFill>
            <a:ln w="60325" cap="sq">
              <a:solidFill>
                <a:schemeClr val="accent4">
                  <a:lumMod val="40000"/>
                  <a:lumOff val="60000"/>
                </a:schemeClr>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8" name="Foto 3">
              <a:extLst>
                <a:ext uri="{FF2B5EF4-FFF2-40B4-BE49-F238E27FC236}">
                  <a16:creationId xmlns:a16="http://schemas.microsoft.com/office/drawing/2014/main" id="{C66CF5C6-9115-7101-4378-8458E32F100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200" y="2952000"/>
              <a:ext cx="3929599" cy="2210400"/>
            </a:xfrm>
            <a:prstGeom prst="rect">
              <a:avLst/>
            </a:prstGeom>
            <a:solidFill>
              <a:srgbClr val="FFFFFF">
                <a:shade val="85000"/>
              </a:srgbClr>
            </a:solidFill>
            <a:ln w="60325" cap="sq">
              <a:solidFill>
                <a:schemeClr val="accent4">
                  <a:lumMod val="40000"/>
                  <a:lumOff val="60000"/>
                </a:schemeClr>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grpSp>
      <p:pic>
        <p:nvPicPr>
          <p:cNvPr id="3" name="Rám">
            <a:extLst>
              <a:ext uri="{FF2B5EF4-FFF2-40B4-BE49-F238E27FC236}">
                <a16:creationId xmlns:a16="http://schemas.microsoft.com/office/drawing/2014/main" id="{27A9A482-938A-74C6-93B7-20275C580B7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 y="0"/>
            <a:ext cx="15226566" cy="8564945"/>
          </a:xfrm>
          <a:prstGeom prst="rect">
            <a:avLst/>
          </a:prstGeom>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5001"/>
                            </p:stCondLst>
                            <p:childTnLst>
                              <p:par>
                                <p:cTn id="8" presetID="42" presetClass="entr" presetSubtype="0" fill="hold" grpId="0"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par>
                                <p:cTn id="13" presetID="42" presetClass="path" presetSubtype="0" accel="50000" decel="50000" fill="hold" nodeType="withEffect">
                                  <p:stCondLst>
                                    <p:cond delay="0"/>
                                  </p:stCondLst>
                                  <p:childTnLst>
                                    <p:animMotion origin="layout" path="M 2.5E-6 2.96296E-6 L -0.00094 0.07018 " pathEditMode="relative" rAng="0" ptsTypes="AA">
                                      <p:cBhvr>
                                        <p:cTn id="14" dur="2000" fill="hold"/>
                                        <p:tgtEl>
                                          <p:spTgt spid="9"/>
                                        </p:tgtEl>
                                        <p:attrNameLst>
                                          <p:attrName>ppt_x</p:attrName>
                                          <p:attrName>ppt_y</p:attrName>
                                        </p:attrNameLst>
                                      </p:cBhvr>
                                      <p:rCtr x="-52" y="3500"/>
                                    </p:animMotion>
                                  </p:childTnLst>
                                </p:cTn>
                              </p:par>
                            </p:childTnLst>
                          </p:cTn>
                        </p:par>
                        <p:par>
                          <p:cTn id="15" fill="hold">
                            <p:stCondLst>
                              <p:cond delay="7001"/>
                            </p:stCondLst>
                            <p:childTnLst>
                              <p:par>
                                <p:cTn id="16" presetID="53" presetClass="entr" presetSubtype="528" fill="hold" nodeType="afterEffect">
                                  <p:stCondLst>
                                    <p:cond delay="5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fltVal val="0"/>
                                          </p:val>
                                        </p:tav>
                                        <p:tav tm="100000">
                                          <p:val>
                                            <p:strVal val="#ppt_h"/>
                                          </p:val>
                                        </p:tav>
                                      </p:tavLst>
                                    </p:anim>
                                    <p:animEffect transition="in" filter="fade">
                                      <p:cBhvr>
                                        <p:cTn id="20" dur="2000"/>
                                        <p:tgtEl>
                                          <p:spTgt spid="10"/>
                                        </p:tgtEl>
                                      </p:cBhvr>
                                    </p:animEffect>
                                    <p:anim calcmode="lin" valueType="num">
                                      <p:cBhvr>
                                        <p:cTn id="21" dur="2000" fill="hold"/>
                                        <p:tgtEl>
                                          <p:spTgt spid="10"/>
                                        </p:tgtEl>
                                        <p:attrNameLst>
                                          <p:attrName>ppt_x</p:attrName>
                                        </p:attrNameLst>
                                      </p:cBhvr>
                                      <p:tavLst>
                                        <p:tav tm="0">
                                          <p:val>
                                            <p:fltVal val="0.5"/>
                                          </p:val>
                                        </p:tav>
                                        <p:tav tm="100000">
                                          <p:val>
                                            <p:strVal val="#ppt_x"/>
                                          </p:val>
                                        </p:tav>
                                      </p:tavLst>
                                    </p:anim>
                                    <p:anim calcmode="lin" valueType="num">
                                      <p:cBhvr>
                                        <p:cTn id="22" dur="2000" fill="hold"/>
                                        <p:tgtEl>
                                          <p:spTgt spid="10"/>
                                        </p:tgtEl>
                                        <p:attrNameLst>
                                          <p:attrName>ppt_y</p:attrName>
                                        </p:attrNameLst>
                                      </p:cBhvr>
                                      <p:tavLst>
                                        <p:tav tm="0">
                                          <p:val>
                                            <p:fltVal val="0.5"/>
                                          </p:val>
                                        </p:tav>
                                        <p:tav tm="100000">
                                          <p:val>
                                            <p:strVal val="#ppt_y"/>
                                          </p:val>
                                        </p:tav>
                                      </p:tavLst>
                                    </p:anim>
                                  </p:childTnLst>
                                </p:cTn>
                              </p:par>
                              <p:par>
                                <p:cTn id="23" presetID="53" presetClass="entr" presetSubtype="528" fill="hold" nodeType="withEffect">
                                  <p:stCondLst>
                                    <p:cond delay="500"/>
                                  </p:stCondLst>
                                  <p:childTnLst>
                                    <p:set>
                                      <p:cBhvr>
                                        <p:cTn id="24" dur="1" fill="hold">
                                          <p:stCondLst>
                                            <p:cond delay="0"/>
                                          </p:stCondLst>
                                        </p:cTn>
                                        <p:tgtEl>
                                          <p:spTgt spid="17"/>
                                        </p:tgtEl>
                                        <p:attrNameLst>
                                          <p:attrName>style.visibility</p:attrName>
                                        </p:attrNameLst>
                                      </p:cBhvr>
                                      <p:to>
                                        <p:strVal val="visible"/>
                                      </p:to>
                                    </p:set>
                                    <p:anim calcmode="lin" valueType="num">
                                      <p:cBhvr>
                                        <p:cTn id="25" dur="2000" fill="hold"/>
                                        <p:tgtEl>
                                          <p:spTgt spid="17"/>
                                        </p:tgtEl>
                                        <p:attrNameLst>
                                          <p:attrName>ppt_w</p:attrName>
                                        </p:attrNameLst>
                                      </p:cBhvr>
                                      <p:tavLst>
                                        <p:tav tm="0">
                                          <p:val>
                                            <p:fltVal val="0"/>
                                          </p:val>
                                        </p:tav>
                                        <p:tav tm="100000">
                                          <p:val>
                                            <p:strVal val="#ppt_w"/>
                                          </p:val>
                                        </p:tav>
                                      </p:tavLst>
                                    </p:anim>
                                    <p:anim calcmode="lin" valueType="num">
                                      <p:cBhvr>
                                        <p:cTn id="26" dur="2000" fill="hold"/>
                                        <p:tgtEl>
                                          <p:spTgt spid="17"/>
                                        </p:tgtEl>
                                        <p:attrNameLst>
                                          <p:attrName>ppt_h</p:attrName>
                                        </p:attrNameLst>
                                      </p:cBhvr>
                                      <p:tavLst>
                                        <p:tav tm="0">
                                          <p:val>
                                            <p:fltVal val="0"/>
                                          </p:val>
                                        </p:tav>
                                        <p:tav tm="100000">
                                          <p:val>
                                            <p:strVal val="#ppt_h"/>
                                          </p:val>
                                        </p:tav>
                                      </p:tavLst>
                                    </p:anim>
                                    <p:animEffect transition="in" filter="fade">
                                      <p:cBhvr>
                                        <p:cTn id="27" dur="2000"/>
                                        <p:tgtEl>
                                          <p:spTgt spid="17"/>
                                        </p:tgtEl>
                                      </p:cBhvr>
                                    </p:animEffect>
                                    <p:anim calcmode="lin" valueType="num">
                                      <p:cBhvr>
                                        <p:cTn id="28" dur="2000" fill="hold"/>
                                        <p:tgtEl>
                                          <p:spTgt spid="17"/>
                                        </p:tgtEl>
                                        <p:attrNameLst>
                                          <p:attrName>ppt_x</p:attrName>
                                        </p:attrNameLst>
                                      </p:cBhvr>
                                      <p:tavLst>
                                        <p:tav tm="0">
                                          <p:val>
                                            <p:fltVal val="0.5"/>
                                          </p:val>
                                        </p:tav>
                                        <p:tav tm="100000">
                                          <p:val>
                                            <p:strVal val="#ppt_x"/>
                                          </p:val>
                                        </p:tav>
                                      </p:tavLst>
                                    </p:anim>
                                    <p:anim calcmode="lin" valueType="num">
                                      <p:cBhvr>
                                        <p:cTn id="29" dur="2000" fill="hold"/>
                                        <p:tgtEl>
                                          <p:spTgt spid="17"/>
                                        </p:tgtEl>
                                        <p:attrNameLst>
                                          <p:attrName>ppt_y</p:attrName>
                                        </p:attrNameLst>
                                      </p:cBhvr>
                                      <p:tavLst>
                                        <p:tav tm="0">
                                          <p:val>
                                            <p:fltVal val="0.5"/>
                                          </p:val>
                                        </p:tav>
                                        <p:tav tm="100000">
                                          <p:val>
                                            <p:strVal val="#ppt_y"/>
                                          </p:val>
                                        </p:tav>
                                      </p:tavLst>
                                    </p:anim>
                                  </p:childTnLst>
                                </p:cTn>
                              </p:par>
                            </p:childTnLst>
                          </p:cTn>
                        </p:par>
                        <p:par>
                          <p:cTn id="30" fill="hold">
                            <p:stCondLst>
                              <p:cond delay="9501"/>
                            </p:stCondLst>
                            <p:childTnLst>
                              <p:par>
                                <p:cTn id="31" presetID="16" presetClass="entr" presetSubtype="37" fill="hold" nodeType="afterEffect">
                                  <p:stCondLst>
                                    <p:cond delay="500"/>
                                  </p:stCondLst>
                                  <p:childTnLst>
                                    <p:set>
                                      <p:cBhvr>
                                        <p:cTn id="32" dur="1" fill="hold">
                                          <p:stCondLst>
                                            <p:cond delay="0"/>
                                          </p:stCondLst>
                                        </p:cTn>
                                        <p:tgtEl>
                                          <p:spTgt spid="16">
                                            <p:txEl>
                                              <p:pRg st="0" end="0"/>
                                            </p:txEl>
                                          </p:spTgt>
                                        </p:tgtEl>
                                        <p:attrNameLst>
                                          <p:attrName>style.visibility</p:attrName>
                                        </p:attrNameLst>
                                      </p:cBhvr>
                                      <p:to>
                                        <p:strVal val="visible"/>
                                      </p:to>
                                    </p:set>
                                    <p:animEffect transition="in" filter="barn(outVertical)">
                                      <p:cBhvr>
                                        <p:cTn id="33" dur="1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39999" cy="8572499"/>
          </a:xfrm>
          <a:prstGeom prst="rect">
            <a:avLst/>
          </a:prstGeom>
        </p:spPr>
      </p:pic>
      <p:sp>
        <p:nvSpPr>
          <p:cNvPr id="13" name="Nápis GLOB">
            <a:extLst>
              <a:ext uri="{FF2B5EF4-FFF2-40B4-BE49-F238E27FC236}">
                <a16:creationId xmlns:a16="http://schemas.microsoft.com/office/drawing/2014/main" id="{F7815127-F644-4162-A91C-976EB9A44586}"/>
              </a:ext>
            </a:extLst>
          </p:cNvPr>
          <p:cNvSpPr/>
          <p:nvPr/>
        </p:nvSpPr>
        <p:spPr>
          <a:xfrm>
            <a:off x="2667640" y="1740429"/>
            <a:ext cx="1512168" cy="288147"/>
          </a:xfrm>
          <a:prstGeom prst="rect">
            <a:avLst/>
          </a:prstGeom>
          <a:solidFill>
            <a:schemeClr val="bg1">
              <a:lumMod val="7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400" b="1" i="1" kern="0">
                <a:latin typeface="Arial" panose="020B0604020202020204" pitchFamily="34" charset="0"/>
                <a:ea typeface="Tahoma" panose="020B0604030504040204" pitchFamily="34" charset="0"/>
                <a:cs typeface="Arial" panose="020B0604020202020204" pitchFamily="34" charset="0"/>
              </a:rPr>
              <a:t>GUADELOUPE</a:t>
            </a:r>
            <a:endParaRPr kumimoji="0" lang="sk-SK" sz="1400" b="1" i="1" u="none" strike="noStrike" kern="0" cap="none" spc="0" normalizeH="0" baseline="0" noProof="0">
              <a:ln>
                <a:noFill/>
              </a:ln>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19182104">
            <a:off x="2350180" y="2415417"/>
            <a:ext cx="634921" cy="228571"/>
          </a:xfrm>
          <a:prstGeom prst="rect">
            <a:avLst/>
          </a:prstGeom>
        </p:spPr>
      </p:pic>
      <p:sp>
        <p:nvSpPr>
          <p:cNvPr id="14" name="Krajina">
            <a:extLst>
              <a:ext uri="{FF2B5EF4-FFF2-40B4-BE49-F238E27FC236}">
                <a16:creationId xmlns:a16="http://schemas.microsoft.com/office/drawing/2014/main" id="{694313CB-281A-4905-9FA1-C03CB5E08E64}"/>
              </a:ext>
            </a:extLst>
          </p:cNvPr>
          <p:cNvSpPr txBox="1"/>
          <p:nvPr/>
        </p:nvSpPr>
        <p:spPr>
          <a:xfrm>
            <a:off x="707232" y="6197744"/>
            <a:ext cx="6408712" cy="1323439"/>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8000" b="1">
                <a:ln w="22225">
                  <a:solidFill>
                    <a:schemeClr val="tx1">
                      <a:alpha val="70000"/>
                    </a:schemeClr>
                  </a:solidFill>
                </a:ln>
                <a:solidFill>
                  <a:srgbClr val="FFFF99"/>
                </a:solidFill>
                <a:effectLst>
                  <a:outerShdw blurRad="38100" dist="38100" dir="2700000" algn="tl">
                    <a:srgbClr val="000000">
                      <a:alpha val="43137"/>
                    </a:srgbClr>
                  </a:outerShdw>
                </a:effectLst>
                <a:latin typeface="Balloon XBd" panose="03060902030402060201" pitchFamily="66" charset="-18"/>
              </a:rPr>
              <a:t>GUADELOUPE</a:t>
            </a:r>
            <a:endParaRPr lang="sk-SK" sz="80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Balloon XBd" panose="03060902030402060201" pitchFamily="66" charset="-18"/>
            </a:endParaRPr>
          </a:p>
        </p:txBody>
      </p:sp>
      <p:sp>
        <p:nvSpPr>
          <p:cNvPr id="5" name="GPS">
            <a:extLst>
              <a:ext uri="{FF2B5EF4-FFF2-40B4-BE49-F238E27FC236}">
                <a16:creationId xmlns:a16="http://schemas.microsoft.com/office/drawing/2014/main" id="{FB243E7D-8376-E936-6E9C-6252F26B9E79}"/>
              </a:ext>
            </a:extLst>
          </p:cNvPr>
          <p:cNvSpPr/>
          <p:nvPr/>
        </p:nvSpPr>
        <p:spPr>
          <a:xfrm>
            <a:off x="2138656" y="7521183"/>
            <a:ext cx="3545863" cy="280529"/>
          </a:xfrm>
          <a:prstGeom prst="roundRect">
            <a:avLst>
              <a:gd name="adj" fmla="val 50000"/>
            </a:avLst>
          </a:prstGeom>
          <a:solidFill>
            <a:srgbClr val="FFFF99"/>
          </a:solidFill>
          <a:ln w="12700" cap="flat" cmpd="sng" algn="ctr">
            <a:solidFill>
              <a:sysClr val="windowText" lastClr="000000"/>
            </a:solidFill>
            <a:prstDash val="solid"/>
            <a:miter lim="800000"/>
          </a:ln>
          <a:effectLst>
            <a:outerShdw blurRad="76200" dist="76200" dir="2700000" algn="tl" rotWithShape="0">
              <a:prstClr val="black">
                <a:alpha val="75000"/>
              </a:prstClr>
            </a:outerShdw>
          </a:effectLst>
        </p:spPr>
        <p:txBody>
          <a:bodyPr tIns="72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GPS   </a:t>
            </a:r>
            <a:r>
              <a:rPr lang="sk-SK" sz="1600" b="1" i="1" kern="0">
                <a:solidFill>
                  <a:prstClr val="black"/>
                </a:solidFill>
                <a:latin typeface="Arial"/>
                <a:cs typeface="Arial" panose="020B0604020202020204" pitchFamily="34" charset="0"/>
              </a:rPr>
              <a:t>N</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 </a:t>
            </a:r>
            <a:r>
              <a:rPr lang="sk-SK" sz="1600" b="1" i="1" kern="0">
                <a:solidFill>
                  <a:prstClr val="black"/>
                </a:solidFill>
                <a:latin typeface="Arial"/>
                <a:cs typeface="Arial" panose="020B0604020202020204" pitchFamily="34" charset="0"/>
              </a:rPr>
              <a:t>16</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a:t>
            </a:r>
            <a:r>
              <a:rPr lang="sk-SK" sz="1600" b="1" i="1" kern="0" noProof="0">
                <a:solidFill>
                  <a:prstClr val="black"/>
                </a:solidFill>
                <a:latin typeface="Arial"/>
                <a:cs typeface="Arial" panose="020B0604020202020204" pitchFamily="34" charset="0"/>
              </a:rPr>
              <a:t>14</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a:t>
            </a:r>
            <a:r>
              <a:rPr lang="sk-SK" sz="1600" b="1" i="1" kern="0">
                <a:solidFill>
                  <a:prstClr val="black"/>
                </a:solidFill>
                <a:latin typeface="Arial"/>
                <a:cs typeface="Arial" panose="020B0604020202020204" pitchFamily="34" charset="0"/>
              </a:rPr>
              <a:t>60</a:t>
            </a:r>
            <a:r>
              <a:rPr kumimoji="0" lang="sk-SK"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  </a:t>
            </a:r>
            <a:r>
              <a:rPr lang="sk-SK" sz="1600" b="1" i="1" kern="0">
                <a:solidFill>
                  <a:prstClr val="black"/>
                </a:solidFill>
                <a:latin typeface="Arial"/>
                <a:cs typeface="Arial" panose="020B0604020202020204" pitchFamily="34" charset="0"/>
              </a:rPr>
              <a:t>W</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 </a:t>
            </a:r>
            <a:r>
              <a:rPr lang="sk-SK" sz="1600" b="1" i="1" kern="0">
                <a:solidFill>
                  <a:prstClr val="black"/>
                </a:solidFill>
                <a:latin typeface="Arial"/>
                <a:cs typeface="Arial" panose="020B0604020202020204" pitchFamily="34" charset="0"/>
              </a:rPr>
              <a:t>6</a:t>
            </a:r>
            <a:r>
              <a:rPr lang="sk-SK" sz="1600" b="1" i="1" kern="0" noProof="0">
                <a:solidFill>
                  <a:prstClr val="black"/>
                </a:solidFill>
                <a:latin typeface="Arial"/>
                <a:cs typeface="Arial" panose="020B0604020202020204" pitchFamily="34" charset="0"/>
              </a:rPr>
              <a:t>1</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a:t>
            </a:r>
            <a:r>
              <a:rPr lang="sk-SK" sz="1600" b="1" i="1" kern="0" noProof="0">
                <a:solidFill>
                  <a:prstClr val="black"/>
                </a:solidFill>
                <a:latin typeface="Arial"/>
                <a:cs typeface="Arial" panose="020B0604020202020204" pitchFamily="34" charset="0"/>
              </a:rPr>
              <a:t>34</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a:t>
            </a:r>
            <a:r>
              <a:rPr lang="sk-SK" sz="1600" b="1" i="1" kern="0">
                <a:solidFill>
                  <a:prstClr val="black"/>
                </a:solidFill>
                <a:latin typeface="Arial"/>
                <a:cs typeface="Arial" panose="020B0604020202020204" pitchFamily="34" charset="0"/>
              </a:rPr>
              <a:t>60</a:t>
            </a:r>
            <a:r>
              <a:rPr kumimoji="0" lang="sk-SK"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a:t>
            </a:r>
            <a:endPar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endParaRPr>
          </a:p>
        </p:txBody>
      </p:sp>
      <p:pic>
        <p:nvPicPr>
          <p:cNvPr id="3" name="Rám">
            <a:extLst>
              <a:ext uri="{FF2B5EF4-FFF2-40B4-BE49-F238E27FC236}">
                <a16:creationId xmlns:a16="http://schemas.microsoft.com/office/drawing/2014/main" id="{5A0E1E14-CED1-3154-2807-1C045CEF467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5226566" cy="8564945"/>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3500"/>
                                        <p:tgtEl>
                                          <p:spTgt spid="6"/>
                                        </p:tgtEl>
                                      </p:cBhvr>
                                    </p:animEffect>
                                  </p:childTnLst>
                                </p:cTn>
                              </p:par>
                            </p:childTnLst>
                          </p:cTn>
                        </p:par>
                        <p:par>
                          <p:cTn id="8" fill="hold">
                            <p:stCondLst>
                              <p:cond delay="40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1500"/>
                                        <p:tgtEl>
                                          <p:spTgt spid="4"/>
                                        </p:tgtEl>
                                      </p:cBhvr>
                                    </p:animEffect>
                                  </p:childTnLst>
                                </p:cTn>
                              </p:par>
                            </p:childTnLst>
                          </p:cTn>
                        </p:par>
                        <p:par>
                          <p:cTn id="12" fill="hold">
                            <p:stCondLst>
                              <p:cond delay="55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500"/>
                                        <p:tgtEl>
                                          <p:spTgt spid="13"/>
                                        </p:tgtEl>
                                      </p:cBhvr>
                                    </p:animEffect>
                                  </p:childTnLst>
                                </p:cTn>
                              </p:par>
                            </p:childTnLst>
                          </p:cTn>
                        </p:par>
                        <p:par>
                          <p:cTn id="16" fill="hold">
                            <p:stCondLst>
                              <p:cond delay="7000"/>
                            </p:stCondLst>
                            <p:childTnLst>
                              <p:par>
                                <p:cTn id="17" presetID="42"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500"/>
                                        <p:tgtEl>
                                          <p:spTgt spid="14"/>
                                        </p:tgtEl>
                                      </p:cBhvr>
                                    </p:animEffect>
                                    <p:anim calcmode="lin" valueType="num">
                                      <p:cBhvr>
                                        <p:cTn id="20" dur="1500" fill="hold"/>
                                        <p:tgtEl>
                                          <p:spTgt spid="14"/>
                                        </p:tgtEl>
                                        <p:attrNameLst>
                                          <p:attrName>ppt_x</p:attrName>
                                        </p:attrNameLst>
                                      </p:cBhvr>
                                      <p:tavLst>
                                        <p:tav tm="0">
                                          <p:val>
                                            <p:strVal val="#ppt_x"/>
                                          </p:val>
                                        </p:tav>
                                        <p:tav tm="100000">
                                          <p:val>
                                            <p:strVal val="#ppt_x"/>
                                          </p:val>
                                        </p:tav>
                                      </p:tavLst>
                                    </p:anim>
                                    <p:anim calcmode="lin" valueType="num">
                                      <p:cBhvr>
                                        <p:cTn id="21" dur="1500" fill="hold"/>
                                        <p:tgtEl>
                                          <p:spTgt spid="14"/>
                                        </p:tgtEl>
                                        <p:attrNameLst>
                                          <p:attrName>ppt_y</p:attrName>
                                        </p:attrNameLst>
                                      </p:cBhvr>
                                      <p:tavLst>
                                        <p:tav tm="0">
                                          <p:val>
                                            <p:strVal val="#ppt_y+.1"/>
                                          </p:val>
                                        </p:tav>
                                        <p:tav tm="100000">
                                          <p:val>
                                            <p:strVal val="#ppt_y"/>
                                          </p:val>
                                        </p:tav>
                                      </p:tavLst>
                                    </p:anim>
                                  </p:childTnLst>
                                </p:cTn>
                              </p:par>
                            </p:childTnLst>
                          </p:cTn>
                        </p:par>
                        <p:par>
                          <p:cTn id="22" fill="hold">
                            <p:stCondLst>
                              <p:cond delay="8500"/>
                            </p:stCondLst>
                            <p:childTnLst>
                              <p:par>
                                <p:cTn id="23" presetID="10" presetClass="entr" presetSubtype="0" fill="hold" grpId="0" nodeType="afterEffect">
                                  <p:stCondLst>
                                    <p:cond delay="5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8249E275-5D04-4EB9-F21E-1EC93443D8D6}"/>
              </a:ext>
            </a:extLst>
          </p:cNvPr>
          <p:cNvSpPr txBox="1"/>
          <p:nvPr/>
        </p:nvSpPr>
        <p:spPr>
          <a:xfrm>
            <a:off x="1620000" y="5652000"/>
            <a:ext cx="12780000" cy="2351053"/>
          </a:xfrm>
          <a:prstGeom prst="roundRect">
            <a:avLst>
              <a:gd name="adj" fmla="val 6989"/>
            </a:avLst>
          </a:prstGeom>
          <a:solidFill>
            <a:srgbClr val="FFFFE7"/>
          </a:solidFill>
          <a:ln w="190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rgbClr val="155F65"/>
                </a:solidFill>
                <a:effectLst/>
                <a:uLnTx/>
                <a:uFillTx/>
                <a:latin typeface="ContusTEEMed" pitchFamily="2" charset="0"/>
                <a:ea typeface="+mn-ea"/>
                <a:cs typeface="Arial" panose="020B0604020202020204" pitchFamily="34" charset="0"/>
              </a:rPr>
              <a:t>G</a:t>
            </a:r>
            <a:r>
              <a:rPr lang="sk-SK" sz="1800" b="1" i="1">
                <a:solidFill>
                  <a:schemeClr val="tx1"/>
                </a:solidFill>
                <a:latin typeface="Tekton Pro" panose="020F0603020208020904" pitchFamily="34" charset="-18"/>
              </a:rPr>
              <a:t>uadeloupe je súostrovie pozostávajúce zo štyroch obývaných a viacerých neobývaných ostrovov v Karibiku. Je zámorským departementom a regiónom Francúzska a tým aj územím Európskej únie. Počet obyvateľov je okolo 400 tisíc. Oficiálnou menou je euro a úradným jazykom je francúzština. Hlavným mestom súostrovia je Basse-Terre. Ostrovy boli osídlené pôvodnými obyvateľmi Ameriky niekedy v treťom tisícročí pred n.l. Krištof Kolumbus sa dostal na Guadeloupe v roku 1493 počas svojej druhej plavby. Ostrovy vznikli pôsobením viacerých sopiek. Najvyšším vrcholom súostrovia je aktívna sopka La Grande Soufrière s nadmorskou výškou 1 467 metrov. Jej posledná erupcia bola v roku 1976. Guadeloupe musí čeliť pravidelným hurikánom. Najsmrteľnejší, ktorý zasiahol súostrovie v roku 1776 zabil najmenej 6000 ľudí. V roku 1992 bola pod záštitou UNESCO vytvorená Biosférická rezervácia súostrovia Guadeloupe.</a:t>
            </a:r>
            <a:endParaRPr kumimoji="0" lang="sk-SK" sz="1800" b="1" i="1" u="none" strike="noStrike" kern="0" cap="none" spc="0" normalizeH="0" baseline="0" noProof="0">
              <a:ln>
                <a:noFill/>
              </a:ln>
              <a:solidFill>
                <a:schemeClr val="tx1"/>
              </a:solidFill>
              <a:effectLst/>
              <a:uLnTx/>
              <a:uFillTx/>
              <a:latin typeface="Tekton Pro" panose="020F0603020208020904" pitchFamily="34" charset="-18"/>
              <a:ea typeface="+mn-ea"/>
              <a:cs typeface="+mn-cs"/>
            </a:endParaRPr>
          </a:p>
        </p:txBody>
      </p:sp>
      <p:pic>
        <p:nvPicPr>
          <p:cNvPr id="6" name="Vlajka S">
            <a:extLst>
              <a:ext uri="{FF2B5EF4-FFF2-40B4-BE49-F238E27FC236}">
                <a16:creationId xmlns:a16="http://schemas.microsoft.com/office/drawing/2014/main" id="{CBD12F91-50B1-9C84-1D99-48AE9F445B9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96000" y="5580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7" name="Text Š">
            <a:extLst>
              <a:ext uri="{FF2B5EF4-FFF2-40B4-BE49-F238E27FC236}">
                <a16:creationId xmlns:a16="http://schemas.microsoft.com/office/drawing/2014/main" id="{44B82505-0407-7996-F6FB-6788E5256E4D}"/>
              </a:ext>
            </a:extLst>
          </p:cNvPr>
          <p:cNvSpPr txBox="1"/>
          <p:nvPr/>
        </p:nvSpPr>
        <p:spPr>
          <a:xfrm>
            <a:off x="1260000" y="3132000"/>
            <a:ext cx="12780000" cy="2351053"/>
          </a:xfrm>
          <a:prstGeom prst="roundRect">
            <a:avLst>
              <a:gd name="adj" fmla="val 7429"/>
            </a:avLst>
          </a:prstGeom>
          <a:solidFill>
            <a:srgbClr val="FFFFE7"/>
          </a:solidFill>
          <a:ln w="19050">
            <a:solidFill>
              <a:schemeClr val="bg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rgbClr val="155F65"/>
                </a:solidFill>
                <a:effectLst/>
                <a:uLnTx/>
                <a:uFillTx/>
                <a:latin typeface="ContusTEEMed" pitchFamily="2" charset="0"/>
                <a:ea typeface="+mn-ea"/>
                <a:cs typeface="Arial" panose="020B0604020202020204" pitchFamily="34" charset="0"/>
              </a:rPr>
              <a:t>G</a:t>
            </a:r>
            <a:r>
              <a:rPr lang="es-ES" sz="1800" b="1" i="1">
                <a:solidFill>
                  <a:schemeClr val="tx1"/>
                </a:solidFill>
                <a:latin typeface="Tekton Pro" panose="020F0603020208020904" pitchFamily="34" charset="-18"/>
              </a:rPr>
              <a:t>uadalupe es un archipiélago que consta de cuatro islas habitadas y varias deshabitadas en el Caribe. Es un departamento y región de ultramar de Francia y, por lo tanto, también un territorio de la Unión Europea. El número de habitantes ronda los 400 mil. La moneda oficial es el euro y el idioma oficial es el francés. La capital del archipiélago es Basse-Terre. Las islas fueron colonizadas por nativos americanos en algún momento del tercer milenio antes de Cristo. Cristóbal Colón llegó a Guadalupe en 1493 durante su segundo viaje. Las islas se formaron por la acción de varios volcanes. El pico más alto del archipiélago es el volcán activo La Grande Soufrière con una altitud de 1.467 metros. Su última erupción fue en 1976. Guadalupe tiene que hacer frente a huracanes regulares. El más mortífero que golpeó el archipiélago en 1776 mató al menos a 6.000 personas. En 1992, la Reserva de la Biosfera del Archipiélago de Guadalupe fue creada bajo los auspicios de la UNESCO.</a:t>
            </a:r>
            <a:endParaRPr kumimoji="0" lang="sk-SK" sz="1800" b="1" i="1" u="none" strike="noStrike" kern="0" cap="none" spc="0" normalizeH="0" baseline="0" noProof="0">
              <a:ln>
                <a:noFill/>
              </a:ln>
              <a:solidFill>
                <a:schemeClr val="tx1"/>
              </a:solidFill>
              <a:effectLst/>
              <a:uLnTx/>
              <a:uFillTx/>
              <a:latin typeface="Tekton Pro" panose="020F0603020208020904" pitchFamily="34" charset="-18"/>
              <a:ea typeface="+mn-ea"/>
              <a:cs typeface="+mn-cs"/>
            </a:endParaRPr>
          </a:p>
        </p:txBody>
      </p:sp>
      <p:pic>
        <p:nvPicPr>
          <p:cNvPr id="8" name="Vlajka Š">
            <a:hlinkClick r:id="" action="ppaction://noaction"/>
            <a:extLst>
              <a:ext uri="{FF2B5EF4-FFF2-40B4-BE49-F238E27FC236}">
                <a16:creationId xmlns:a16="http://schemas.microsoft.com/office/drawing/2014/main" id="{6B05BB92-4E09-C94A-2C6A-765DFED19C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6000" y="3060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9" name="Text A">
            <a:extLst>
              <a:ext uri="{FF2B5EF4-FFF2-40B4-BE49-F238E27FC236}">
                <a16:creationId xmlns:a16="http://schemas.microsoft.com/office/drawing/2014/main" id="{CFCDB423-3A93-C80E-1C35-700F2919E508}"/>
              </a:ext>
            </a:extLst>
          </p:cNvPr>
          <p:cNvSpPr txBox="1"/>
          <p:nvPr/>
        </p:nvSpPr>
        <p:spPr>
          <a:xfrm>
            <a:off x="900000" y="648000"/>
            <a:ext cx="12780000" cy="2351053"/>
          </a:xfrm>
          <a:prstGeom prst="roundRect">
            <a:avLst>
              <a:gd name="adj" fmla="val 7429"/>
            </a:avLst>
          </a:prstGeom>
          <a:solidFill>
            <a:srgbClr val="FFFFE7"/>
          </a:solidFill>
          <a:ln w="19050">
            <a:solidFill>
              <a:schemeClr val="bg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rgbClr val="155F65"/>
                </a:solidFill>
                <a:effectLst/>
                <a:uLnTx/>
                <a:uFillTx/>
                <a:latin typeface="ContusTEEMed" pitchFamily="2" charset="0"/>
                <a:ea typeface="+mn-ea"/>
                <a:cs typeface="Arial" panose="020B0604020202020204" pitchFamily="34" charset="0"/>
              </a:rPr>
              <a:t>G</a:t>
            </a:r>
            <a:r>
              <a:rPr lang="en-US" sz="1800" b="1" i="1">
                <a:solidFill>
                  <a:schemeClr val="tx1"/>
                </a:solidFill>
                <a:latin typeface="Tekton Pro" panose="020F0603020208020904" pitchFamily="34" charset="-18"/>
              </a:rPr>
              <a:t>uadeloupe is an archipelago consisting of four inhabited and several uninhabited islands in the Caribbean. It is an overseas department and region of France and thus also a territory of the European Union. The number of inhabitants is around 400 thousand. The official currency is the euro and the official language is French. The capital of the archipelago is Basse-Terre. The islands were settled by Native Americans sometime in the third millennium BC. Christopher Columbus reached Guadeloupe in 1493 during his second voyage. The islands were formed by the action of several volcanoes. The highest peak of the archipelago is the active volcano La Grande Soufrière with an altitude of 1,467 meters. Its last eruption was in 1976. Guadeloupe has to face regular hurricanes. The deadliest that hit the archipelago in 1776 killed at least 6,000 people. In 1992, the Guadeloupe Archipelago Biosphere Reserve was created under the auspices of UNESCO.</a:t>
            </a:r>
            <a:endParaRPr kumimoji="0" lang="en-US" sz="1800" b="1" i="1" u="none" strike="noStrike" kern="0" cap="none" spc="0" normalizeH="0" baseline="0" noProof="0">
              <a:ln>
                <a:noFill/>
              </a:ln>
              <a:solidFill>
                <a:schemeClr val="tx1"/>
              </a:solidFill>
              <a:effectLst/>
              <a:uLnTx/>
              <a:uFillTx/>
              <a:latin typeface="Tekton Pro" panose="020F0603020208020904" pitchFamily="34" charset="-18"/>
              <a:ea typeface="+mn-ea"/>
              <a:cs typeface="+mn-cs"/>
            </a:endParaRPr>
          </a:p>
        </p:txBody>
      </p:sp>
      <p:pic>
        <p:nvPicPr>
          <p:cNvPr id="10" name="Vlajka A">
            <a:hlinkClick r:id="" action="ppaction://noaction"/>
            <a:extLst>
              <a:ext uri="{FF2B5EF4-FFF2-40B4-BE49-F238E27FC236}">
                <a16:creationId xmlns:a16="http://schemas.microsoft.com/office/drawing/2014/main" id="{849B80AE-CD57-1B9A-7515-2F13C8F1D2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000" y="576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1D1001F9-CDB8-2AEF-505F-3AD725CFDBED}"/>
              </a:ext>
            </a:extLst>
          </p:cNvPr>
          <p:cNvSpPr/>
          <p:nvPr/>
        </p:nvSpPr>
        <p:spPr>
          <a:xfrm>
            <a:off x="14153978" y="7551267"/>
            <a:ext cx="659305" cy="620733"/>
          </a:xfrm>
          <a:prstGeom prst="ellipse">
            <a:avLst/>
          </a:prstGeom>
          <a:solidFill>
            <a:srgbClr val="FFFFE7"/>
          </a:solidFill>
          <a:ln w="19050" cap="flat" cmpd="sng" algn="ctr">
            <a:solidFill>
              <a:schemeClr val="tx1"/>
            </a:solidFill>
            <a:prstDash val="solid"/>
          </a:ln>
          <a:effectLst>
            <a:outerShdw blurRad="50800" dist="63500" dir="2700000" algn="tl" rotWithShape="0">
              <a:prstClr val="black">
                <a:alpha val="64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177EBEFD-85F8-6D17-D471-751348BB7F24}"/>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272378" y="7677883"/>
            <a:ext cx="422503" cy="422503"/>
          </a:xfrm>
          <a:prstGeom prst="rect">
            <a:avLst/>
          </a:prstGeom>
          <a:noFill/>
          <a:ln>
            <a:noFill/>
          </a:ln>
          <a:effectLst>
            <a:outerShdw blurRad="25400" sx="105000" sy="105000" algn="ctr" rotWithShape="0">
              <a:prstClr val="black">
                <a:alpha val="75000"/>
              </a:prstClr>
            </a:outerShdw>
          </a:effectLst>
        </p:spPr>
      </p:pic>
      <p:pic>
        <p:nvPicPr>
          <p:cNvPr id="4" name="Rám">
            <a:extLst>
              <a:ext uri="{FF2B5EF4-FFF2-40B4-BE49-F238E27FC236}">
                <a16:creationId xmlns:a16="http://schemas.microsoft.com/office/drawing/2014/main" id="{61B08DA6-1DFA-6A6F-35FF-E2065402736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0"/>
            <a:ext cx="15226566" cy="8564945"/>
          </a:xfrm>
          <a:prstGeom prst="rect">
            <a:avLst/>
          </a:prstGeom>
        </p:spPr>
      </p:pic>
    </p:spTree>
    <p:extLst>
      <p:ext uri="{BB962C8B-B14F-4D97-AF65-F5344CB8AC3E}">
        <p14:creationId xmlns:p14="http://schemas.microsoft.com/office/powerpoint/2010/main" val="322877188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up)">
                                      <p:cBhvr>
                                        <p:cTn id="13" dur="1500"/>
                                        <p:tgtEl>
                                          <p:spTgt spid="9"/>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up)">
                                      <p:cBhvr>
                                        <p:cTn id="23" dur="1500"/>
                                        <p:tgtEl>
                                          <p:spTgt spid="7"/>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Effect transition="in" filter="fade">
                                      <p:cBhvr>
                                        <p:cTn id="4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9"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42D7B431-C763-59E4-9C90-D49A6810930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26566" cy="8564945"/>
          </a:xfrm>
          <a:prstGeom prst="rect">
            <a:avLst/>
          </a:prstGeom>
        </p:spPr>
      </p:pic>
    </p:spTree>
    <p:extLst>
      <p:ext uri="{BB962C8B-B14F-4D97-AF65-F5344CB8AC3E}">
        <p14:creationId xmlns:p14="http://schemas.microsoft.com/office/powerpoint/2010/main" val="4285239864"/>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741004708"/>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3" name="Popis">
            <a:extLst>
              <a:ext uri="{FF2B5EF4-FFF2-40B4-BE49-F238E27FC236}">
                <a16:creationId xmlns:a16="http://schemas.microsoft.com/office/drawing/2014/main" id="{31D43D65-91FE-5524-191C-B563C712F2DC}"/>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Daniel Jolivet</a:t>
            </a:r>
          </a:p>
        </p:txBody>
      </p:sp>
    </p:spTree>
    <p:extLst>
      <p:ext uri="{BB962C8B-B14F-4D97-AF65-F5344CB8AC3E}">
        <p14:creationId xmlns:p14="http://schemas.microsoft.com/office/powerpoint/2010/main" val="2918237799"/>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3" name="Popis">
            <a:extLst>
              <a:ext uri="{FF2B5EF4-FFF2-40B4-BE49-F238E27FC236}">
                <a16:creationId xmlns:a16="http://schemas.microsoft.com/office/drawing/2014/main" id="{82BA8046-F2BF-DDF8-EA20-02397CA7DCAE}"/>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Daniel Jolivet</a:t>
            </a:r>
          </a:p>
        </p:txBody>
      </p:sp>
    </p:spTree>
    <p:extLst>
      <p:ext uri="{BB962C8B-B14F-4D97-AF65-F5344CB8AC3E}">
        <p14:creationId xmlns:p14="http://schemas.microsoft.com/office/powerpoint/2010/main" val="2342807224"/>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3" name="Popis">
            <a:extLst>
              <a:ext uri="{FF2B5EF4-FFF2-40B4-BE49-F238E27FC236}">
                <a16:creationId xmlns:a16="http://schemas.microsoft.com/office/drawing/2014/main" id="{F9D66374-28A9-1FD1-02F5-DB8583BF1C86}"/>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Daniel Jolivet</a:t>
            </a:r>
          </a:p>
        </p:txBody>
      </p:sp>
    </p:spTree>
    <p:extLst>
      <p:ext uri="{BB962C8B-B14F-4D97-AF65-F5344CB8AC3E}">
        <p14:creationId xmlns:p14="http://schemas.microsoft.com/office/powerpoint/2010/main" val="1363435004"/>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109201188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5" name="Popis">
            <a:extLst>
              <a:ext uri="{FF2B5EF4-FFF2-40B4-BE49-F238E27FC236}">
                <a16:creationId xmlns:a16="http://schemas.microsoft.com/office/drawing/2014/main" id="{FE360706-716A-F8B3-38DA-FE776BDD682D}"/>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David Stanley</a:t>
            </a:r>
          </a:p>
        </p:txBody>
      </p:sp>
    </p:spTree>
    <p:extLst>
      <p:ext uri="{BB962C8B-B14F-4D97-AF65-F5344CB8AC3E}">
        <p14:creationId xmlns:p14="http://schemas.microsoft.com/office/powerpoint/2010/main" val="4013519563"/>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3" name="Popis">
            <a:extLst>
              <a:ext uri="{FF2B5EF4-FFF2-40B4-BE49-F238E27FC236}">
                <a16:creationId xmlns:a16="http://schemas.microsoft.com/office/drawing/2014/main" id="{D2BF2C13-E229-2B45-E782-81D162051C95}"/>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David Stanley</a:t>
            </a:r>
          </a:p>
        </p:txBody>
      </p:sp>
    </p:spTree>
    <p:extLst>
      <p:ext uri="{BB962C8B-B14F-4D97-AF65-F5344CB8AC3E}">
        <p14:creationId xmlns:p14="http://schemas.microsoft.com/office/powerpoint/2010/main" val="179749906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41366698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1197475561"/>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2108379657"/>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1570673179"/>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2167251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2973373254"/>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418876400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3" name="Popis">
            <a:extLst>
              <a:ext uri="{FF2B5EF4-FFF2-40B4-BE49-F238E27FC236}">
                <a16:creationId xmlns:a16="http://schemas.microsoft.com/office/drawing/2014/main" id="{5298A41C-58F7-7ACF-7DF1-6030F2441A76}"/>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Daniel Jolivet</a:t>
            </a:r>
          </a:p>
        </p:txBody>
      </p:sp>
    </p:spTree>
    <p:extLst>
      <p:ext uri="{BB962C8B-B14F-4D97-AF65-F5344CB8AC3E}">
        <p14:creationId xmlns:p14="http://schemas.microsoft.com/office/powerpoint/2010/main" val="3311249887"/>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231260986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3" name="Popis">
            <a:extLst>
              <a:ext uri="{FF2B5EF4-FFF2-40B4-BE49-F238E27FC236}">
                <a16:creationId xmlns:a16="http://schemas.microsoft.com/office/drawing/2014/main" id="{97F6F301-F60F-4C92-CCD0-C044039C1AF7}"/>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Daniel Jolivet</a:t>
            </a:r>
          </a:p>
        </p:txBody>
      </p:sp>
    </p:spTree>
    <p:extLst>
      <p:ext uri="{BB962C8B-B14F-4D97-AF65-F5344CB8AC3E}">
        <p14:creationId xmlns:p14="http://schemas.microsoft.com/office/powerpoint/2010/main" val="2325175570"/>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3" name="Popis">
            <a:extLst>
              <a:ext uri="{FF2B5EF4-FFF2-40B4-BE49-F238E27FC236}">
                <a16:creationId xmlns:a16="http://schemas.microsoft.com/office/drawing/2014/main" id="{DD30392C-4061-9FFE-3885-EE8D2673B52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Daniel Jolivet</a:t>
            </a:r>
          </a:p>
        </p:txBody>
      </p:sp>
    </p:spTree>
    <p:extLst>
      <p:ext uri="{BB962C8B-B14F-4D97-AF65-F5344CB8AC3E}">
        <p14:creationId xmlns:p14="http://schemas.microsoft.com/office/powerpoint/2010/main" val="3611174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139031504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4265663487"/>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297370827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133764131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1293399227"/>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4261491241"/>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4096658959"/>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3" name="Popis">
            <a:extLst>
              <a:ext uri="{FF2B5EF4-FFF2-40B4-BE49-F238E27FC236}">
                <a16:creationId xmlns:a16="http://schemas.microsoft.com/office/drawing/2014/main" id="{4E55B40B-7FBB-5D2F-8DB4-0C78431414F2}"/>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Daniel Jolivet</a:t>
            </a:r>
          </a:p>
        </p:txBody>
      </p:sp>
    </p:spTree>
    <p:extLst>
      <p:ext uri="{BB962C8B-B14F-4D97-AF65-F5344CB8AC3E}">
        <p14:creationId xmlns:p14="http://schemas.microsoft.com/office/powerpoint/2010/main" val="1548588122"/>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307775720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183244480"/>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2003437257"/>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3591704443"/>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3" name="Popis">
            <a:extLst>
              <a:ext uri="{FF2B5EF4-FFF2-40B4-BE49-F238E27FC236}">
                <a16:creationId xmlns:a16="http://schemas.microsoft.com/office/drawing/2014/main" id="{1D12F6D2-365A-95A6-001A-4A96EFAF7D40}"/>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Joseph Herra</a:t>
            </a:r>
          </a:p>
        </p:txBody>
      </p:sp>
    </p:spTree>
    <p:extLst>
      <p:ext uri="{BB962C8B-B14F-4D97-AF65-F5344CB8AC3E}">
        <p14:creationId xmlns:p14="http://schemas.microsoft.com/office/powerpoint/2010/main" val="629029207"/>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105043819"/>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1894037309"/>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3" name="Popis">
            <a:extLst>
              <a:ext uri="{FF2B5EF4-FFF2-40B4-BE49-F238E27FC236}">
                <a16:creationId xmlns:a16="http://schemas.microsoft.com/office/drawing/2014/main" id="{3EA85582-B901-2726-A2AD-65449F02964A}"/>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Daniel Jolivet</a:t>
            </a:r>
          </a:p>
        </p:txBody>
      </p:sp>
    </p:spTree>
    <p:extLst>
      <p:ext uri="{BB962C8B-B14F-4D97-AF65-F5344CB8AC3E}">
        <p14:creationId xmlns:p14="http://schemas.microsoft.com/office/powerpoint/2010/main" val="130095254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3" name="Popis">
            <a:extLst>
              <a:ext uri="{FF2B5EF4-FFF2-40B4-BE49-F238E27FC236}">
                <a16:creationId xmlns:a16="http://schemas.microsoft.com/office/drawing/2014/main" id="{D9029001-2A6F-62C6-C627-828B54FB3D82}"/>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Joseph Herra</a:t>
            </a:r>
          </a:p>
        </p:txBody>
      </p:sp>
    </p:spTree>
    <p:extLst>
      <p:ext uri="{BB962C8B-B14F-4D97-AF65-F5344CB8AC3E}">
        <p14:creationId xmlns:p14="http://schemas.microsoft.com/office/powerpoint/2010/main" val="1876322682"/>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3780230973"/>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2158328011"/>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255472922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308636538"/>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3460000960"/>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346501125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5475" cy="8569955"/>
          </a:xfrm>
          <a:prstGeom prst="rect">
            <a:avLst/>
          </a:prstGeom>
        </p:spPr>
      </p:pic>
      <p:pic>
        <p:nvPicPr>
          <p:cNvPr id="4" name="Rám">
            <a:extLst>
              <a:ext uri="{FF2B5EF4-FFF2-40B4-BE49-F238E27FC236}">
                <a16:creationId xmlns:a16="http://schemas.microsoft.com/office/drawing/2014/main" id="{23ED0A2D-9C2E-E07D-FC2C-923B72A465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
        <p:nvSpPr>
          <p:cNvPr id="2" name="Popis">
            <a:extLst>
              <a:ext uri="{FF2B5EF4-FFF2-40B4-BE49-F238E27FC236}">
                <a16:creationId xmlns:a16="http://schemas.microsoft.com/office/drawing/2014/main" id="{48F2CBAB-DF30-9860-148A-7F25A9AFC15B}"/>
              </a:ext>
            </a:extLst>
          </p:cNvPr>
          <p:cNvSpPr/>
          <p:nvPr/>
        </p:nvSpPr>
        <p:spPr>
          <a:xfrm>
            <a:off x="12660560" y="397818"/>
            <a:ext cx="1792478" cy="226591"/>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tIns="36000" bIns="36000" rtlCol="0" anchor="ctr">
            <a:noAutofit/>
          </a:bodyPr>
          <a:lstStyle/>
          <a:p>
            <a:pPr algn="ctr" defTabSz="914400">
              <a:defRPr/>
            </a:pPr>
            <a:r>
              <a:rPr lang="sk-SK" sz="1000" b="1" kern="0">
                <a:solidFill>
                  <a:prstClr val="black"/>
                </a:solidFill>
                <a:latin typeface="Tekton Pro Ext" panose="020F0605020208020904" pitchFamily="34" charset="-18"/>
                <a:cs typeface="Times New Roman" panose="02020603050405020304" pitchFamily="18" charset="0"/>
              </a:rPr>
              <a:t>Photo © Sylvain Abdoul</a:t>
            </a:r>
          </a:p>
        </p:txBody>
      </p:sp>
    </p:spTree>
    <p:extLst>
      <p:ext uri="{BB962C8B-B14F-4D97-AF65-F5344CB8AC3E}">
        <p14:creationId xmlns:p14="http://schemas.microsoft.com/office/powerpoint/2010/main" val="2898618170"/>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42218" y="684378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800000" y="5544000"/>
            <a:ext cx="1069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gradFill flip="none" rotWithShape="1">
                  <a:gsLst>
                    <a:gs pos="78000">
                      <a:schemeClr val="bg1"/>
                    </a:gs>
                    <a:gs pos="61000">
                      <a:schemeClr val="tx1"/>
                    </a:gs>
                    <a:gs pos="2000">
                      <a:schemeClr val="tx1"/>
                    </a:gs>
                    <a:gs pos="100000">
                      <a:schemeClr val="bg1"/>
                    </a:gs>
                  </a:gsLst>
                  <a:lin ang="10800000" scaled="1"/>
                  <a:tileRect/>
                </a:gradFill>
                <a:latin typeface="Nadianne" panose="03020902050305070206" pitchFamily="66" charset="0"/>
              </a:rPr>
              <a:t>Contact :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800000" y="4968000"/>
            <a:ext cx="1069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gradFill flip="none" rotWithShape="1">
                  <a:gsLst>
                    <a:gs pos="70000">
                      <a:schemeClr val="bg1"/>
                    </a:gs>
                    <a:gs pos="63000">
                      <a:schemeClr val="tx1"/>
                    </a:gs>
                    <a:gs pos="2000">
                      <a:schemeClr val="tx1"/>
                    </a:gs>
                    <a:gs pos="100000">
                      <a:schemeClr val="bg1"/>
                    </a:gs>
                  </a:gsLst>
                  <a:lin ang="10800000" scaled="1"/>
                  <a:tileRect/>
                </a:gradFill>
                <a:latin typeface="Nadianne" panose="03020902050305070206" pitchFamily="66" charset="0"/>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800000" y="3600000"/>
            <a:ext cx="1069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gradFill flip="none" rotWithShape="1">
                  <a:gsLst>
                    <a:gs pos="70000">
                      <a:schemeClr val="bg1"/>
                    </a:gs>
                    <a:gs pos="61000">
                      <a:schemeClr val="tx1"/>
                    </a:gs>
                    <a:gs pos="2000">
                      <a:schemeClr val="tx1"/>
                    </a:gs>
                    <a:gs pos="100000">
                      <a:schemeClr val="bg1"/>
                    </a:gs>
                  </a:gsLst>
                  <a:lin ang="10800000" scaled="1"/>
                  <a:tileRect/>
                </a:gradFill>
                <a:latin typeface="Nadianne" panose="03020902050305070206" pitchFamily="66" charset="0"/>
              </a:rPr>
              <a:t>Photos :			Daniel Jolivet  (France)</a:t>
            </a:r>
          </a:p>
        </p:txBody>
      </p:sp>
      <p:sp>
        <p:nvSpPr>
          <p:cNvPr id="9" name="Fotografie 1">
            <a:extLst>
              <a:ext uri="{FF2B5EF4-FFF2-40B4-BE49-F238E27FC236}">
                <a16:creationId xmlns:a16="http://schemas.microsoft.com/office/drawing/2014/main" id="{8A943F77-9CAD-44CA-9947-0D7C2DE95600}"/>
              </a:ext>
            </a:extLst>
          </p:cNvPr>
          <p:cNvSpPr/>
          <p:nvPr/>
        </p:nvSpPr>
        <p:spPr>
          <a:xfrm>
            <a:off x="1800000" y="3024000"/>
            <a:ext cx="1069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gradFill flip="none" rotWithShape="1">
                  <a:gsLst>
                    <a:gs pos="70000">
                      <a:schemeClr val="bg1"/>
                    </a:gs>
                    <a:gs pos="61000">
                      <a:schemeClr val="tx1"/>
                    </a:gs>
                    <a:gs pos="2000">
                      <a:schemeClr val="tx1"/>
                    </a:gs>
                    <a:gs pos="100000">
                      <a:schemeClr val="bg1"/>
                    </a:gs>
                  </a:gsLst>
                  <a:lin ang="10800000" scaled="1"/>
                  <a:tileRect/>
                </a:gradFill>
                <a:latin typeface="Nadianne" panose="03020902050305070206" pitchFamily="66" charset="0"/>
              </a:rPr>
              <a:t>Photos :			</a:t>
            </a:r>
            <a:r>
              <a:rPr lang="sk-SK" sz="2400">
                <a:gradFill flip="none" rotWithShape="1">
                  <a:gsLst>
                    <a:gs pos="76000">
                      <a:schemeClr val="bg1"/>
                    </a:gs>
                    <a:gs pos="69000">
                      <a:schemeClr val="tx1"/>
                    </a:gs>
                    <a:gs pos="2000">
                      <a:schemeClr val="tx1"/>
                    </a:gs>
                    <a:gs pos="100000">
                      <a:schemeClr val="bg1"/>
                    </a:gs>
                  </a:gsLst>
                  <a:lin ang="10800000" scaled="1"/>
                  <a:tileRect/>
                </a:gradFill>
                <a:latin typeface="Nadianne" panose="03020902050305070206" pitchFamily="66" charset="0"/>
              </a:rPr>
              <a:t>Sylvain Abdoul</a:t>
            </a:r>
            <a:r>
              <a:rPr lang="sk-SK" sz="2400">
                <a:gradFill flip="none" rotWithShape="1">
                  <a:gsLst>
                    <a:gs pos="70000">
                      <a:schemeClr val="bg1"/>
                    </a:gs>
                    <a:gs pos="61000">
                      <a:schemeClr val="tx1"/>
                    </a:gs>
                    <a:gs pos="2000">
                      <a:schemeClr val="tx1"/>
                    </a:gs>
                    <a:gs pos="100000">
                      <a:schemeClr val="bg1"/>
                    </a:gs>
                  </a:gsLst>
                  <a:lin ang="10800000" scaled="1"/>
                  <a:tileRect/>
                </a:gradFill>
                <a:latin typeface="Nadianne" panose="03020902050305070206" pitchFamily="66" charset="0"/>
              </a:rPr>
              <a:t>  (France)</a:t>
            </a:r>
          </a:p>
        </p:txBody>
      </p:sp>
      <p:sp>
        <p:nvSpPr>
          <p:cNvPr id="16" name="Hudba">
            <a:extLst>
              <a:ext uri="{FF2B5EF4-FFF2-40B4-BE49-F238E27FC236}">
                <a16:creationId xmlns:a16="http://schemas.microsoft.com/office/drawing/2014/main" id="{39178D16-2F76-4235-9FD6-FFABA7B8268E}"/>
              </a:ext>
            </a:extLst>
          </p:cNvPr>
          <p:cNvSpPr/>
          <p:nvPr/>
        </p:nvSpPr>
        <p:spPr>
          <a:xfrm>
            <a:off x="1800000" y="2448000"/>
            <a:ext cx="1069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gradFill flip="none" rotWithShape="1">
                  <a:gsLst>
                    <a:gs pos="81520">
                      <a:schemeClr val="bg1"/>
                    </a:gs>
                    <a:gs pos="74000">
                      <a:schemeClr val="tx1"/>
                    </a:gs>
                    <a:gs pos="2000">
                      <a:schemeClr val="tx1"/>
                    </a:gs>
                    <a:gs pos="100000">
                      <a:schemeClr val="bg1"/>
                    </a:gs>
                  </a:gsLst>
                  <a:lin ang="10800000" scaled="1"/>
                  <a:tileRect/>
                </a:gradFill>
                <a:effectLst/>
                <a:uLnTx/>
                <a:uFillTx/>
                <a:latin typeface="Nadianne" panose="03020902050305070206" pitchFamily="66" charset="0"/>
                <a:ea typeface="+mn-ea"/>
                <a:cs typeface="+mn-cs"/>
              </a:rPr>
              <a:t>Music :			</a:t>
            </a:r>
            <a:r>
              <a:rPr lang="sk-SK" sz="2400">
                <a:gradFill flip="none" rotWithShape="1">
                  <a:gsLst>
                    <a:gs pos="81520">
                      <a:schemeClr val="bg1"/>
                    </a:gs>
                    <a:gs pos="74000">
                      <a:schemeClr val="tx1"/>
                    </a:gs>
                    <a:gs pos="2000">
                      <a:schemeClr val="tx1"/>
                    </a:gs>
                    <a:gs pos="100000">
                      <a:schemeClr val="bg1"/>
                    </a:gs>
                  </a:gsLst>
                  <a:lin ang="10800000" scaled="1"/>
                  <a:tileRect/>
                </a:gradFill>
                <a:latin typeface="Nadianne" panose="03020902050305070206" pitchFamily="66" charset="0"/>
              </a:rPr>
              <a:t>Janu - Hemelsblauw</a:t>
            </a:r>
            <a:endParaRPr kumimoji="0" lang="fr-FR" sz="2400" b="0" i="0" u="none" strike="noStrike" kern="1200" cap="none" spc="0" normalizeH="0" baseline="0" noProof="0">
              <a:ln>
                <a:noFill/>
              </a:ln>
              <a:gradFill flip="none" rotWithShape="1">
                <a:gsLst>
                  <a:gs pos="81520">
                    <a:schemeClr val="bg1"/>
                  </a:gs>
                  <a:gs pos="74000">
                    <a:schemeClr val="tx1"/>
                  </a:gs>
                  <a:gs pos="2000">
                    <a:schemeClr val="tx1"/>
                  </a:gs>
                  <a:gs pos="100000">
                    <a:schemeClr val="bg1"/>
                  </a:gs>
                </a:gsLst>
                <a:lin ang="10800000" scaled="1"/>
                <a:tileRect/>
              </a:gradFill>
              <a:effectLst/>
              <a:uLnTx/>
              <a:uFillTx/>
              <a:latin typeface="Nadianne" panose="03020902050305070206" pitchFamily="66" charset="0"/>
            </a:endParaRPr>
          </a:p>
        </p:txBody>
      </p:sp>
      <p:sp>
        <p:nvSpPr>
          <p:cNvPr id="20" name="Rok">
            <a:extLst>
              <a:ext uri="{FF2B5EF4-FFF2-40B4-BE49-F238E27FC236}">
                <a16:creationId xmlns:a16="http://schemas.microsoft.com/office/drawing/2014/main" id="{F5420CD4-49D3-4E47-88DA-F3C7894A893C}"/>
              </a:ext>
            </a:extLst>
          </p:cNvPr>
          <p:cNvSpPr/>
          <p:nvPr/>
        </p:nvSpPr>
        <p:spPr>
          <a:xfrm>
            <a:off x="12876584" y="344821"/>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2023</a:t>
            </a:r>
          </a:p>
        </p:txBody>
      </p:sp>
      <p:sp>
        <p:nvSpPr>
          <p:cNvPr id="12" name="Poďakovanie">
            <a:extLst>
              <a:ext uri="{FF2B5EF4-FFF2-40B4-BE49-F238E27FC236}">
                <a16:creationId xmlns:a16="http://schemas.microsoft.com/office/drawing/2014/main" id="{2887FFE3-A799-40C7-824A-B17F2552B803}"/>
              </a:ext>
            </a:extLst>
          </p:cNvPr>
          <p:cNvSpPr/>
          <p:nvPr/>
        </p:nvSpPr>
        <p:spPr>
          <a:xfrm>
            <a:off x="3240000" y="4344030"/>
            <a:ext cx="7848000" cy="360000"/>
          </a:xfrm>
          <a:prstGeom prst="chevron">
            <a:avLst>
              <a:gd name="adj" fmla="val 0"/>
            </a:avLst>
          </a:prstGeom>
          <a:gradFill flip="none" rotWithShape="1">
            <a:gsLst>
              <a:gs pos="99000">
                <a:schemeClr val="accent2">
                  <a:lumMod val="67000"/>
                </a:schemeClr>
              </a:gs>
              <a:gs pos="88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Nadianne" panose="03020902050305070206" pitchFamily="66" charset="0"/>
                <a:ea typeface="+mn-ea"/>
                <a:cs typeface="+mn-cs"/>
              </a:rPr>
              <a:t>Thanks to all</a:t>
            </a:r>
            <a:r>
              <a:rPr kumimoji="0" lang="sk-SK" sz="1800" b="0" i="0" u="none" strike="noStrike" kern="1200" cap="none" spc="0" normalizeH="0" baseline="0" noProof="0">
                <a:ln>
                  <a:noFill/>
                </a:ln>
                <a:solidFill>
                  <a:schemeClr val="tx1"/>
                </a:solidFill>
                <a:effectLst/>
                <a:uLnTx/>
                <a:uFillTx/>
                <a:latin typeface="Nadianne" panose="03020902050305070206" pitchFamily="66" charset="0"/>
                <a:ea typeface="+mn-ea"/>
                <a:cs typeface="+mn-cs"/>
              </a:rPr>
              <a:t> </a:t>
            </a:r>
            <a:r>
              <a:rPr kumimoji="0" lang="en-US" sz="1800" b="0" i="0" u="none" strike="noStrike" kern="1200" cap="none" spc="0" normalizeH="0" baseline="0" noProof="0">
                <a:ln>
                  <a:noFill/>
                </a:ln>
                <a:solidFill>
                  <a:schemeClr val="tx1"/>
                </a:solidFill>
                <a:effectLst/>
                <a:uLnTx/>
                <a:uFillTx/>
                <a:latin typeface="Nadianne" panose="03020902050305070206" pitchFamily="66" charset="0"/>
                <a:ea typeface="+mn-ea"/>
                <a:cs typeface="+mn-cs"/>
              </a:rPr>
              <a:t>photo owners for the cooperation.</a:t>
            </a:r>
          </a:p>
        </p:txBody>
      </p:sp>
      <p:pic>
        <p:nvPicPr>
          <p:cNvPr id="4" name="Rám">
            <a:extLst>
              <a:ext uri="{FF2B5EF4-FFF2-40B4-BE49-F238E27FC236}">
                <a16:creationId xmlns:a16="http://schemas.microsoft.com/office/drawing/2014/main" id="{AB9B4792-4DB5-7AF0-882F-F80CF312B7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566" cy="8564945"/>
          </a:xfrm>
          <a:prstGeom prst="rect">
            <a:avLst/>
          </a:prstGeom>
        </p:spPr>
      </p:pic>
    </p:spTree>
    <p:extLst>
      <p:ext uri="{BB962C8B-B14F-4D97-AF65-F5344CB8AC3E}">
        <p14:creationId xmlns:p14="http://schemas.microsoft.com/office/powerpoint/2010/main" val="2280064112"/>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childTnLst>
                          </p:cTn>
                        </p:par>
                        <p:par>
                          <p:cTn id="21" fill="hold">
                            <p:stCondLst>
                              <p:cond delay="55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500"/>
                                        <p:tgtEl>
                                          <p:spTgt spid="12"/>
                                        </p:tgtEl>
                                      </p:cBhvr>
                                    </p:animEffect>
                                    <p:anim calcmode="lin" valueType="num">
                                      <p:cBhvr>
                                        <p:cTn id="25" dur="1500" fill="hold"/>
                                        <p:tgtEl>
                                          <p:spTgt spid="12"/>
                                        </p:tgtEl>
                                        <p:attrNameLst>
                                          <p:attrName>ppt_x</p:attrName>
                                        </p:attrNameLst>
                                      </p:cBhvr>
                                      <p:tavLst>
                                        <p:tav tm="0">
                                          <p:val>
                                            <p:strVal val="#ppt_x"/>
                                          </p:val>
                                        </p:tav>
                                        <p:tav tm="100000">
                                          <p:val>
                                            <p:strVal val="#ppt_x"/>
                                          </p:val>
                                        </p:tav>
                                      </p:tavLst>
                                    </p:anim>
                                    <p:anim calcmode="lin" valueType="num">
                                      <p:cBhvr>
                                        <p:cTn id="26" dur="15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7000"/>
                            </p:stCondLst>
                            <p:childTnLst>
                              <p:par>
                                <p:cTn id="28" presetID="22" presetClass="entr" presetSubtype="8"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2000"/>
                                        <p:tgtEl>
                                          <p:spTgt spid="21"/>
                                        </p:tgtEl>
                                      </p:cBhvr>
                                    </p:animEffect>
                                  </p:childTnLst>
                                </p:cTn>
                              </p:par>
                              <p:par>
                                <p:cTn id="31" presetID="22" presetClass="entr" presetSubtype="8" fill="hold" grpId="0" nodeType="withEffect">
                                  <p:stCondLst>
                                    <p:cond delay="125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2000"/>
                                        <p:tgtEl>
                                          <p:spTgt spid="24"/>
                                        </p:tgtEl>
                                      </p:cBhvr>
                                    </p:animEffect>
                                  </p:childTnLst>
                                </p:cTn>
                              </p:par>
                            </p:childTnLst>
                          </p:cTn>
                        </p:par>
                        <p:par>
                          <p:cTn id="34" fill="hold">
                            <p:stCondLst>
                              <p:cond delay="10250"/>
                            </p:stCondLst>
                            <p:childTnLst>
                              <p:par>
                                <p:cTn id="35" presetID="10" presetClass="entr" presetSubtype="0" fill="hold" nodeType="afterEffect">
                                  <p:stCondLst>
                                    <p:cond delay="50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6" grpId="0" animBg="1"/>
      <p:bldP spid="20" grpId="0" animBg="1"/>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624563" y="6400010"/>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96264" y="701762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110748" y="7017624"/>
            <a:ext cx="1710725"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endParaRPr>
          </a:p>
        </p:txBody>
      </p:sp>
      <p:sp>
        <p:nvSpPr>
          <p:cNvPr id="2" name="Meno">
            <a:hlinkClick r:id="rId4"/>
            <a:extLst>
              <a:ext uri="{FF2B5EF4-FFF2-40B4-BE49-F238E27FC236}">
                <a16:creationId xmlns:a16="http://schemas.microsoft.com/office/drawing/2014/main" id="{94A04D52-BADB-47C7-E446-8EC2C1678622}"/>
              </a:ext>
            </a:extLst>
          </p:cNvPr>
          <p:cNvSpPr txBox="1"/>
          <p:nvPr/>
        </p:nvSpPr>
        <p:spPr>
          <a:xfrm rot="497423">
            <a:off x="8926417" y="1104697"/>
            <a:ext cx="5577163" cy="1804492"/>
          </a:xfrm>
          <a:prstGeom prst="rect">
            <a:avLst/>
          </a:prstGeom>
          <a:noFill/>
          <a:ln w="19050">
            <a:solidFill>
              <a:schemeClr val="bg1"/>
            </a:solidFill>
          </a:ln>
        </p:spPr>
        <p:txBody>
          <a:bodyPr wrap="square" lIns="180000" tIns="144000" rIns="180000" bIns="18000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Follow my videos online!</a:t>
            </a:r>
            <a:endParaRPr kumimoji="0" lang="sk-SK"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Type my username</a:t>
            </a:r>
            <a:r>
              <a:rPr kumimoji="0" lang="sk-SK"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 </a:t>
            </a:r>
            <a:r>
              <a:rPr kumimoji="0" lang="en-US"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in</a:t>
            </a:r>
            <a:r>
              <a:rPr kumimoji="0" lang="sk-SK"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 </a:t>
            </a:r>
            <a:r>
              <a:rPr kumimoji="0" lang="en-US"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Google</a:t>
            </a:r>
            <a:endParaRPr kumimoji="0" lang="sk-SK"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600" b="0" i="1"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@steverumpler</a:t>
            </a:r>
          </a:p>
        </p:txBody>
      </p:sp>
      <p:sp>
        <p:nvSpPr>
          <p:cNvPr id="9" name="Mail">
            <a:hlinkClick r:id="rId5"/>
            <a:extLst>
              <a:ext uri="{FF2B5EF4-FFF2-40B4-BE49-F238E27FC236}">
                <a16:creationId xmlns:a16="http://schemas.microsoft.com/office/drawing/2014/main" id="{898DB147-36EB-43D7-BE9F-CE1D4B768BAF}"/>
              </a:ext>
            </a:extLst>
          </p:cNvPr>
          <p:cNvSpPr txBox="1"/>
          <p:nvPr/>
        </p:nvSpPr>
        <p:spPr>
          <a:xfrm rot="21199342">
            <a:off x="956571" y="3383940"/>
            <a:ext cx="6912769" cy="1922028"/>
          </a:xfrm>
          <a:prstGeom prst="rect">
            <a:avLst/>
          </a:prstGeom>
          <a:solidFill>
            <a:schemeClr val="tx1"/>
          </a:solidFill>
          <a:ln w="19050">
            <a:solidFill>
              <a:schemeClr val="bg1"/>
            </a:solidFill>
          </a:ln>
        </p:spPr>
        <p:txBody>
          <a:bodyPr wrap="square" tIns="108000" bIns="18000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40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Contacts in any language!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2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I can translate your mail!</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k-SK" sz="600" b="1"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0" i="1"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43936" y="3725787"/>
            <a:ext cx="3830108" cy="2039533"/>
          </a:xfrm>
          <a:prstGeom prst="rect">
            <a:avLst/>
          </a:prstGeom>
        </p:spPr>
      </p:pic>
      <p:sp>
        <p:nvSpPr>
          <p:cNvPr id="8" name="Video">
            <a:hlinkClick r:id="rId7"/>
            <a:extLst>
              <a:ext uri="{FF2B5EF4-FFF2-40B4-BE49-F238E27FC236}">
                <a16:creationId xmlns:a16="http://schemas.microsoft.com/office/drawing/2014/main" id="{F990143E-AE9A-DA10-81F3-C2CC4E1D46F3}"/>
              </a:ext>
            </a:extLst>
          </p:cNvPr>
          <p:cNvSpPr/>
          <p:nvPr/>
        </p:nvSpPr>
        <p:spPr>
          <a:xfrm>
            <a:off x="873637" y="75509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MY </a:t>
            </a:r>
            <a:r>
              <a:rPr kumimoji="0" lang="sk-SK" sz="18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NEW</a:t>
            </a: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VIDEOS</a:t>
            </a:r>
          </a:p>
        </p:txBody>
      </p:sp>
      <p:sp>
        <p:nvSpPr>
          <p:cNvPr id="10" name="PPS">
            <a:hlinkClick r:id="rId8"/>
            <a:extLst>
              <a:ext uri="{FF2B5EF4-FFF2-40B4-BE49-F238E27FC236}">
                <a16:creationId xmlns:a16="http://schemas.microsoft.com/office/drawing/2014/main" id="{E14759C4-2553-2971-4785-92FBD7AAC238}"/>
              </a:ext>
            </a:extLst>
          </p:cNvPr>
          <p:cNvSpPr/>
          <p:nvPr/>
        </p:nvSpPr>
        <p:spPr>
          <a:xfrm>
            <a:off x="3934379" y="75509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MY </a:t>
            </a:r>
            <a:r>
              <a:rPr kumimoji="0" lang="sk-SK" sz="18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NEW</a:t>
            </a: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PPS</a:t>
            </a:r>
          </a:p>
        </p:txBody>
      </p:sp>
      <p:pic>
        <p:nvPicPr>
          <p:cNvPr id="12" name="Šípka V">
            <a:extLst>
              <a:ext uri="{FF2B5EF4-FFF2-40B4-BE49-F238E27FC236}">
                <a16:creationId xmlns:a16="http://schemas.microsoft.com/office/drawing/2014/main" id="{1C11E32C-AC77-53D9-18CC-82804EC8EDE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707369" y="1617057"/>
            <a:ext cx="871743" cy="313825"/>
          </a:xfrm>
          <a:prstGeom prst="rect">
            <a:avLst/>
          </a:prstGeom>
        </p:spPr>
      </p:pic>
      <p:sp>
        <p:nvSpPr>
          <p:cNvPr id="14" name="Klik V">
            <a:extLst>
              <a:ext uri="{FF2B5EF4-FFF2-40B4-BE49-F238E27FC236}">
                <a16:creationId xmlns:a16="http://schemas.microsoft.com/office/drawing/2014/main" id="{256F87CB-C0D2-CAF7-3100-24067B93C054}"/>
              </a:ext>
            </a:extLst>
          </p:cNvPr>
          <p:cNvSpPr txBox="1"/>
          <p:nvPr/>
        </p:nvSpPr>
        <p:spPr>
          <a:xfrm>
            <a:off x="1010677" y="2049444"/>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CLICK</a:t>
            </a:r>
          </a:p>
        </p:txBody>
      </p:sp>
      <p:pic>
        <p:nvPicPr>
          <p:cNvPr id="13" name="Šípka P">
            <a:extLst>
              <a:ext uri="{FF2B5EF4-FFF2-40B4-BE49-F238E27FC236}">
                <a16:creationId xmlns:a16="http://schemas.microsoft.com/office/drawing/2014/main" id="{C2273159-098E-B617-0271-721B1C5C7FE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3703490" y="1576031"/>
            <a:ext cx="871743" cy="313825"/>
          </a:xfrm>
          <a:prstGeom prst="rect">
            <a:avLst/>
          </a:prstGeom>
        </p:spPr>
      </p:pic>
      <p:sp>
        <p:nvSpPr>
          <p:cNvPr id="15" name="Klik P">
            <a:extLst>
              <a:ext uri="{FF2B5EF4-FFF2-40B4-BE49-F238E27FC236}">
                <a16:creationId xmlns:a16="http://schemas.microsoft.com/office/drawing/2014/main" id="{4C9FB593-631D-B5A3-3B13-1D73AE9F2CD3}"/>
              </a:ext>
            </a:extLst>
          </p:cNvPr>
          <p:cNvSpPr txBox="1"/>
          <p:nvPr/>
        </p:nvSpPr>
        <p:spPr>
          <a:xfrm>
            <a:off x="4006798" y="1987825"/>
            <a:ext cx="1340425"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CLICK</a:t>
            </a:r>
          </a:p>
        </p:txBody>
      </p:sp>
      <p:pic>
        <p:nvPicPr>
          <p:cNvPr id="19" name="Šípka W">
            <a:extLst>
              <a:ext uri="{FF2B5EF4-FFF2-40B4-BE49-F238E27FC236}">
                <a16:creationId xmlns:a16="http://schemas.microsoft.com/office/drawing/2014/main" id="{85274F74-967E-D19D-F9F0-DDCDC4C464B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12807891" y="3144935"/>
            <a:ext cx="871743" cy="313825"/>
          </a:xfrm>
          <a:prstGeom prst="rect">
            <a:avLst/>
          </a:prstGeom>
        </p:spPr>
      </p:pic>
      <p:sp>
        <p:nvSpPr>
          <p:cNvPr id="20" name="Klik W">
            <a:extLst>
              <a:ext uri="{FF2B5EF4-FFF2-40B4-BE49-F238E27FC236}">
                <a16:creationId xmlns:a16="http://schemas.microsoft.com/office/drawing/2014/main" id="{8B926153-3EDF-890B-BD9E-2E01B7E838AD}"/>
              </a:ext>
            </a:extLst>
          </p:cNvPr>
          <p:cNvSpPr txBox="1"/>
          <p:nvPr/>
        </p:nvSpPr>
        <p:spPr>
          <a:xfrm>
            <a:off x="13111199" y="3577322"/>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CLICK</a:t>
            </a:r>
          </a:p>
        </p:txBody>
      </p:sp>
      <p:pic>
        <p:nvPicPr>
          <p:cNvPr id="22" name="Šípka M">
            <a:extLst>
              <a:ext uri="{FF2B5EF4-FFF2-40B4-BE49-F238E27FC236}">
                <a16:creationId xmlns:a16="http://schemas.microsoft.com/office/drawing/2014/main" id="{2F5A3E81-323E-B24C-ACA6-96FABE0E214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8335306">
            <a:off x="1469346" y="5562757"/>
            <a:ext cx="871743" cy="313825"/>
          </a:xfrm>
          <a:prstGeom prst="rect">
            <a:avLst/>
          </a:prstGeom>
        </p:spPr>
      </p:pic>
      <p:sp>
        <p:nvSpPr>
          <p:cNvPr id="23" name="Klik M">
            <a:extLst>
              <a:ext uri="{FF2B5EF4-FFF2-40B4-BE49-F238E27FC236}">
                <a16:creationId xmlns:a16="http://schemas.microsoft.com/office/drawing/2014/main" id="{AD3C0115-A371-419B-B5A4-0E2651BCDD16}"/>
              </a:ext>
            </a:extLst>
          </p:cNvPr>
          <p:cNvSpPr txBox="1"/>
          <p:nvPr/>
        </p:nvSpPr>
        <p:spPr>
          <a:xfrm>
            <a:off x="1905217" y="5920872"/>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CLICK</a:t>
            </a:r>
          </a:p>
        </p:txBody>
      </p:sp>
      <p:sp>
        <p:nvSpPr>
          <p:cNvPr id="26" name="Jazyk">
            <a:extLst>
              <a:ext uri="{FF2B5EF4-FFF2-40B4-BE49-F238E27FC236}">
                <a16:creationId xmlns:a16="http://schemas.microsoft.com/office/drawing/2014/main" id="{71A23264-5850-27D6-8DFD-FA57757311E7}"/>
              </a:ext>
            </a:extLst>
          </p:cNvPr>
          <p:cNvSpPr txBox="1"/>
          <p:nvPr/>
        </p:nvSpPr>
        <p:spPr>
          <a:xfrm>
            <a:off x="338031" y="7961841"/>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ENG</a:t>
            </a:r>
          </a:p>
        </p:txBody>
      </p:sp>
    </p:spTree>
    <p:extLst>
      <p:ext uri="{BB962C8B-B14F-4D97-AF65-F5344CB8AC3E}">
        <p14:creationId xmlns:p14="http://schemas.microsoft.com/office/powerpoint/2010/main" val="16535921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1500"/>
                                        <p:tgtEl>
                                          <p:spTgt spid="26"/>
                                        </p:tgtEl>
                                      </p:cBhvr>
                                    </p:animEffect>
                                  </p:childTnLst>
                                </p:cTn>
                              </p:par>
                            </p:childTnLst>
                          </p:cTn>
                        </p:par>
                        <p:par>
                          <p:cTn id="11" fill="hold">
                            <p:stCondLst>
                              <p:cond delay="2000"/>
                            </p:stCondLst>
                            <p:childTnLst>
                              <p:par>
                                <p:cTn id="12" presetID="42"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anim calcmode="lin" valueType="num">
                                      <p:cBhvr>
                                        <p:cTn id="15" dur="1500" fill="hold"/>
                                        <p:tgtEl>
                                          <p:spTgt spid="4"/>
                                        </p:tgtEl>
                                        <p:attrNameLst>
                                          <p:attrName>ppt_x</p:attrName>
                                        </p:attrNameLst>
                                      </p:cBhvr>
                                      <p:tavLst>
                                        <p:tav tm="0">
                                          <p:val>
                                            <p:strVal val="#ppt_x"/>
                                          </p:val>
                                        </p:tav>
                                        <p:tav tm="100000">
                                          <p:val>
                                            <p:strVal val="#ppt_x"/>
                                          </p:val>
                                        </p:tav>
                                      </p:tavLst>
                                    </p:anim>
                                    <p:anim calcmode="lin" valueType="num">
                                      <p:cBhvr>
                                        <p:cTn id="16" dur="1500" fill="hold"/>
                                        <p:tgtEl>
                                          <p:spTgt spid="4"/>
                                        </p:tgtEl>
                                        <p:attrNameLst>
                                          <p:attrName>ppt_y</p:attrName>
                                        </p:attrNameLst>
                                      </p:cBhvr>
                                      <p:tavLst>
                                        <p:tav tm="0">
                                          <p:val>
                                            <p:strVal val="#ppt_y+.1"/>
                                          </p:val>
                                        </p:tav>
                                        <p:tav tm="100000">
                                          <p:val>
                                            <p:strVal val="#ppt_y"/>
                                          </p:val>
                                        </p:tav>
                                      </p:tavLst>
                                    </p:anim>
                                  </p:childTnLst>
                                </p:cTn>
                              </p:par>
                            </p:childTnLst>
                          </p:cTn>
                        </p:par>
                        <p:par>
                          <p:cTn id="17" fill="hold">
                            <p:stCondLst>
                              <p:cond delay="3500"/>
                            </p:stCondLst>
                            <p:childTnLst>
                              <p:par>
                                <p:cTn id="18" presetID="1" presetClass="entr" presetSubtype="0" fill="hold" grpId="0" nodeType="afterEffect">
                                  <p:stCondLst>
                                    <p:cond delay="500"/>
                                  </p:stCondLst>
                                  <p:iterate type="lt">
                                    <p:tmAbs val="300"/>
                                  </p:iterate>
                                  <p:childTnLst>
                                    <p:set>
                                      <p:cBhvr>
                                        <p:cTn id="19" dur="1" fill="hold">
                                          <p:stCondLst>
                                            <p:cond delay="0"/>
                                          </p:stCondLst>
                                        </p:cTn>
                                        <p:tgtEl>
                                          <p:spTgt spid="6"/>
                                        </p:tgtEl>
                                        <p:attrNameLst>
                                          <p:attrName>style.visibility</p:attrName>
                                        </p:attrNameLst>
                                      </p:cBhvr>
                                      <p:to>
                                        <p:strVal val="visible"/>
                                      </p:to>
                                    </p:set>
                                  </p:childTnLst>
                                </p:cTn>
                              </p:par>
                            </p:childTnLst>
                          </p:cTn>
                        </p:par>
                        <p:par>
                          <p:cTn id="20" fill="hold">
                            <p:stCondLst>
                              <p:cond delay="5201"/>
                            </p:stCondLst>
                            <p:childTnLst>
                              <p:par>
                                <p:cTn id="21" presetID="42"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500"/>
                                        <p:tgtEl>
                                          <p:spTgt spid="2"/>
                                        </p:tgtEl>
                                      </p:cBhvr>
                                    </p:animEffect>
                                    <p:anim calcmode="lin" valueType="num">
                                      <p:cBhvr>
                                        <p:cTn id="24" dur="1500" fill="hold"/>
                                        <p:tgtEl>
                                          <p:spTgt spid="2"/>
                                        </p:tgtEl>
                                        <p:attrNameLst>
                                          <p:attrName>ppt_x</p:attrName>
                                        </p:attrNameLst>
                                      </p:cBhvr>
                                      <p:tavLst>
                                        <p:tav tm="0">
                                          <p:val>
                                            <p:strVal val="#ppt_x"/>
                                          </p:val>
                                        </p:tav>
                                        <p:tav tm="100000">
                                          <p:val>
                                            <p:strVal val="#ppt_x"/>
                                          </p:val>
                                        </p:tav>
                                      </p:tavLst>
                                    </p:anim>
                                    <p:anim calcmode="lin" valueType="num">
                                      <p:cBhvr>
                                        <p:cTn id="25" dur="1500" fill="hold"/>
                                        <p:tgtEl>
                                          <p:spTgt spid="2"/>
                                        </p:tgtEl>
                                        <p:attrNameLst>
                                          <p:attrName>ppt_y</p:attrName>
                                        </p:attrNameLst>
                                      </p:cBhvr>
                                      <p:tavLst>
                                        <p:tav tm="0">
                                          <p:val>
                                            <p:strVal val="#ppt_y+.1"/>
                                          </p:val>
                                        </p:tav>
                                        <p:tav tm="100000">
                                          <p:val>
                                            <p:strVal val="#ppt_y"/>
                                          </p:val>
                                        </p:tav>
                                      </p:tavLst>
                                    </p:anim>
                                  </p:childTnLst>
                                </p:cTn>
                              </p:par>
                            </p:childTnLst>
                          </p:cTn>
                        </p:par>
                        <p:par>
                          <p:cTn id="26" fill="hold">
                            <p:stCondLst>
                              <p:cond delay="6701"/>
                            </p:stCondLst>
                            <p:childTnLst>
                              <p:par>
                                <p:cTn id="27" presetID="22" presetClass="entr" presetSubtype="8" fill="hold" grpId="0" nodeType="afterEffect">
                                  <p:stCondLst>
                                    <p:cond delay="100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2000"/>
                                        <p:tgtEl>
                                          <p:spTgt spid="9"/>
                                        </p:tgtEl>
                                      </p:cBhvr>
                                    </p:animEffect>
                                  </p:childTnLst>
                                </p:cTn>
                              </p:par>
                              <p:par>
                                <p:cTn id="30" presetID="10" presetClass="entr" presetSubtype="0" fill="hold" nodeType="withEffect">
                                  <p:stCondLst>
                                    <p:cond delay="1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childTnLst>
                                </p:cTn>
                              </p:par>
                            </p:childTnLst>
                          </p:cTn>
                        </p:par>
                        <p:par>
                          <p:cTn id="33" fill="hold">
                            <p:stCondLst>
                              <p:cond delay="9701"/>
                            </p:stCondLst>
                            <p:childTnLst>
                              <p:par>
                                <p:cTn id="34" presetID="10" presetClass="entr" presetSubtype="0" fill="hold" grpId="0" nodeType="after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500"/>
                                        <p:tgtEl>
                                          <p:spTgt spid="8"/>
                                        </p:tgtEl>
                                      </p:cBhvr>
                                    </p:animEffect>
                                  </p:childTnLst>
                                </p:cTn>
                              </p:par>
                            </p:childTnLst>
                          </p:cTn>
                        </p:par>
                        <p:par>
                          <p:cTn id="37" fill="hold">
                            <p:stCondLst>
                              <p:cond delay="11701"/>
                            </p:stCondLst>
                            <p:childTnLst>
                              <p:par>
                                <p:cTn id="38" presetID="10" presetClass="entr" presetSubtype="0" fill="hold" grpId="0" nodeType="afterEffect">
                                  <p:stCondLst>
                                    <p:cond delay="50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500"/>
                                        <p:tgtEl>
                                          <p:spTgt spid="10"/>
                                        </p:tgtEl>
                                      </p:cBhvr>
                                    </p:animEffect>
                                  </p:childTnLst>
                                </p:cTn>
                              </p:par>
                            </p:childTnLst>
                          </p:cTn>
                        </p:par>
                        <p:par>
                          <p:cTn id="41" fill="hold">
                            <p:stCondLst>
                              <p:cond delay="13701"/>
                            </p:stCondLst>
                            <p:childTnLst>
                              <p:par>
                                <p:cTn id="42" presetID="18" presetClass="entr" presetSubtype="3"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strips(upRight)">
                                      <p:cBhvr>
                                        <p:cTn id="44" dur="1000"/>
                                        <p:tgtEl>
                                          <p:spTgt spid="12"/>
                                        </p:tgtEl>
                                      </p:cBhvr>
                                    </p:animEffect>
                                  </p:childTnLst>
                                </p:cTn>
                              </p:par>
                            </p:childTnLst>
                          </p:cTn>
                        </p:par>
                        <p:par>
                          <p:cTn id="45" fill="hold">
                            <p:stCondLst>
                              <p:cond delay="14701"/>
                            </p:stCondLst>
                            <p:childTnLst>
                              <p:par>
                                <p:cTn id="46" presetID="2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1000"/>
                                        <p:tgtEl>
                                          <p:spTgt spid="14"/>
                                        </p:tgtEl>
                                      </p:cBhvr>
                                    </p:animEffect>
                                  </p:childTnLst>
                                </p:cTn>
                              </p:par>
                            </p:childTnLst>
                          </p:cTn>
                        </p:par>
                        <p:par>
                          <p:cTn id="49" fill="hold">
                            <p:stCondLst>
                              <p:cond delay="15701"/>
                            </p:stCondLst>
                            <p:childTnLst>
                              <p:par>
                                <p:cTn id="50" presetID="18" presetClass="entr" presetSubtype="3"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strips(upRight)">
                                      <p:cBhvr>
                                        <p:cTn id="52" dur="1000"/>
                                        <p:tgtEl>
                                          <p:spTgt spid="13"/>
                                        </p:tgtEl>
                                      </p:cBhvr>
                                    </p:animEffect>
                                  </p:childTnLst>
                                </p:cTn>
                              </p:par>
                            </p:childTnLst>
                          </p:cTn>
                        </p:par>
                        <p:par>
                          <p:cTn id="53" fill="hold">
                            <p:stCondLst>
                              <p:cond delay="16701"/>
                            </p:stCondLst>
                            <p:childTnLst>
                              <p:par>
                                <p:cTn id="54" presetID="2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left)">
                                      <p:cBhvr>
                                        <p:cTn id="56" dur="1000"/>
                                        <p:tgtEl>
                                          <p:spTgt spid="15"/>
                                        </p:tgtEl>
                                      </p:cBhvr>
                                    </p:animEffect>
                                  </p:childTnLst>
                                </p:cTn>
                              </p:par>
                            </p:childTnLst>
                          </p:cTn>
                        </p:par>
                        <p:par>
                          <p:cTn id="57" fill="hold">
                            <p:stCondLst>
                              <p:cond delay="17701"/>
                            </p:stCondLst>
                            <p:childTnLst>
                              <p:par>
                                <p:cTn id="58" presetID="18" presetClass="entr" presetSubtype="3" fill="hold"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strips(upRight)">
                                      <p:cBhvr>
                                        <p:cTn id="60" dur="1000"/>
                                        <p:tgtEl>
                                          <p:spTgt spid="22"/>
                                        </p:tgtEl>
                                      </p:cBhvr>
                                    </p:animEffect>
                                  </p:childTnLst>
                                </p:cTn>
                              </p:par>
                            </p:childTnLst>
                          </p:cTn>
                        </p:par>
                        <p:par>
                          <p:cTn id="61" fill="hold">
                            <p:stCondLst>
                              <p:cond delay="18701"/>
                            </p:stCondLst>
                            <p:childTnLst>
                              <p:par>
                                <p:cTn id="62" presetID="2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1000"/>
                                        <p:tgtEl>
                                          <p:spTgt spid="23"/>
                                        </p:tgtEl>
                                      </p:cBhvr>
                                    </p:animEffect>
                                  </p:childTnLst>
                                </p:cTn>
                              </p:par>
                            </p:childTnLst>
                          </p:cTn>
                        </p:par>
                        <p:par>
                          <p:cTn id="65" fill="hold">
                            <p:stCondLst>
                              <p:cond delay="19701"/>
                            </p:stCondLst>
                            <p:childTnLst>
                              <p:par>
                                <p:cTn id="66" presetID="18" presetClass="entr" presetSubtype="3" fill="hold" nodeType="after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strips(upRight)">
                                      <p:cBhvr>
                                        <p:cTn id="68" dur="1000"/>
                                        <p:tgtEl>
                                          <p:spTgt spid="19"/>
                                        </p:tgtEl>
                                      </p:cBhvr>
                                    </p:animEffect>
                                  </p:childTnLst>
                                </p:cTn>
                              </p:par>
                            </p:childTnLst>
                          </p:cTn>
                        </p:par>
                        <p:par>
                          <p:cTn id="69" fill="hold">
                            <p:stCondLst>
                              <p:cond delay="20701"/>
                            </p:stCondLst>
                            <p:childTnLst>
                              <p:par>
                                <p:cTn id="70" presetID="22" presetClass="entr" presetSubtype="8"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left)">
                                      <p:cBhvr>
                                        <p:cTn id="72"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animBg="1"/>
      <p:bldP spid="9" grpId="0" animBg="1"/>
      <p:bldP spid="8" grpId="0" animBg="1"/>
      <p:bldP spid="10" grpId="0" animBg="1"/>
      <p:bldP spid="14" grpId="0"/>
      <p:bldP spid="15" grpId="0"/>
      <p:bldP spid="20" grpId="0"/>
      <p:bldP spid="23" grpId="0"/>
      <p:bldP spid="2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5">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830</Words>
  <Application>Microsoft Office PowerPoint</Application>
  <PresentationFormat>Vlastná</PresentationFormat>
  <Paragraphs>85</Paragraphs>
  <Slides>50</Slides>
  <Notes>2</Notes>
  <HiddenSlides>0</HiddenSlides>
  <MMClips>0</MMClips>
  <ScaleCrop>false</ScaleCrop>
  <HeadingPairs>
    <vt:vector size="6" baseType="variant">
      <vt:variant>
        <vt:lpstr>Použité písma</vt:lpstr>
      </vt:variant>
      <vt:variant>
        <vt:i4>10</vt:i4>
      </vt:variant>
      <vt:variant>
        <vt:lpstr>Motív</vt:lpstr>
      </vt:variant>
      <vt:variant>
        <vt:i4>5</vt:i4>
      </vt:variant>
      <vt:variant>
        <vt:lpstr>Nadpisy snímok</vt:lpstr>
      </vt:variant>
      <vt:variant>
        <vt:i4>50</vt:i4>
      </vt:variant>
    </vt:vector>
  </HeadingPairs>
  <TitlesOfParts>
    <vt:vector size="65" baseType="lpstr">
      <vt:lpstr>Balloon XBd</vt:lpstr>
      <vt:lpstr>Tekton Pro</vt:lpstr>
      <vt:lpstr>Arial</vt:lpstr>
      <vt:lpstr>ContusTEEMed</vt:lpstr>
      <vt:lpstr>Shogun</vt:lpstr>
      <vt:lpstr>Kristen ITC</vt:lpstr>
      <vt:lpstr>Artistik</vt:lpstr>
      <vt:lpstr>Wingdings</vt:lpstr>
      <vt:lpstr>Nadianne</vt:lpstr>
      <vt:lpstr>Tekton Pro Ext</vt:lpstr>
      <vt:lpstr>3_Motív Office</vt:lpstr>
      <vt:lpstr>1_Motív balíka Office</vt:lpstr>
      <vt:lpstr>5_Motív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2024-04-08T14:01:52Z</dcterms:modified>
</cp:coreProperties>
</file>