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3" r:id="rId3"/>
    <p:sldId id="383" r:id="rId4"/>
    <p:sldId id="315" r:id="rId5"/>
    <p:sldId id="316" r:id="rId6"/>
    <p:sldId id="319" r:id="rId7"/>
    <p:sldId id="375" r:id="rId8"/>
    <p:sldId id="321" r:id="rId9"/>
    <p:sldId id="322" r:id="rId10"/>
    <p:sldId id="323" r:id="rId11"/>
    <p:sldId id="324" r:id="rId12"/>
    <p:sldId id="325" r:id="rId13"/>
    <p:sldId id="326" r:id="rId14"/>
    <p:sldId id="327" r:id="rId15"/>
    <p:sldId id="376" r:id="rId16"/>
    <p:sldId id="328" r:id="rId17"/>
    <p:sldId id="380" r:id="rId18"/>
    <p:sldId id="330" r:id="rId19"/>
    <p:sldId id="331" r:id="rId20"/>
    <p:sldId id="332" r:id="rId21"/>
    <p:sldId id="333" r:id="rId22"/>
    <p:sldId id="381" r:id="rId23"/>
    <p:sldId id="340" r:id="rId24"/>
    <p:sldId id="329" r:id="rId25"/>
    <p:sldId id="339" r:id="rId26"/>
    <p:sldId id="341" r:id="rId27"/>
    <p:sldId id="342" r:id="rId28"/>
    <p:sldId id="359" r:id="rId29"/>
    <p:sldId id="343" r:id="rId30"/>
    <p:sldId id="344" r:id="rId31"/>
    <p:sldId id="345" r:id="rId32"/>
    <p:sldId id="346" r:id="rId33"/>
    <p:sldId id="382" r:id="rId34"/>
    <p:sldId id="347" r:id="rId35"/>
    <p:sldId id="348" r:id="rId36"/>
    <p:sldId id="350" r:id="rId37"/>
    <p:sldId id="365" r:id="rId38"/>
    <p:sldId id="351" r:id="rId39"/>
    <p:sldId id="352" r:id="rId40"/>
    <p:sldId id="337" r:id="rId41"/>
    <p:sldId id="338" r:id="rId42"/>
    <p:sldId id="353" r:id="rId43"/>
    <p:sldId id="354" r:id="rId44"/>
    <p:sldId id="335" r:id="rId45"/>
    <p:sldId id="355" r:id="rId46"/>
    <p:sldId id="356" r:id="rId47"/>
    <p:sldId id="378" r:id="rId48"/>
    <p:sldId id="377" r:id="rId49"/>
    <p:sldId id="357" r:id="rId50"/>
    <p:sldId id="358" r:id="rId51"/>
    <p:sldId id="361" r:id="rId52"/>
    <p:sldId id="362" r:id="rId53"/>
    <p:sldId id="363" r:id="rId54"/>
    <p:sldId id="364" r:id="rId55"/>
    <p:sldId id="367" r:id="rId56"/>
    <p:sldId id="379" r:id="rId57"/>
    <p:sldId id="366" r:id="rId58"/>
    <p:sldId id="370" r:id="rId59"/>
    <p:sldId id="374" r:id="rId60"/>
    <p:sldId id="384" r:id="rId61"/>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kgGvx3zeZKaSfUjDRj5XQ==" hashData="j7xqchn3fjZXcozZ5wGpgedDju4="/>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05" autoAdjust="0"/>
    <p:restoredTop sz="94660"/>
  </p:normalViewPr>
  <p:slideViewPr>
    <p:cSldViewPr>
      <p:cViewPr>
        <p:scale>
          <a:sx n="60" d="100"/>
          <a:sy n="60" d="100"/>
        </p:scale>
        <p:origin x="826"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6B53445-04E3-4241-BA4F-12D8128133BF}" type="datetimeFigureOut">
              <a:rPr lang="es-ES"/>
              <a:pPr/>
              <a:t>21/11/2023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F7D2309-D766-45FF-9DED-CF200D0AB450}" type="slidenum">
              <a:rPr lang="es-ES"/>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9F7860C-2E8E-4EBA-933D-B88984D558F5}" type="datetimeFigureOut">
              <a:rPr lang="es-ES"/>
              <a:pPr/>
              <a:t>21/11/2023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C79B5F0-C129-4566-AEC4-73A43DD14DCF}" type="slidenum">
              <a:rPr lang="es-ES"/>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E485135-FEA8-49F8-8F0D-EEF14D33F122}" type="datetimeFigureOut">
              <a:rPr lang="es-ES"/>
              <a:pPr/>
              <a:t>21/11/2023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F2D78C0-A784-460E-8F6B-67F5375ABDFE}" type="slidenum">
              <a:rPr lang="es-ES"/>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E16D3B5-9058-4364-9041-DC868F540E6A}" type="datetimeFigureOut">
              <a:rPr lang="es-ES"/>
              <a:pPr/>
              <a:t>21/11/2023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CD7514E-BE98-4A71-8CD2-06B75110629E}" type="slidenum">
              <a:rPr lang="es-ES"/>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0168CDE5-971D-49D1-9481-C71F1B8BDEA6}" type="datetimeFigureOut">
              <a:rPr lang="es-ES"/>
              <a:pPr/>
              <a:t>21/11/2023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30C7F19-E10B-4F2B-91BD-649848E97510}" type="slidenum">
              <a:rPr lang="es-ES"/>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CFD23015-BA08-4406-A3D6-785C1EDE4BAA}" type="datetimeFigureOut">
              <a:rPr lang="es-ES"/>
              <a:pPr/>
              <a:t>21/11/2023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1D1FAB6-DC6C-4B52-8C4D-6EB9062F5678}" type="slidenum">
              <a:rPr lang="es-ES"/>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4B91ABA-4C6E-403E-B051-43CA807FF13F}" type="datetimeFigureOut">
              <a:rPr lang="es-ES"/>
              <a:pPr/>
              <a:t>21/11/2023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53E66F71-D9D3-4028-9A17-20A05FC41EAF}" type="slidenum">
              <a:rPr lang="es-ES"/>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6EAE479B-9D21-45F0-8AFD-F615F914F4C4}" type="datetimeFigureOut">
              <a:rPr lang="es-ES"/>
              <a:pPr/>
              <a:t>21/11/2023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18BD7EB-F59D-404A-A91E-FCC622FAE2AA}" type="slidenum">
              <a:rPr lang="es-ES"/>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1801D57-B6F9-4112-BF74-4C2F2A3320E1}" type="datetimeFigureOut">
              <a:rPr lang="es-ES"/>
              <a:pPr/>
              <a:t>21/11/2023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F76D684-8070-4ACC-B7D9-050F11E7BE0D}" type="slidenum">
              <a:rPr lang="es-ES"/>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D8F957A-4F3C-475E-8BCA-38BED42B15FB}" type="datetimeFigureOut">
              <a:rPr lang="es-ES"/>
              <a:pPr/>
              <a:t>21/11/2023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7EF5EF7-8A65-4BFE-B1D8-5B7124320687}" type="slidenum">
              <a:rPr lang="es-ES"/>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DD25F17-7742-4EAB-9AF8-F75BE1C06113}" type="datetimeFigureOut">
              <a:rPr lang="es-ES"/>
              <a:pPr/>
              <a:t>21/11/2023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2B0E28B-AEE9-4072-9178-6973222613A2}" type="slidenum">
              <a:rPr lang="es-ES"/>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567448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2C0D2F9A-14A6-4DE8-880D-DA02CAE33AC9}" type="datetimeFigureOut">
              <a:rPr lang="es-ES"/>
              <a:pPr/>
              <a:t>21/11/2023</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9AA0ADAF-EEA5-4096-AA5C-630A4BEAA64C}"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124432608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1042989" y="122873"/>
            <a:ext cx="7273925" cy="952977"/>
          </a:xfrm>
          <a:prstGeom prst="rect">
            <a:avLst/>
          </a:prstGeom>
        </p:spPr>
        <p:txBody>
          <a:bodyPr wrap="none" fromWordArt="1">
            <a:prstTxWarp prst="textTriangle">
              <a:avLst>
                <a:gd name="adj" fmla="val 53273"/>
              </a:avLst>
            </a:prstTxWarp>
            <a:scene3d>
              <a:camera prst="perspectiveRelaxedModerately"/>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Grutas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Tolantongo</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México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87450" y="1420178"/>
            <a:ext cx="7056438" cy="79152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116014" y="2571750"/>
            <a:ext cx="6911975" cy="772954"/>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692276" y="3507582"/>
            <a:ext cx="5832475" cy="70294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555876" y="4300538"/>
            <a:ext cx="4105275" cy="59436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8000">
        <p:split orient="vert"/>
      </p:transition>
    </mc:Choice>
    <mc:Fallback>
      <p:transition spd="slow"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34" presetClass="entr" presetSubtype="0" fill="hold" grpId="0" nodeType="afterEffect">
                                  <p:stCondLst>
                                    <p:cond delay="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8500"/>
                            </p:stCondLst>
                            <p:childTnLst>
                              <p:par>
                                <p:cTn id="29" presetID="23" presetClass="entr" presetSubtype="16" repeatCount="3000" fill="hold" grpId="0" nodeType="afterEffect">
                                  <p:stCondLst>
                                    <p:cond delay="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03648" y="0"/>
            <a:ext cx="5757089" cy="707886"/>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es-E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rPr>
              <a:t>Grutas en </a:t>
            </a:r>
            <a:r>
              <a:rPr lang="es-ES" sz="40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rPr>
              <a:t>Tolantongo</a:t>
            </a:r>
            <a:r>
              <a:rPr lang="es-ES"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rPr>
              <a:t> </a:t>
            </a:r>
            <a:endParaRPr lang="es-ES"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endParaRPr>
          </a:p>
        </p:txBody>
      </p:sp>
      <p:sp>
        <p:nvSpPr>
          <p:cNvPr id="3" name="2 CuadroTexto"/>
          <p:cNvSpPr txBox="1"/>
          <p:nvPr/>
        </p:nvSpPr>
        <p:spPr>
          <a:xfrm>
            <a:off x="251520" y="1059582"/>
            <a:ext cx="8712968" cy="1631216"/>
          </a:xfrm>
          <a:prstGeom prst="rect">
            <a:avLst/>
          </a:prstGeom>
          <a:noFill/>
        </p:spPr>
        <p:txBody>
          <a:bodyPr wrap="square" rtlCol="0">
            <a:spAutoFit/>
          </a:bodyPr>
          <a:lstStyle/>
          <a:p>
            <a:r>
              <a:rPr lang="es-ES" sz="2000" i="1" dirty="0" smtClean="0">
                <a:effectLst>
                  <a:glow rad="101600">
                    <a:srgbClr val="0070C0">
                      <a:alpha val="60000"/>
                    </a:srgbClr>
                  </a:glow>
                  <a:outerShdw blurRad="38100" dist="38100" dir="2700000" algn="tl">
                    <a:srgbClr val="000000">
                      <a:alpha val="43137"/>
                    </a:srgbClr>
                  </a:outerShdw>
                </a:effectLst>
                <a:latin typeface="Lucida Bright" pitchFamily="18" charset="0"/>
              </a:rPr>
              <a:t>México es un tesoro escondido de atractivos naturales y arqueológicos para elegir. Pero, si estamos buscando una experiencia de regreso a la naturaleza al estilo mexicano, las Grutas </a:t>
            </a:r>
            <a:r>
              <a:rPr lang="es-ES" sz="2000" i="1" dirty="0" err="1" smtClean="0">
                <a:effectLst>
                  <a:glow rad="101600">
                    <a:srgbClr val="0070C0">
                      <a:alpha val="60000"/>
                    </a:srgbClr>
                  </a:glow>
                  <a:outerShdw blurRad="38100" dist="38100" dir="2700000" algn="tl">
                    <a:srgbClr val="000000">
                      <a:alpha val="43137"/>
                    </a:srgbClr>
                  </a:outerShdw>
                </a:effectLst>
                <a:latin typeface="Lucida Bright" pitchFamily="18" charset="0"/>
              </a:rPr>
              <a:t>Tolantongo</a:t>
            </a:r>
            <a:r>
              <a:rPr lang="es-ES" sz="2000" i="1" dirty="0" smtClean="0">
                <a:effectLst>
                  <a:glow rad="101600">
                    <a:srgbClr val="0070C0">
                      <a:alpha val="60000"/>
                    </a:srgbClr>
                  </a:glow>
                  <a:outerShdw blurRad="38100" dist="38100" dir="2700000" algn="tl">
                    <a:srgbClr val="000000">
                      <a:alpha val="43137"/>
                    </a:srgbClr>
                  </a:outerShdw>
                </a:effectLst>
                <a:latin typeface="Lucida Bright" pitchFamily="18" charset="0"/>
              </a:rPr>
              <a:t> es una joya escondida. Este espacio natural poco conocido se encuentra alejado de playas y ciudades importantes.</a:t>
            </a:r>
            <a:endParaRPr lang="es-ES" sz="2000" i="1" dirty="0">
              <a:effectLst>
                <a:glow rad="101600">
                  <a:srgbClr val="0070C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251520" y="3003798"/>
            <a:ext cx="8640960" cy="1631216"/>
          </a:xfrm>
          <a:prstGeom prst="rect">
            <a:avLst/>
          </a:prstGeom>
          <a:noFill/>
        </p:spPr>
        <p:txBody>
          <a:bodyPr wrap="square" rtlCol="0">
            <a:spAutoFit/>
          </a:bodyPr>
          <a:lstStyle/>
          <a:p>
            <a:r>
              <a:rPr lang="es-ES" sz="2000" i="1" dirty="0" smtClean="0">
                <a:effectLst>
                  <a:glow rad="101600">
                    <a:srgbClr val="0070C0">
                      <a:alpha val="60000"/>
                    </a:srgbClr>
                  </a:glow>
                  <a:outerShdw blurRad="38100" dist="38100" dir="2700000" algn="tl">
                    <a:srgbClr val="000000">
                      <a:alpha val="43137"/>
                    </a:srgbClr>
                  </a:outerShdw>
                </a:effectLst>
                <a:latin typeface="Lucida Bright" pitchFamily="18" charset="0"/>
              </a:rPr>
              <a:t>Un hermoso resort ubicado en un cañón dentro de las montañas de Hidalgo. Las Grutas </a:t>
            </a:r>
            <a:r>
              <a:rPr lang="es-ES" sz="2000" i="1" dirty="0" err="1" smtClean="0">
                <a:effectLst>
                  <a:glow rad="101600">
                    <a:srgbClr val="0070C0">
                      <a:alpha val="60000"/>
                    </a:srgbClr>
                  </a:glow>
                  <a:outerShdw blurRad="38100" dist="38100" dir="2700000" algn="tl">
                    <a:srgbClr val="000000">
                      <a:alpha val="43137"/>
                    </a:srgbClr>
                  </a:outerShdw>
                </a:effectLst>
                <a:latin typeface="Lucida Bright" pitchFamily="18" charset="0"/>
              </a:rPr>
              <a:t>Tolantongo</a:t>
            </a:r>
            <a:r>
              <a:rPr lang="es-ES" sz="2000" i="1" dirty="0" smtClean="0">
                <a:effectLst>
                  <a:glow rad="101600">
                    <a:srgbClr val="0070C0">
                      <a:alpha val="60000"/>
                    </a:srgbClr>
                  </a:glow>
                  <a:outerShdw blurRad="38100" dist="38100" dir="2700000" algn="tl">
                    <a:srgbClr val="000000">
                      <a:alpha val="43137"/>
                    </a:srgbClr>
                  </a:outerShdw>
                </a:effectLst>
                <a:latin typeface="Lucida Bright" pitchFamily="18" charset="0"/>
              </a:rPr>
              <a:t> esconden una maravilla espectacular que combina elementos artificiales y características volcánicas naturales. La palabra Gruta, describe las grandes cuevas llenas de agua ubicadas en un extremo del cañón.</a:t>
            </a:r>
            <a:endParaRPr lang="es-ES" sz="2000" i="1" dirty="0">
              <a:effectLst>
                <a:glow rad="101600">
                  <a:srgbClr val="0070C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61000">
        <p14:vortex dir="r"/>
      </p:transition>
    </mc:Choice>
    <mc:Fallback>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9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Luna"/>
          <p:cNvSpPr/>
          <p:nvPr/>
        </p:nvSpPr>
        <p:spPr>
          <a:xfrm rot="13290098">
            <a:off x="1244600" y="588681"/>
            <a:ext cx="2749550" cy="1843016"/>
          </a:xfrm>
          <a:prstGeom prst="moon">
            <a:avLst>
              <a:gd name="adj" fmla="val 18393"/>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Luna"/>
          <p:cNvSpPr/>
          <p:nvPr/>
        </p:nvSpPr>
        <p:spPr>
          <a:xfrm rot="19620462">
            <a:off x="4994275" y="382548"/>
            <a:ext cx="2941638" cy="2020965"/>
          </a:xfrm>
          <a:prstGeom prst="moon">
            <a:avLst>
              <a:gd name="adj" fmla="val 17533"/>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Luna"/>
          <p:cNvSpPr/>
          <p:nvPr/>
        </p:nvSpPr>
        <p:spPr>
          <a:xfrm rot="8736296">
            <a:off x="1017587" y="2637245"/>
            <a:ext cx="3005137" cy="1904980"/>
          </a:xfrm>
          <a:prstGeom prst="moon">
            <a:avLst>
              <a:gd name="adj" fmla="val 18292"/>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rot="2345729">
            <a:off x="4735514" y="2647109"/>
            <a:ext cx="2776537" cy="1850962"/>
          </a:xfrm>
          <a:prstGeom prst="moon">
            <a:avLst>
              <a:gd name="adj" fmla="val 17662"/>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3290098">
            <a:off x="1133474" y="466780"/>
            <a:ext cx="2282825" cy="1596752"/>
          </a:xfrm>
          <a:prstGeom prst="moon">
            <a:avLst>
              <a:gd name="adj" fmla="val 17560"/>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3290098">
            <a:off x="1101725" y="390912"/>
            <a:ext cx="1830388" cy="1372730"/>
          </a:xfrm>
          <a:prstGeom prst="moon">
            <a:avLst>
              <a:gd name="adj" fmla="val 17560"/>
            </a:avLst>
          </a:prstGeom>
          <a:solidFill>
            <a:schemeClr val="tx2">
              <a:lumMod val="50000"/>
              <a:alpha val="70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9554271">
            <a:off x="5626101" y="436858"/>
            <a:ext cx="2282825" cy="1595164"/>
          </a:xfrm>
          <a:prstGeom prst="moon">
            <a:avLst>
              <a:gd name="adj" fmla="val 17560"/>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9404489">
            <a:off x="6167439" y="379483"/>
            <a:ext cx="1830387" cy="1372730"/>
          </a:xfrm>
          <a:prstGeom prst="moon">
            <a:avLst>
              <a:gd name="adj" fmla="val 17560"/>
            </a:avLst>
          </a:prstGeom>
          <a:solidFill>
            <a:schemeClr val="tx2">
              <a:lumMod val="50000"/>
              <a:alpha val="70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8746212">
            <a:off x="1022349" y="2871721"/>
            <a:ext cx="2282825" cy="1703201"/>
          </a:xfrm>
          <a:prstGeom prst="moon">
            <a:avLst>
              <a:gd name="adj" fmla="val 14155"/>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8944796">
            <a:off x="1006474" y="3142685"/>
            <a:ext cx="1831975" cy="1372731"/>
          </a:xfrm>
          <a:prstGeom prst="moon">
            <a:avLst>
              <a:gd name="adj" fmla="val 17560"/>
            </a:avLst>
          </a:prstGeom>
          <a:solidFill>
            <a:schemeClr val="tx2">
              <a:lumMod val="50000"/>
              <a:alpha val="70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2317560">
            <a:off x="5348289" y="2975747"/>
            <a:ext cx="2282825" cy="1595164"/>
          </a:xfrm>
          <a:prstGeom prst="moon">
            <a:avLst>
              <a:gd name="adj" fmla="val 17560"/>
            </a:avLst>
          </a:prstGeom>
          <a:solidFill>
            <a:schemeClr val="tx2">
              <a:lumMod val="50000"/>
              <a:alpha val="70000"/>
            </a:schemeClr>
          </a:solidFill>
          <a:ln w="38100">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rot="2206474">
            <a:off x="5881689" y="3272781"/>
            <a:ext cx="1831975" cy="1371141"/>
          </a:xfrm>
          <a:prstGeom prst="moon">
            <a:avLst>
              <a:gd name="adj" fmla="val 17560"/>
            </a:avLst>
          </a:prstGeom>
          <a:solidFill>
            <a:schemeClr val="tx2">
              <a:lumMod val="50000"/>
              <a:alpha val="70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6" name="15 Imagen" descr="01 time_city_by_engendrarte-d5r7fai.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CuadroTexto"/>
          <p:cNvSpPr txBox="1"/>
          <p:nvPr/>
        </p:nvSpPr>
        <p:spPr>
          <a:xfrm>
            <a:off x="467544" y="429994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cooperativa de familias de este valle es propietaria y opera el complejo donde se encuentra 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19000">
        <p14:vortex dir="r"/>
        <p:sndAc>
          <p:stSnd loop="1">
            <p:snd r:embed="rId2" name="Variadas.wav"/>
          </p:stSnd>
        </p:sndAc>
      </p:transition>
    </mc:Choice>
    <mc:Fallback>
      <p:transition spd="slow" advTm="1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0-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1+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3000"/>
                                        <p:tgtEl>
                                          <p:spTgt spid="7"/>
                                        </p:tgtEl>
                                        <p:attrNameLst>
                                          <p:attrName>ppt_x</p:attrName>
                                        </p:attrNameLst>
                                      </p:cBhvr>
                                      <p:tavLst>
                                        <p:tav tm="0">
                                          <p:val>
                                            <p:strVal val="ppt_x"/>
                                          </p:val>
                                        </p:tav>
                                        <p:tav tm="100000">
                                          <p:val>
                                            <p:strVal val="1+ppt_w/2"/>
                                          </p:val>
                                        </p:tav>
                                      </p:tavLst>
                                    </p:anim>
                                    <p:anim calcmode="lin" valueType="num">
                                      <p:cBhvr additive="base">
                                        <p:cTn id="23" dur="3000"/>
                                        <p:tgtEl>
                                          <p:spTgt spid="7"/>
                                        </p:tgtEl>
                                        <p:attrNameLst>
                                          <p:attrName>ppt_y</p:attrName>
                                        </p:attrNameLst>
                                      </p:cBhvr>
                                      <p:tavLst>
                                        <p:tav tm="0">
                                          <p:val>
                                            <p:strVal val="ppt_y"/>
                                          </p:val>
                                        </p:tav>
                                        <p:tav tm="100000">
                                          <p:val>
                                            <p:strVal val="1+ppt_h/2"/>
                                          </p:val>
                                        </p:tav>
                                      </p:tavLst>
                                    </p:anim>
                                    <p:set>
                                      <p:cBhvr>
                                        <p:cTn id="24" dur="1" fill="hold">
                                          <p:stCondLst>
                                            <p:cond delay="2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1+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3000"/>
                                        <p:tgtEl>
                                          <p:spTgt spid="14"/>
                                        </p:tgtEl>
                                        <p:attrNameLst>
                                          <p:attrName>ppt_x</p:attrName>
                                        </p:attrNameLst>
                                      </p:cBhvr>
                                      <p:tavLst>
                                        <p:tav tm="0">
                                          <p:val>
                                            <p:strVal val="ppt_x"/>
                                          </p:val>
                                        </p:tav>
                                        <p:tav tm="100000">
                                          <p:val>
                                            <p:strVal val="0-ppt_w/2"/>
                                          </p:val>
                                        </p:tav>
                                      </p:tavLst>
                                    </p:anim>
                                    <p:anim calcmode="lin" valueType="num">
                                      <p:cBhvr additive="base">
                                        <p:cTn id="31" dur="3000"/>
                                        <p:tgtEl>
                                          <p:spTgt spid="14"/>
                                        </p:tgtEl>
                                        <p:attrNameLst>
                                          <p:attrName>ppt_y</p:attrName>
                                        </p:attrNameLst>
                                      </p:cBhvr>
                                      <p:tavLst>
                                        <p:tav tm="0">
                                          <p:val>
                                            <p:strVal val="ppt_y"/>
                                          </p:val>
                                        </p:tav>
                                        <p:tav tm="100000">
                                          <p:val>
                                            <p:strVal val="0-ppt_h/2"/>
                                          </p:val>
                                        </p:tav>
                                      </p:tavLst>
                                    </p:anim>
                                    <p:set>
                                      <p:cBhvr>
                                        <p:cTn id="32" dur="1" fill="hold">
                                          <p:stCondLst>
                                            <p:cond delay="2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1+ppt_w/2"/>
                                          </p:val>
                                        </p:tav>
                                      </p:tavLst>
                                    </p:anim>
                                    <p:anim calcmode="lin" valueType="num">
                                      <p:cBhvr additive="base">
                                        <p:cTn id="35" dur="3000"/>
                                        <p:tgtEl>
                                          <p:spTgt spid="12"/>
                                        </p:tgtEl>
                                        <p:attrNameLst>
                                          <p:attrName>ppt_y</p:attrName>
                                        </p:attrNameLst>
                                      </p:cBhvr>
                                      <p:tavLst>
                                        <p:tav tm="0">
                                          <p:val>
                                            <p:strVal val="ppt_y"/>
                                          </p:val>
                                        </p:tav>
                                        <p:tav tm="100000">
                                          <p:val>
                                            <p:strVal val="0-ppt_h/2"/>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1+ppt_w/2"/>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0-ppt_w/2"/>
                                          </p:val>
                                        </p:tav>
                                      </p:tavLst>
                                    </p:anim>
                                    <p:anim calcmode="lin" valueType="num">
                                      <p:cBhvr additive="base">
                                        <p:cTn id="47" dur="3000"/>
                                        <p:tgtEl>
                                          <p:spTgt spid="15"/>
                                        </p:tgtEl>
                                        <p:attrNameLst>
                                          <p:attrName>ppt_y</p:attrName>
                                        </p:attrNameLst>
                                      </p:cBhvr>
                                      <p:tavLst>
                                        <p:tav tm="0">
                                          <p:val>
                                            <p:strVal val="ppt_y"/>
                                          </p:val>
                                        </p:tav>
                                        <p:tav tm="100000">
                                          <p:val>
                                            <p:strVal val="0-ppt_h/2"/>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3000"/>
                                        <p:tgtEl>
                                          <p:spTgt spid="13"/>
                                        </p:tgtEl>
                                        <p:attrNameLst>
                                          <p:attrName>ppt_x</p:attrName>
                                        </p:attrNameLst>
                                      </p:cBhvr>
                                      <p:tavLst>
                                        <p:tav tm="0">
                                          <p:val>
                                            <p:strVal val="ppt_x"/>
                                          </p:val>
                                        </p:tav>
                                        <p:tav tm="100000">
                                          <p:val>
                                            <p:strVal val="1+ppt_w/2"/>
                                          </p:val>
                                        </p:tav>
                                      </p:tavLst>
                                    </p:anim>
                                    <p:anim calcmode="lin" valueType="num">
                                      <p:cBhvr additive="base">
                                        <p:cTn id="51" dur="3000"/>
                                        <p:tgtEl>
                                          <p:spTgt spid="13"/>
                                        </p:tgtEl>
                                        <p:attrNameLst>
                                          <p:attrName>ppt_y</p:attrName>
                                        </p:attrNameLst>
                                      </p:cBhvr>
                                      <p:tavLst>
                                        <p:tav tm="0">
                                          <p:val>
                                            <p:strVal val="ppt_y"/>
                                          </p:val>
                                        </p:tav>
                                        <p:tav tm="100000">
                                          <p:val>
                                            <p:strVal val="0-ppt_h/2"/>
                                          </p:val>
                                        </p:tav>
                                      </p:tavLst>
                                    </p:anim>
                                    <p:set>
                                      <p:cBhvr>
                                        <p:cTn id="52" dur="1" fill="hold">
                                          <p:stCondLst>
                                            <p:cond delay="2999"/>
                                          </p:stCondLst>
                                        </p:cTn>
                                        <p:tgtEl>
                                          <p:spTgt spid="13"/>
                                        </p:tgtEl>
                                        <p:attrNameLst>
                                          <p:attrName>style.visibility</p:attrName>
                                        </p:attrNameLst>
                                      </p:cBhvr>
                                      <p:to>
                                        <p:strVal val="hidden"/>
                                      </p:to>
                                    </p:set>
                                  </p:childTnLst>
                                </p:cTn>
                              </p:par>
                              <p:par>
                                <p:cTn id="53" presetID="4" presetClass="entr" presetSubtype="16" fill="hold" nodeType="withEffect">
                                  <p:stCondLst>
                                    <p:cond delay="1000"/>
                                  </p:stCondLst>
                                  <p:childTnLst>
                                    <p:set>
                                      <p:cBhvr>
                                        <p:cTn id="54" dur="1" fill="hold">
                                          <p:stCondLst>
                                            <p:cond delay="0"/>
                                          </p:stCondLst>
                                        </p:cTn>
                                        <p:tgtEl>
                                          <p:spTgt spid="17"/>
                                        </p:tgtEl>
                                        <p:attrNameLst>
                                          <p:attrName>style.visibility</p:attrName>
                                        </p:attrNameLst>
                                      </p:cBhvr>
                                      <p:to>
                                        <p:strVal val="visible"/>
                                      </p:to>
                                    </p:set>
                                    <p:animEffect transition="in" filter="box(in)">
                                      <p:cBhvr>
                                        <p:cTn id="55" dur="3000"/>
                                        <p:tgtEl>
                                          <p:spTgt spid="17"/>
                                        </p:tgtEl>
                                      </p:cBhvr>
                                    </p:animEffect>
                                  </p:childTnLst>
                                </p:cTn>
                              </p:par>
                              <p:par>
                                <p:cTn id="56" presetID="23" presetClass="entr" presetSubtype="288" fill="hold" nodeType="withEffect">
                                  <p:stCondLst>
                                    <p:cond delay="100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strVal val="4/3*#ppt_w"/>
                                          </p:val>
                                        </p:tav>
                                        <p:tav tm="100000">
                                          <p:val>
                                            <p:strVal val="#ppt_w"/>
                                          </p:val>
                                        </p:tav>
                                      </p:tavLst>
                                    </p:anim>
                                    <p:anim calcmode="lin" valueType="num">
                                      <p:cBhvr>
                                        <p:cTn id="59" dur="3000" fill="hold"/>
                                        <p:tgtEl>
                                          <p:spTgt spid="17"/>
                                        </p:tgtEl>
                                        <p:attrNameLst>
                                          <p:attrName>ppt_h</p:attrName>
                                        </p:attrNameLst>
                                      </p:cBhvr>
                                      <p:tavLst>
                                        <p:tav tm="0">
                                          <p:val>
                                            <p:strVal val="4/3*#ppt_h"/>
                                          </p:val>
                                        </p:tav>
                                        <p:tav tm="100000">
                                          <p:val>
                                            <p:strVal val="#ppt_h"/>
                                          </p:val>
                                        </p:tav>
                                      </p:tavLst>
                                    </p:anim>
                                  </p:childTnLst>
                                </p:cTn>
                              </p:par>
                              <p:par>
                                <p:cTn id="60" presetID="8" presetClass="entr" presetSubtype="32"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Effect transition="in" filter="diamond(out)">
                                      <p:cBhvr>
                                        <p:cTn id="62" dur="3000"/>
                                        <p:tgtEl>
                                          <p:spTgt spid="16"/>
                                        </p:tgtEl>
                                      </p:cBhvr>
                                    </p:animEffect>
                                  </p:childTnLst>
                                </p:cTn>
                              </p:par>
                              <p:par>
                                <p:cTn id="63" presetID="23" presetClass="entr" presetSubtype="288" fill="hold" nodeType="withEffect">
                                  <p:stCondLst>
                                    <p:cond delay="1000"/>
                                  </p:stCondLst>
                                  <p:childTnLst>
                                    <p:set>
                                      <p:cBhvr>
                                        <p:cTn id="64" dur="1" fill="hold">
                                          <p:stCondLst>
                                            <p:cond delay="0"/>
                                          </p:stCondLst>
                                        </p:cTn>
                                        <p:tgtEl>
                                          <p:spTgt spid="16"/>
                                        </p:tgtEl>
                                        <p:attrNameLst>
                                          <p:attrName>style.visibility</p:attrName>
                                        </p:attrNameLst>
                                      </p:cBhvr>
                                      <p:to>
                                        <p:strVal val="visible"/>
                                      </p:to>
                                    </p:set>
                                    <p:anim calcmode="lin" valueType="num">
                                      <p:cBhvr>
                                        <p:cTn id="65" dur="3000" fill="hold"/>
                                        <p:tgtEl>
                                          <p:spTgt spid="16"/>
                                        </p:tgtEl>
                                        <p:attrNameLst>
                                          <p:attrName>ppt_w</p:attrName>
                                        </p:attrNameLst>
                                      </p:cBhvr>
                                      <p:tavLst>
                                        <p:tav tm="0">
                                          <p:val>
                                            <p:strVal val="4/3*#ppt_w"/>
                                          </p:val>
                                        </p:tav>
                                        <p:tav tm="100000">
                                          <p:val>
                                            <p:strVal val="#ppt_w"/>
                                          </p:val>
                                        </p:tav>
                                      </p:tavLst>
                                    </p:anim>
                                    <p:anim calcmode="lin" valueType="num">
                                      <p:cBhvr>
                                        <p:cTn id="66" dur="3000" fill="hold"/>
                                        <p:tgtEl>
                                          <p:spTgt spid="16"/>
                                        </p:tgtEl>
                                        <p:attrNameLst>
                                          <p:attrName>ppt_h</p:attrName>
                                        </p:attrNameLst>
                                      </p:cBhvr>
                                      <p:tavLst>
                                        <p:tav tm="0">
                                          <p:val>
                                            <p:strVal val="4/3*#ppt_h"/>
                                          </p:val>
                                        </p:tav>
                                        <p:tav tm="100000">
                                          <p:val>
                                            <p:strVal val="#ppt_h"/>
                                          </p:val>
                                        </p:tav>
                                      </p:tavLst>
                                    </p:anim>
                                  </p:childTnLst>
                                </p:cTn>
                              </p:par>
                            </p:childTnLst>
                          </p:cTn>
                        </p:par>
                        <p:par>
                          <p:cTn id="67" fill="hold">
                            <p:stCondLst>
                              <p:cond delay="4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8"/>
                                        </p:tgtEl>
                                        <p:attrNameLst>
                                          <p:attrName>style.visibility</p:attrName>
                                        </p:attrNameLst>
                                      </p:cBhvr>
                                      <p:to>
                                        <p:strVal val="visible"/>
                                      </p:to>
                                    </p:set>
                                    <p:animEffect transition="in" filter="fade">
                                      <p:cBhvr>
                                        <p:cTn id="70" dur="1000"/>
                                        <p:tgtEl>
                                          <p:spTgt spid="18"/>
                                        </p:tgtEl>
                                      </p:cBhvr>
                                    </p:animEffect>
                                    <p:anim calcmode="lin" valueType="num">
                                      <p:cBhvr>
                                        <p:cTn id="71" dur="1000" fill="hold"/>
                                        <p:tgtEl>
                                          <p:spTgt spid="18"/>
                                        </p:tgtEl>
                                        <p:attrNameLst>
                                          <p:attrName>ppt_x</p:attrName>
                                        </p:attrNameLst>
                                      </p:cBhvr>
                                      <p:tavLst>
                                        <p:tav tm="0">
                                          <p:val>
                                            <p:strVal val="#ppt_x-.1"/>
                                          </p:val>
                                        </p:tav>
                                        <p:tav tm="100000">
                                          <p:val>
                                            <p:strVal val="#ppt_x"/>
                                          </p:val>
                                        </p:tav>
                                      </p:tavLst>
                                    </p:anim>
                                    <p:anim calcmode="lin" valueType="num">
                                      <p:cBhvr>
                                        <p:cTn id="7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29.jpg"/>
          <p:cNvPicPr>
            <a:picLocks noChangeAspect="1"/>
          </p:cNvPicPr>
          <p:nvPr/>
        </p:nvPicPr>
        <p:blipFill>
          <a:blip r:embed="rId2" cstate="print"/>
          <a:stretch>
            <a:fillRect/>
          </a:stretch>
        </p:blipFill>
        <p:spPr bwMode="auto">
          <a:xfrm>
            <a:off x="12643" y="10002"/>
            <a:ext cx="9118713" cy="513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ranja diagonal"/>
          <p:cNvSpPr/>
          <p:nvPr/>
        </p:nvSpPr>
        <p:spPr>
          <a:xfrm>
            <a:off x="1" y="0"/>
            <a:ext cx="1000125" cy="1274445"/>
          </a:xfrm>
          <a:prstGeom prst="diagStripe">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a:off x="1" y="0"/>
            <a:ext cx="1928813" cy="2303145"/>
          </a:xfrm>
          <a:prstGeom prst="diagStripe">
            <a:avLst>
              <a:gd name="adj" fmla="val 70897"/>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a:off x="0" y="0"/>
            <a:ext cx="3143250" cy="3106103"/>
          </a:xfrm>
          <a:prstGeom prst="diagStripe">
            <a:avLst>
              <a:gd name="adj" fmla="val 76607"/>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0" y="0"/>
            <a:ext cx="4857750" cy="3857625"/>
          </a:xfrm>
          <a:prstGeom prst="diagStripe">
            <a:avLst>
              <a:gd name="adj" fmla="val 82302"/>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1" y="0"/>
            <a:ext cx="6786563" cy="4609148"/>
          </a:xfrm>
          <a:prstGeom prst="diagStripe">
            <a:avLst>
              <a:gd name="adj" fmla="val 86213"/>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0" y="0"/>
            <a:ext cx="9144000" cy="5143500"/>
          </a:xfrm>
          <a:prstGeom prst="diagStripe">
            <a:avLst>
              <a:gd name="adj" fmla="val 90581"/>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3571875" y="-428624"/>
            <a:ext cx="3214688" cy="7929562"/>
          </a:xfrm>
          <a:prstGeom prst="diagStripe">
            <a:avLst>
              <a:gd name="adj" fmla="val 89051"/>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2376011" y="-1624488"/>
            <a:ext cx="4391978" cy="9144000"/>
          </a:xfrm>
          <a:prstGeom prst="diagStripe">
            <a:avLst>
              <a:gd name="adj" fmla="val 89956"/>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4607720" y="607219"/>
            <a:ext cx="2143125" cy="6929437"/>
          </a:xfrm>
          <a:prstGeom prst="diagStripe">
            <a:avLst>
              <a:gd name="adj" fmla="val 83376"/>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554981" y="1554481"/>
            <a:ext cx="1391603" cy="5786437"/>
          </a:xfrm>
          <a:prstGeom prst="diagStripe">
            <a:avLst>
              <a:gd name="adj" fmla="val 73756"/>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rot="16200000" flipV="1">
            <a:off x="6723698" y="2723198"/>
            <a:ext cx="697230" cy="4143375"/>
          </a:xfrm>
          <a:prstGeom prst="diagStripe">
            <a:avLst>
              <a:gd name="adj" fmla="val 59678"/>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539552" y="429994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zona turística familiar contiene varios puntos de interés que atraen a visitantes de todo México.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21" presetClass="entr" presetSubtype="1"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1)">
                                      <p:cBhvr>
                                        <p:cTn id="40" dur="3000"/>
                                        <p:tgtEl>
                                          <p:spTgt spid="4"/>
                                        </p:tgtEl>
                                      </p:cBhvr>
                                    </p:animEffect>
                                  </p:childTnLst>
                                </p:cTn>
                              </p:par>
                              <p:par>
                                <p:cTn id="41" presetID="50" presetClass="entr" presetSubtype="0" decel="10000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ppt_w+.3"/>
                                          </p:val>
                                        </p:tav>
                                        <p:tav tm="100000">
                                          <p:val>
                                            <p:strVal val="#ppt_w"/>
                                          </p:val>
                                        </p:tav>
                                      </p:tavLst>
                                    </p:anim>
                                    <p:anim calcmode="lin" valueType="num">
                                      <p:cBhvr>
                                        <p:cTn id="44" dur="3000" fill="hold"/>
                                        <p:tgtEl>
                                          <p:spTgt spid="4"/>
                                        </p:tgtEl>
                                        <p:attrNameLst>
                                          <p:attrName>ppt_h</p:attrName>
                                        </p:attrNameLst>
                                      </p:cBhvr>
                                      <p:tavLst>
                                        <p:tav tm="0">
                                          <p:val>
                                            <p:strVal val="#ppt_h"/>
                                          </p:val>
                                        </p:tav>
                                        <p:tav tm="100000">
                                          <p:val>
                                            <p:strVal val="#ppt_h"/>
                                          </p:val>
                                        </p:tav>
                                      </p:tavLst>
                                    </p:anim>
                                    <p:animEffect transition="in" filter="fade">
                                      <p:cBhvr>
                                        <p:cTn id="45" dur="3000"/>
                                        <p:tgtEl>
                                          <p:spTgt spid="4"/>
                                        </p:tgtEl>
                                      </p:cBhvr>
                                    </p:animEffect>
                                  </p:childTnLst>
                                </p:cTn>
                              </p:par>
                            </p:childTnLst>
                          </p:cTn>
                        </p:par>
                        <p:par>
                          <p:cTn id="46" fill="hold">
                            <p:stCondLst>
                              <p:cond delay="3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1"/>
                                          </p:val>
                                        </p:tav>
                                        <p:tav tm="100000">
                                          <p:val>
                                            <p:strVal val="#ppt_x"/>
                                          </p:val>
                                        </p:tav>
                                      </p:tavLst>
                                    </p:anim>
                                    <p:anim calcmode="lin" valueType="num">
                                      <p:cBhvr>
                                        <p:cTn id="5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04 parque_marialuisa_caballos.jpg"/>
          <p:cNvPicPr>
            <a:picLocks noChangeAspect="1"/>
          </p:cNvPicPr>
          <p:nvPr/>
        </p:nvPicPr>
        <p:blipFill>
          <a:blip r:embed="rId2" cstate="print"/>
          <a:stretch>
            <a:fillRect/>
          </a:stretch>
        </p:blipFill>
        <p:spPr bwMode="auto">
          <a:xfrm>
            <a:off x="1318" y="2858"/>
            <a:ext cx="9141363" cy="513778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Menos"/>
          <p:cNvSpPr/>
          <p:nvPr/>
        </p:nvSpPr>
        <p:spPr>
          <a:xfrm>
            <a:off x="0" y="534352"/>
            <a:ext cx="9144000" cy="6858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Menos"/>
          <p:cNvSpPr/>
          <p:nvPr/>
        </p:nvSpPr>
        <p:spPr>
          <a:xfrm>
            <a:off x="0" y="4017645"/>
            <a:ext cx="9144000" cy="6858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Menos"/>
          <p:cNvSpPr/>
          <p:nvPr/>
        </p:nvSpPr>
        <p:spPr>
          <a:xfrm>
            <a:off x="0" y="1071563"/>
            <a:ext cx="9144000" cy="6858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enos"/>
          <p:cNvSpPr/>
          <p:nvPr/>
        </p:nvSpPr>
        <p:spPr>
          <a:xfrm>
            <a:off x="0" y="3483293"/>
            <a:ext cx="9144000" cy="6858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Menos"/>
          <p:cNvSpPr/>
          <p:nvPr/>
        </p:nvSpPr>
        <p:spPr>
          <a:xfrm rot="5400000">
            <a:off x="-1248727" y="2194560"/>
            <a:ext cx="4983480" cy="9144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Menos"/>
          <p:cNvSpPr/>
          <p:nvPr/>
        </p:nvSpPr>
        <p:spPr>
          <a:xfrm rot="5400000">
            <a:off x="-462915" y="2194560"/>
            <a:ext cx="4983480" cy="9144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Menos"/>
          <p:cNvSpPr/>
          <p:nvPr/>
        </p:nvSpPr>
        <p:spPr>
          <a:xfrm rot="16200000">
            <a:off x="4636294" y="2221707"/>
            <a:ext cx="4929188" cy="9144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Menos"/>
          <p:cNvSpPr/>
          <p:nvPr/>
        </p:nvSpPr>
        <p:spPr>
          <a:xfrm rot="16200000">
            <a:off x="5350669" y="2221707"/>
            <a:ext cx="4929188" cy="914400"/>
          </a:xfrm>
          <a:prstGeom prst="mathMinus">
            <a:avLst/>
          </a:prstGeom>
          <a:gradFill>
            <a:gsLst>
              <a:gs pos="0">
                <a:srgbClr val="D6B19C"/>
              </a:gs>
              <a:gs pos="30000">
                <a:srgbClr val="D49E6C"/>
              </a:gs>
              <a:gs pos="70000">
                <a:srgbClr val="A65528"/>
              </a:gs>
              <a:gs pos="100000">
                <a:srgbClr val="663012"/>
              </a:gs>
            </a:gsLst>
            <a:lin ang="5400000" scaled="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611560"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atracciones más famosas son las grutas donde las cascadas brotan desde arriba hacia los estanques de la cueva. Las aguas termales naturales y el río poco profundo y rico en minerales también son atractivos importantes.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1+#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3000" fill="hold"/>
                                        <p:tgtEl>
                                          <p:spTgt spid="3"/>
                                        </p:tgtEl>
                                        <p:attrNameLst>
                                          <p:attrName>ppt_x</p:attrName>
                                        </p:attrNameLst>
                                      </p:cBhvr>
                                      <p:tavLst>
                                        <p:tav tm="0">
                                          <p:val>
                                            <p:strVal val="#ppt_x"/>
                                          </p:val>
                                        </p:tav>
                                        <p:tav tm="100000">
                                          <p:val>
                                            <p:strVal val="#ppt_x"/>
                                          </p:val>
                                        </p:tav>
                                      </p:tavLst>
                                    </p:anim>
                                    <p:anim calcmode="lin" valueType="num">
                                      <p:cBhvr additive="base">
                                        <p:cTn id="32" dur="3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ppt_x"/>
                                          </p:val>
                                        </p:tav>
                                        <p:tav tm="100000">
                                          <p:val>
                                            <p:strVal val="#ppt_x"/>
                                          </p:val>
                                        </p:tav>
                                      </p:tavLst>
                                    </p:anim>
                                    <p:anim calcmode="lin" valueType="num">
                                      <p:cBhvr additive="base">
                                        <p:cTn id="36" dur="3000" fill="hold"/>
                                        <p:tgtEl>
                                          <p:spTgt spid="5"/>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2"/>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5"/>
                                        </p:tgtEl>
                                        <p:attrNameLst>
                                          <p:attrName>r</p:attrName>
                                        </p:attrNameLst>
                                      </p:cBhvr>
                                    </p:animRot>
                                  </p:childTnLst>
                                </p:cTn>
                              </p:par>
                            </p:childTnLst>
                          </p:cTn>
                        </p:par>
                        <p:par>
                          <p:cTn id="53" fill="hold">
                            <p:stCondLst>
                              <p:cond delay="3000"/>
                            </p:stCondLst>
                            <p:childTnLst>
                              <p:par>
                                <p:cTn id="54" presetID="2" presetClass="exit" presetSubtype="1" fill="hold" nodeType="afterEffect">
                                  <p:stCondLst>
                                    <p:cond delay="0"/>
                                  </p:stCondLst>
                                  <p:childTnLst>
                                    <p:anim calcmode="lin" valueType="num">
                                      <p:cBhvr additive="base">
                                        <p:cTn id="55" dur="3000"/>
                                        <p:tgtEl>
                                          <p:spTgt spid="2"/>
                                        </p:tgtEl>
                                        <p:attrNameLst>
                                          <p:attrName>ppt_x</p:attrName>
                                        </p:attrNameLst>
                                      </p:cBhvr>
                                      <p:tavLst>
                                        <p:tav tm="0">
                                          <p:val>
                                            <p:strVal val="ppt_x"/>
                                          </p:val>
                                        </p:tav>
                                        <p:tav tm="100000">
                                          <p:val>
                                            <p:strVal val="ppt_x"/>
                                          </p:val>
                                        </p:tav>
                                      </p:tavLst>
                                    </p:anim>
                                    <p:anim calcmode="lin" valueType="num">
                                      <p:cBhvr additive="base">
                                        <p:cTn id="56" dur="3000"/>
                                        <p:tgtEl>
                                          <p:spTgt spid="2"/>
                                        </p:tgtEl>
                                        <p:attrNameLst>
                                          <p:attrName>ppt_y</p:attrName>
                                        </p:attrNameLst>
                                      </p:cBhvr>
                                      <p:tavLst>
                                        <p:tav tm="0">
                                          <p:val>
                                            <p:strVal val="ppt_y"/>
                                          </p:val>
                                        </p:tav>
                                        <p:tav tm="100000">
                                          <p:val>
                                            <p:strVal val="0-ppt_h/2"/>
                                          </p:val>
                                        </p:tav>
                                      </p:tavLst>
                                    </p:anim>
                                    <p:set>
                                      <p:cBhvr>
                                        <p:cTn id="57" dur="1" fill="hold">
                                          <p:stCondLst>
                                            <p:cond delay="2999"/>
                                          </p:stCondLst>
                                        </p:cTn>
                                        <p:tgtEl>
                                          <p:spTgt spid="2"/>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4"/>
                                        </p:tgtEl>
                                        <p:attrNameLst>
                                          <p:attrName>ppt_x</p:attrName>
                                        </p:attrNameLst>
                                      </p:cBhvr>
                                      <p:tavLst>
                                        <p:tav tm="0">
                                          <p:val>
                                            <p:strVal val="ppt_x"/>
                                          </p:val>
                                        </p:tav>
                                        <p:tav tm="100000">
                                          <p:val>
                                            <p:strVal val="ppt_x"/>
                                          </p:val>
                                        </p:tav>
                                      </p:tavLst>
                                    </p:anim>
                                    <p:anim calcmode="lin" valueType="num">
                                      <p:cBhvr additive="base">
                                        <p:cTn id="60" dur="3000"/>
                                        <p:tgtEl>
                                          <p:spTgt spid="4"/>
                                        </p:tgtEl>
                                        <p:attrNameLst>
                                          <p:attrName>ppt_y</p:attrName>
                                        </p:attrNameLst>
                                      </p:cBhvr>
                                      <p:tavLst>
                                        <p:tav tm="0">
                                          <p:val>
                                            <p:strVal val="ppt_y"/>
                                          </p:val>
                                        </p:tav>
                                        <p:tav tm="100000">
                                          <p:val>
                                            <p:strVal val="0-ppt_h/2"/>
                                          </p:val>
                                        </p:tav>
                                      </p:tavLst>
                                    </p:anim>
                                    <p:set>
                                      <p:cBhvr>
                                        <p:cTn id="61" dur="1" fill="hold">
                                          <p:stCondLst>
                                            <p:cond delay="2999"/>
                                          </p:stCondLst>
                                        </p:cTn>
                                        <p:tgtEl>
                                          <p:spTgt spid="4"/>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6"/>
                                        </p:tgtEl>
                                        <p:attrNameLst>
                                          <p:attrName>ppt_x</p:attrName>
                                        </p:attrNameLst>
                                      </p:cBhvr>
                                      <p:tavLst>
                                        <p:tav tm="0">
                                          <p:val>
                                            <p:strVal val="ppt_x"/>
                                          </p:val>
                                        </p:tav>
                                        <p:tav tm="100000">
                                          <p:val>
                                            <p:strVal val="0-ppt_w/2"/>
                                          </p:val>
                                        </p:tav>
                                      </p:tavLst>
                                    </p:anim>
                                    <p:anim calcmode="lin" valueType="num">
                                      <p:cBhvr additive="base">
                                        <p:cTn id="64" dur="3000"/>
                                        <p:tgtEl>
                                          <p:spTgt spid="6"/>
                                        </p:tgtEl>
                                        <p:attrNameLst>
                                          <p:attrName>ppt_y</p:attrName>
                                        </p:attrNameLst>
                                      </p:cBhvr>
                                      <p:tavLst>
                                        <p:tav tm="0">
                                          <p:val>
                                            <p:strVal val="ppt_y"/>
                                          </p:val>
                                        </p:tav>
                                        <p:tav tm="100000">
                                          <p:val>
                                            <p:strVal val="ppt_y"/>
                                          </p:val>
                                        </p:tav>
                                      </p:tavLst>
                                    </p:anim>
                                    <p:set>
                                      <p:cBhvr>
                                        <p:cTn id="65" dur="1" fill="hold">
                                          <p:stCondLst>
                                            <p:cond delay="2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0-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1+ppt_w/2"/>
                                          </p:val>
                                        </p:tav>
                                      </p:tavLst>
                                    </p:anim>
                                    <p:anim calcmode="lin" valueType="num">
                                      <p:cBhvr additive="base">
                                        <p:cTn id="72" dur="3000"/>
                                        <p:tgtEl>
                                          <p:spTgt spid="8"/>
                                        </p:tgtEl>
                                        <p:attrNameLst>
                                          <p:attrName>ppt_y</p:attrName>
                                        </p:attrNameLst>
                                      </p:cBhvr>
                                      <p:tavLst>
                                        <p:tav tm="0">
                                          <p:val>
                                            <p:strVal val="ppt_y"/>
                                          </p:val>
                                        </p:tav>
                                        <p:tav tm="100000">
                                          <p:val>
                                            <p:strVal val="ppt_y"/>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1+ppt_w/2"/>
                                          </p:val>
                                        </p:tav>
                                      </p:tavLst>
                                    </p:anim>
                                    <p:anim calcmode="lin" valueType="num">
                                      <p:cBhvr additive="base">
                                        <p:cTn id="76" dur="3000"/>
                                        <p:tgtEl>
                                          <p:spTgt spid="9"/>
                                        </p:tgtEl>
                                        <p:attrNameLst>
                                          <p:attrName>ppt_y</p:attrName>
                                        </p:attrNameLst>
                                      </p:cBhvr>
                                      <p:tavLst>
                                        <p:tav tm="0">
                                          <p:val>
                                            <p:strVal val="ppt_y"/>
                                          </p:val>
                                        </p:tav>
                                        <p:tav tm="100000">
                                          <p:val>
                                            <p:strVal val="ppt_y"/>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3"/>
                                        </p:tgtEl>
                                        <p:attrNameLst>
                                          <p:attrName>ppt_x</p:attrName>
                                        </p:attrNameLst>
                                      </p:cBhvr>
                                      <p:tavLst>
                                        <p:tav tm="0">
                                          <p:val>
                                            <p:strVal val="ppt_x"/>
                                          </p:val>
                                        </p:tav>
                                        <p:tav tm="100000">
                                          <p:val>
                                            <p:strVal val="ppt_x"/>
                                          </p:val>
                                        </p:tav>
                                      </p:tavLst>
                                    </p:anim>
                                    <p:anim calcmode="lin" valueType="num">
                                      <p:cBhvr additive="base">
                                        <p:cTn id="80" dur="3000"/>
                                        <p:tgtEl>
                                          <p:spTgt spid="3"/>
                                        </p:tgtEl>
                                        <p:attrNameLst>
                                          <p:attrName>ppt_y</p:attrName>
                                        </p:attrNameLst>
                                      </p:cBhvr>
                                      <p:tavLst>
                                        <p:tav tm="0">
                                          <p:val>
                                            <p:strVal val="ppt_y"/>
                                          </p:val>
                                        </p:tav>
                                        <p:tav tm="100000">
                                          <p:val>
                                            <p:strVal val="1+ppt_h/2"/>
                                          </p:val>
                                        </p:tav>
                                      </p:tavLst>
                                    </p:anim>
                                    <p:set>
                                      <p:cBhvr>
                                        <p:cTn id="81" dur="1" fill="hold">
                                          <p:stCondLst>
                                            <p:cond delay="2999"/>
                                          </p:stCondLst>
                                        </p:cTn>
                                        <p:tgtEl>
                                          <p:spTgt spid="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5"/>
                                        </p:tgtEl>
                                        <p:attrNameLst>
                                          <p:attrName>ppt_x</p:attrName>
                                        </p:attrNameLst>
                                      </p:cBhvr>
                                      <p:tavLst>
                                        <p:tav tm="0">
                                          <p:val>
                                            <p:strVal val="ppt_x"/>
                                          </p:val>
                                        </p:tav>
                                        <p:tav tm="100000">
                                          <p:val>
                                            <p:strVal val="ppt_x"/>
                                          </p:val>
                                        </p:tav>
                                      </p:tavLst>
                                    </p:anim>
                                    <p:anim calcmode="lin" valueType="num">
                                      <p:cBhvr additive="base">
                                        <p:cTn id="84" dur="3000"/>
                                        <p:tgtEl>
                                          <p:spTgt spid="5"/>
                                        </p:tgtEl>
                                        <p:attrNameLst>
                                          <p:attrName>ppt_y</p:attrName>
                                        </p:attrNameLst>
                                      </p:cBhvr>
                                      <p:tavLst>
                                        <p:tav tm="0">
                                          <p:val>
                                            <p:strVal val="ppt_y"/>
                                          </p:val>
                                        </p:tav>
                                        <p:tav tm="100000">
                                          <p:val>
                                            <p:strVal val="1+ppt_h/2"/>
                                          </p:val>
                                        </p:tav>
                                      </p:tavLst>
                                    </p:anim>
                                    <p:set>
                                      <p:cBhvr>
                                        <p:cTn id="85" dur="1" fill="hold">
                                          <p:stCondLst>
                                            <p:cond delay="2999"/>
                                          </p:stCondLst>
                                        </p:cTn>
                                        <p:tgtEl>
                                          <p:spTgt spid="5"/>
                                        </p:tgtEl>
                                        <p:attrNameLst>
                                          <p:attrName>style.visibility</p:attrName>
                                        </p:attrNameLst>
                                      </p:cBhvr>
                                      <p:to>
                                        <p:strVal val="hidden"/>
                                      </p:to>
                                    </p:set>
                                  </p:childTnLst>
                                </p:cTn>
                              </p:par>
                              <p:par>
                                <p:cTn id="86" presetID="23" presetClass="entr" presetSubtype="16" fill="hold" nodeType="withEffect">
                                  <p:stCondLst>
                                    <p:cond delay="0"/>
                                  </p:stCondLst>
                                  <p:childTnLst>
                                    <p:set>
                                      <p:cBhvr>
                                        <p:cTn id="87" dur="1" fill="hold">
                                          <p:stCondLst>
                                            <p:cond delay="0"/>
                                          </p:stCondLst>
                                        </p:cTn>
                                        <p:tgtEl>
                                          <p:spTgt spid="12"/>
                                        </p:tgtEl>
                                        <p:attrNameLst>
                                          <p:attrName>style.visibility</p:attrName>
                                        </p:attrNameLst>
                                      </p:cBhvr>
                                      <p:to>
                                        <p:strVal val="visible"/>
                                      </p:to>
                                    </p:set>
                                    <p:anim calcmode="lin" valueType="num">
                                      <p:cBhvr>
                                        <p:cTn id="88" dur="3000" fill="hold"/>
                                        <p:tgtEl>
                                          <p:spTgt spid="12"/>
                                        </p:tgtEl>
                                        <p:attrNameLst>
                                          <p:attrName>ppt_w</p:attrName>
                                        </p:attrNameLst>
                                      </p:cBhvr>
                                      <p:tavLst>
                                        <p:tav tm="0">
                                          <p:val>
                                            <p:fltVal val="0"/>
                                          </p:val>
                                        </p:tav>
                                        <p:tav tm="100000">
                                          <p:val>
                                            <p:strVal val="#ppt_w"/>
                                          </p:val>
                                        </p:tav>
                                      </p:tavLst>
                                    </p:anim>
                                    <p:anim calcmode="lin" valueType="num">
                                      <p:cBhvr>
                                        <p:cTn id="89" dur="3000" fill="hold"/>
                                        <p:tgtEl>
                                          <p:spTgt spid="12"/>
                                        </p:tgtEl>
                                        <p:attrNameLst>
                                          <p:attrName>ppt_h</p:attrName>
                                        </p:attrNameLst>
                                      </p:cBhvr>
                                      <p:tavLst>
                                        <p:tav tm="0">
                                          <p:val>
                                            <p:fltVal val="0"/>
                                          </p:val>
                                        </p:tav>
                                        <p:tav tm="100000">
                                          <p:val>
                                            <p:strVal val="#ppt_h"/>
                                          </p:val>
                                        </p:tav>
                                      </p:tavLst>
                                    </p:anim>
                                  </p:childTnLst>
                                </p:cTn>
                              </p:par>
                              <p:par>
                                <p:cTn id="90" presetID="13" presetClass="entr" presetSubtype="1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3000"/>
                                        <p:tgtEl>
                                          <p:spTgt spid="12"/>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1"/>
                                          </p:val>
                                        </p:tav>
                                        <p:tav tm="100000">
                                          <p:val>
                                            <p:strVal val="#ppt_x"/>
                                          </p:val>
                                        </p:tav>
                                      </p:tavLst>
                                    </p:anim>
                                    <p:anim calcmode="lin" valueType="num">
                                      <p:cBhvr>
                                        <p:cTn id="9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9144000" cy="52262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urves-caras-ionut.jpg"/>
          <p:cNvPicPr>
            <a:picLocks noChangeAspect="1"/>
          </p:cNvPicPr>
          <p:nvPr/>
        </p:nvPicPr>
        <p:blipFill>
          <a:blip r:embed="rId2" cstate="print"/>
          <a:stretch>
            <a:fillRect/>
          </a:stretch>
        </p:blipFill>
        <p:spPr bwMode="auto">
          <a:xfrm>
            <a:off x="0" y="0"/>
            <a:ext cx="9144000" cy="52262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71950"/>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Mucha gente cree que los minerales del agua promueven la salud y la vitalidad, y algunas esparcen los depósitos minerales en la piel, especialmente en la cara.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6.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29994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Debido a que el río se alimenta de aguas termales naturales, mantiene una temperatura cálida durante todo 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7000">
        <p14:shred pattern="rectangl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5" presetClass="exit" presetSubtype="10" fill="hold" nodeType="withEffect">
                                  <p:stCondLst>
                                    <p:cond delay="0"/>
                                  </p:stCondLst>
                                  <p:childTnLst>
                                    <p:animEffect transition="out" filter="checkerboard(across)">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07.jpg"/>
          <p:cNvPicPr>
            <a:picLocks noChangeAspect="1"/>
          </p:cNvPicPr>
          <p:nvPr/>
        </p:nvPicPr>
        <p:blipFill>
          <a:blip r:embed="rId2" cstate="print"/>
          <a:stretch>
            <a:fillRect/>
          </a:stretch>
        </p:blipFill>
        <p:spPr bwMode="auto">
          <a:xfrm>
            <a:off x="0" y="0"/>
            <a:ext cx="9144000" cy="512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07.jpg"/>
          <p:cNvPicPr>
            <a:picLocks noChangeAspect="1"/>
          </p:cNvPicPr>
          <p:nvPr/>
        </p:nvPicPr>
        <p:blipFill>
          <a:blip r:embed="rId2" cstate="print"/>
          <a:stretch>
            <a:fillRect/>
          </a:stretch>
        </p:blipFill>
        <p:spPr bwMode="auto">
          <a:xfrm>
            <a:off x="0" y="0"/>
            <a:ext cx="9144000" cy="512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época más popular para visitar Las Grutas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es entre marzo y junio en los meses cálidos y secos. El complejo es el más concurrido durante la Semana Santa, y la semana anterior a Semana Santa.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shred pattern="rectang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Horizontal)">
                                      <p:cBhvr>
                                        <p:cTn id="7" dur="3000"/>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p:val>
                                            <p:strVal val="4/3*#ppt_w"/>
                                          </p:val>
                                        </p:tav>
                                        <p:tav tm="100000">
                                          <p:val>
                                            <p:strVal val="#ppt_w"/>
                                          </p:val>
                                        </p:tav>
                                      </p:tavLst>
                                    </p:anim>
                                    <p:anim calcmode="lin" valueType="num">
                                      <p:cBhvr>
                                        <p:cTn id="11" dur="3000" fill="hold"/>
                                        <p:tgtEl>
                                          <p:spTgt spid="9"/>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diamond(out)">
                                      <p:cBhvr>
                                        <p:cTn id="14" dur="3000"/>
                                        <p:tgtEl>
                                          <p:spTgt spid="10"/>
                                        </p:tgtEl>
                                      </p:cBhvr>
                                    </p:animEffect>
                                  </p:childTnLst>
                                </p:cTn>
                              </p:par>
                              <p:par>
                                <p:cTn id="15" presetID="23" presetClass="entr" presetSubtype="28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3000" fill="hold"/>
                                        <p:tgtEl>
                                          <p:spTgt spid="10"/>
                                        </p:tgtEl>
                                        <p:attrNameLst>
                                          <p:attrName>ppt_w</p:attrName>
                                        </p:attrNameLst>
                                      </p:cBhvr>
                                      <p:tavLst>
                                        <p:tav tm="0">
                                          <p:val>
                                            <p:strVal val="4/3*#ppt_w"/>
                                          </p:val>
                                        </p:tav>
                                        <p:tav tm="100000">
                                          <p:val>
                                            <p:strVal val="#ppt_w"/>
                                          </p:val>
                                        </p:tav>
                                      </p:tavLst>
                                    </p:anim>
                                    <p:anim calcmode="lin" valueType="num">
                                      <p:cBhvr>
                                        <p:cTn id="18" dur="3000" fill="hold"/>
                                        <p:tgtEl>
                                          <p:spTgt spid="10"/>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casaenmonte.jpg"/>
          <p:cNvPicPr>
            <a:picLocks noChangeAspect="1" noChangeArrowheads="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a:effectLst>
            <a:outerShdw blurRad="44450" dist="27940" dir="5400000" algn="ctr">
              <a:srgbClr val="000000">
                <a:alpha val="32000"/>
              </a:srgbClr>
            </a:outerShdw>
          </a:effectLst>
        </p:spPr>
      </p:pic>
      <p:pic>
        <p:nvPicPr>
          <p:cNvPr id="4" name="Picture 2" descr="C:\Documents and Settings\Ana María\Escritorio\casaenmonte.jpg"/>
          <p:cNvPicPr>
            <a:picLocks noChangeAspect="1" noChangeArrowheads="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CuadroTexto"/>
          <p:cNvSpPr txBox="1"/>
          <p:nvPr/>
        </p:nvSpPr>
        <p:spPr>
          <a:xfrm>
            <a:off x="323528"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mayoría de los mexicanos acuden en masa al agua durante esta importante semana, por lo que a los extranjeros les puede resultar más agradable evitar los centros turísticos cerca del agua durante esta festividad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9"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fmla="#ppt_w*sin(2.5*pi*$)">
                                          <p:val>
                                            <p:fltVal val="0"/>
                                          </p:val>
                                        </p:tav>
                                        <p:tav tm="100000">
                                          <p:val>
                                            <p:fltVal val="1"/>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19"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fmla="#ppt_w*sin(2.5*pi*$)">
                                          <p:val>
                                            <p:fltVal val="0"/>
                                          </p:val>
                                        </p:tav>
                                        <p:tav tm="100000">
                                          <p:val>
                                            <p:fltVal val="1"/>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7"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1+#ppt_w/2"/>
                                          </p:val>
                                        </p:tav>
                                        <p:tav tm="100000">
                                          <p:val>
                                            <p:strVal val="#ppt_x"/>
                                          </p:val>
                                        </p:tav>
                                      </p:tavLst>
                                    </p:anim>
                                    <p:anim calcmode="lin" valueType="num">
                                      <p:cBhvr additive="base">
                                        <p:cTn id="26" dur="30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4"/>
                                        </p:tgtEl>
                                        <p:attrNameLst>
                                          <p:attrName>r</p:attrName>
                                        </p:attrNameLst>
                                      </p:cBhvr>
                                    </p:animRo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33.jpg"/>
          <p:cNvPicPr>
            <a:picLocks noChangeAspect="1"/>
          </p:cNvPicPr>
          <p:nvPr/>
        </p:nvPicPr>
        <p:blipFill>
          <a:blip r:embed="rId2" cstate="print"/>
          <a:stretch>
            <a:fillRect/>
          </a:stretch>
        </p:blipFill>
        <p:spPr bwMode="auto">
          <a:xfrm>
            <a:off x="0" y="11430"/>
            <a:ext cx="9143999" cy="512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2830354" y="-1170146"/>
            <a:ext cx="3483293" cy="9144000"/>
          </a:xfrm>
          <a:prstGeom prst="triangle">
            <a:avLst>
              <a:gd name="adj" fmla="val 48986"/>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2857500" y="-2857500"/>
            <a:ext cx="3429000" cy="9144000"/>
          </a:xfrm>
          <a:prstGeom prst="triangle">
            <a:avLst>
              <a:gd name="adj" fmla="val 47864"/>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0"/>
            <a:ext cx="9144000" cy="1500188"/>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rot="5400000">
            <a:off x="3741896" y="-3741896"/>
            <a:ext cx="1660208" cy="9144000"/>
          </a:xfrm>
          <a:prstGeom prst="rtTriangle">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0" y="3374708"/>
            <a:ext cx="9144000" cy="1768793"/>
          </a:xfrm>
          <a:prstGeom prst="rtTriangle">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611560"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Afortunadamente, este resort está abierto todos los días del año. Debido a que las piscinas y el río se alimentan de aguas termales, este es un complejo popular para visitar incluso durante los meses más fríos del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eelOff"/>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4"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in)">
                                      <p:cBhvr>
                                        <p:cTn id="19" dur="3000"/>
                                        <p:tgtEl>
                                          <p:spTgt spid="4"/>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ppt_w+.3"/>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animEffect transition="in" filter="fade">
                                      <p:cBhvr>
                                        <p:cTn id="24" dur="3000"/>
                                        <p:tgtEl>
                                          <p:spTgt spid="4"/>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10.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rot="18885277">
            <a:off x="3105707" y="1019731"/>
            <a:ext cx="1381601" cy="192246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2891858">
            <a:off x="4578588" y="1129110"/>
            <a:ext cx="1175862" cy="193516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6372544">
            <a:off x="2895204" y="1656636"/>
            <a:ext cx="1178718" cy="1857375"/>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5558207">
            <a:off x="4874261" y="1693546"/>
            <a:ext cx="1140143" cy="2033587"/>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3774080">
            <a:off x="3110151" y="2276872"/>
            <a:ext cx="1275874" cy="1854200"/>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8015214">
            <a:off x="4454128" y="2374345"/>
            <a:ext cx="1207294" cy="1790700"/>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a:off x="3708400" y="915829"/>
            <a:ext cx="1506538" cy="1655921"/>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3635375" y="2716054"/>
            <a:ext cx="1512888" cy="15001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75000"/>
              <a:alpha val="70000"/>
            </a:schemeClr>
          </a:solidFill>
          <a:ln w="3175"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467544" y="429994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Grutas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permite a los visitantes escapar del caos de la vida moderna sumergiéndolos en un área natural de baja tecnología.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0-#ppt_w/2"/>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0-#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1+#ppt_w/2"/>
                                          </p:val>
                                        </p:tav>
                                        <p:tav tm="100000">
                                          <p:val>
                                            <p:strVal val="#ppt_x"/>
                                          </p:val>
                                        </p:tav>
                                      </p:tavLst>
                                    </p:anim>
                                    <p:anim calcmode="lin" valueType="num">
                                      <p:cBhvr additive="base">
                                        <p:cTn id="36" dur="3000" fill="hold"/>
                                        <p:tgtEl>
                                          <p:spTgt spid="5"/>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8" presetClass="emph" presetSubtype="0" fill="hold" nodeType="afterEffect">
                                  <p:stCondLst>
                                    <p:cond delay="0"/>
                                  </p:stCondLst>
                                  <p:childTnLst>
                                    <p:animRot by="21600000">
                                      <p:cBhvr>
                                        <p:cTn id="39" dur="3000" fill="hold"/>
                                        <p:tgtEl>
                                          <p:spTgt spid="2"/>
                                        </p:tgtEl>
                                        <p:attrNameLst>
                                          <p:attrName>r</p:attrName>
                                        </p:attrNameLst>
                                      </p:cBhvr>
                                    </p:animRot>
                                  </p:childTnLst>
                                </p:cTn>
                              </p:par>
                              <p:par>
                                <p:cTn id="40" presetID="8" presetClass="emph" presetSubtype="0" fill="hold" nodeType="withEffect">
                                  <p:stCondLst>
                                    <p:cond delay="0"/>
                                  </p:stCondLst>
                                  <p:childTnLst>
                                    <p:animRot by="21600000">
                                      <p:cBhvr>
                                        <p:cTn id="41" dur="3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8"/>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childTnLst>
                          </p:cTn>
                        </p:par>
                        <p:par>
                          <p:cTn id="54" fill="hold">
                            <p:stCondLst>
                              <p:cond delay="6000"/>
                            </p:stCondLst>
                            <p:childTnLst>
                              <p:par>
                                <p:cTn id="55" presetID="2" presetClass="exit" presetSubtype="9" fill="hold" nodeType="afterEffect">
                                  <p:stCondLst>
                                    <p:cond delay="0"/>
                                  </p:stCondLst>
                                  <p:childTnLst>
                                    <p:anim calcmode="lin" valueType="num">
                                      <p:cBhvr additive="base">
                                        <p:cTn id="56" dur="3000"/>
                                        <p:tgtEl>
                                          <p:spTgt spid="2"/>
                                        </p:tgtEl>
                                        <p:attrNameLst>
                                          <p:attrName>ppt_x</p:attrName>
                                        </p:attrNameLst>
                                      </p:cBhvr>
                                      <p:tavLst>
                                        <p:tav tm="0">
                                          <p:val>
                                            <p:strVal val="ppt_x"/>
                                          </p:val>
                                        </p:tav>
                                        <p:tav tm="100000">
                                          <p:val>
                                            <p:strVal val="0-ppt_w/2"/>
                                          </p:val>
                                        </p:tav>
                                      </p:tavLst>
                                    </p:anim>
                                    <p:anim calcmode="lin" valueType="num">
                                      <p:cBhvr additive="base">
                                        <p:cTn id="57" dur="3000"/>
                                        <p:tgtEl>
                                          <p:spTgt spid="2"/>
                                        </p:tgtEl>
                                        <p:attrNameLst>
                                          <p:attrName>ppt_y</p:attrName>
                                        </p:attrNameLst>
                                      </p:cBhvr>
                                      <p:tavLst>
                                        <p:tav tm="0">
                                          <p:val>
                                            <p:strVal val="ppt_y"/>
                                          </p:val>
                                        </p:tav>
                                        <p:tav tm="100000">
                                          <p:val>
                                            <p:strVal val="0-ppt_h/2"/>
                                          </p:val>
                                        </p:tav>
                                      </p:tavLst>
                                    </p:anim>
                                    <p:set>
                                      <p:cBhvr>
                                        <p:cTn id="58" dur="1" fill="hold">
                                          <p:stCondLst>
                                            <p:cond delay="2999"/>
                                          </p:stCondLst>
                                        </p:cTn>
                                        <p:tgtEl>
                                          <p:spTgt spid="2"/>
                                        </p:tgtEl>
                                        <p:attrNameLst>
                                          <p:attrName>style.visibility</p:attrName>
                                        </p:attrNameLst>
                                      </p:cBhvr>
                                      <p:to>
                                        <p:strVal val="hidden"/>
                                      </p:to>
                                    </p:set>
                                  </p:childTnLst>
                                </p:cTn>
                              </p:par>
                              <p:par>
                                <p:cTn id="59" presetID="2" presetClass="exit" presetSubtype="3" fill="hold" nodeType="withEffect">
                                  <p:stCondLst>
                                    <p:cond delay="0"/>
                                  </p:stCondLst>
                                  <p:childTnLst>
                                    <p:anim calcmode="lin" valueType="num">
                                      <p:cBhvr additive="base">
                                        <p:cTn id="60" dur="3000"/>
                                        <p:tgtEl>
                                          <p:spTgt spid="4"/>
                                        </p:tgtEl>
                                        <p:attrNameLst>
                                          <p:attrName>ppt_x</p:attrName>
                                        </p:attrNameLst>
                                      </p:cBhvr>
                                      <p:tavLst>
                                        <p:tav tm="0">
                                          <p:val>
                                            <p:strVal val="ppt_x"/>
                                          </p:val>
                                        </p:tav>
                                        <p:tav tm="100000">
                                          <p:val>
                                            <p:strVal val="1+ppt_w/2"/>
                                          </p:val>
                                        </p:tav>
                                      </p:tavLst>
                                    </p:anim>
                                    <p:anim calcmode="lin" valueType="num">
                                      <p:cBhvr additive="base">
                                        <p:cTn id="61" dur="3000"/>
                                        <p:tgtEl>
                                          <p:spTgt spid="4"/>
                                        </p:tgtEl>
                                        <p:attrNameLst>
                                          <p:attrName>ppt_y</p:attrName>
                                        </p:attrNameLst>
                                      </p:cBhvr>
                                      <p:tavLst>
                                        <p:tav tm="0">
                                          <p:val>
                                            <p:strVal val="ppt_y"/>
                                          </p:val>
                                        </p:tav>
                                        <p:tav tm="100000">
                                          <p:val>
                                            <p:strVal val="0-ppt_h/2"/>
                                          </p:val>
                                        </p:tav>
                                      </p:tavLst>
                                    </p:anim>
                                    <p:set>
                                      <p:cBhvr>
                                        <p:cTn id="62" dur="1" fill="hold">
                                          <p:stCondLst>
                                            <p:cond delay="2999"/>
                                          </p:stCondLst>
                                        </p:cTn>
                                        <p:tgtEl>
                                          <p:spTgt spid="4"/>
                                        </p:tgtEl>
                                        <p:attrNameLst>
                                          <p:attrName>style.visibility</p:attrName>
                                        </p:attrNameLst>
                                      </p:cBhvr>
                                      <p:to>
                                        <p:strVal val="hidden"/>
                                      </p:to>
                                    </p:set>
                                  </p:childTnLst>
                                </p:cTn>
                              </p:par>
                              <p:par>
                                <p:cTn id="63" presetID="2" presetClass="exit" presetSubtype="8" fill="hold"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0-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3000"/>
                                        <p:tgtEl>
                                          <p:spTgt spid="6"/>
                                        </p:tgtEl>
                                        <p:attrNameLst>
                                          <p:attrName>ppt_x</p:attrName>
                                        </p:attrNameLst>
                                      </p:cBhvr>
                                      <p:tavLst>
                                        <p:tav tm="0">
                                          <p:val>
                                            <p:strVal val="ppt_x"/>
                                          </p:val>
                                        </p:tav>
                                        <p:tav tm="100000">
                                          <p:val>
                                            <p:strVal val="1+ppt_w/2"/>
                                          </p:val>
                                        </p:tav>
                                      </p:tavLst>
                                    </p:anim>
                                    <p:anim calcmode="lin" valueType="num">
                                      <p:cBhvr additive="base">
                                        <p:cTn id="69" dur="3000"/>
                                        <p:tgtEl>
                                          <p:spTgt spid="6"/>
                                        </p:tgtEl>
                                        <p:attrNameLst>
                                          <p:attrName>ppt_y</p:attrName>
                                        </p:attrNameLst>
                                      </p:cBhvr>
                                      <p:tavLst>
                                        <p:tav tm="0">
                                          <p:val>
                                            <p:strVal val="ppt_y"/>
                                          </p:val>
                                        </p:tav>
                                        <p:tav tm="100000">
                                          <p:val>
                                            <p:strVal val="ppt_y"/>
                                          </p:val>
                                        </p:tav>
                                      </p:tavLst>
                                    </p:anim>
                                    <p:set>
                                      <p:cBhvr>
                                        <p:cTn id="70" dur="1" fill="hold">
                                          <p:stCondLst>
                                            <p:cond delay="2999"/>
                                          </p:stCondLst>
                                        </p:cTn>
                                        <p:tgtEl>
                                          <p:spTgt spid="6"/>
                                        </p:tgtEl>
                                        <p:attrNameLst>
                                          <p:attrName>style.visibility</p:attrName>
                                        </p:attrNameLst>
                                      </p:cBhvr>
                                      <p:to>
                                        <p:strVal val="hidden"/>
                                      </p:to>
                                    </p:set>
                                  </p:childTnLst>
                                </p:cTn>
                              </p:par>
                              <p:par>
                                <p:cTn id="71" presetID="2" presetClass="exit" presetSubtype="12" fill="hold" nodeType="withEffect">
                                  <p:stCondLst>
                                    <p:cond delay="0"/>
                                  </p:stCondLst>
                                  <p:childTnLst>
                                    <p:anim calcmode="lin" valueType="num">
                                      <p:cBhvr additive="base">
                                        <p:cTn id="72" dur="3000"/>
                                        <p:tgtEl>
                                          <p:spTgt spid="7"/>
                                        </p:tgtEl>
                                        <p:attrNameLst>
                                          <p:attrName>ppt_x</p:attrName>
                                        </p:attrNameLst>
                                      </p:cBhvr>
                                      <p:tavLst>
                                        <p:tav tm="0">
                                          <p:val>
                                            <p:strVal val="ppt_x"/>
                                          </p:val>
                                        </p:tav>
                                        <p:tav tm="100000">
                                          <p:val>
                                            <p:strVal val="0-ppt_w/2"/>
                                          </p:val>
                                        </p:tav>
                                      </p:tavLst>
                                    </p:anim>
                                    <p:anim calcmode="lin" valueType="num">
                                      <p:cBhvr additive="base">
                                        <p:cTn id="73" dur="3000"/>
                                        <p:tgtEl>
                                          <p:spTgt spid="7"/>
                                        </p:tgtEl>
                                        <p:attrNameLst>
                                          <p:attrName>ppt_y</p:attrName>
                                        </p:attrNameLst>
                                      </p:cBhvr>
                                      <p:tavLst>
                                        <p:tav tm="0">
                                          <p:val>
                                            <p:strVal val="ppt_y"/>
                                          </p:val>
                                        </p:tav>
                                        <p:tav tm="100000">
                                          <p:val>
                                            <p:strVal val="1+ppt_h/2"/>
                                          </p:val>
                                        </p:tav>
                                      </p:tavLst>
                                    </p:anim>
                                    <p:set>
                                      <p:cBhvr>
                                        <p:cTn id="74" dur="1" fill="hold">
                                          <p:stCondLst>
                                            <p:cond delay="2999"/>
                                          </p:stCondLst>
                                        </p:cTn>
                                        <p:tgtEl>
                                          <p:spTgt spid="7"/>
                                        </p:tgtEl>
                                        <p:attrNameLst>
                                          <p:attrName>style.visibility</p:attrName>
                                        </p:attrNameLst>
                                      </p:cBhvr>
                                      <p:to>
                                        <p:strVal val="hidden"/>
                                      </p:to>
                                    </p:set>
                                  </p:childTnLst>
                                </p:cTn>
                              </p:par>
                              <p:par>
                                <p:cTn id="75" presetID="2" presetClass="exit" presetSubtype="6" fill="hold"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1+ppt_w/2"/>
                                          </p:val>
                                        </p:tav>
                                      </p:tavLst>
                                    </p:anim>
                                    <p:anim calcmode="lin" valueType="num">
                                      <p:cBhvr additive="base">
                                        <p:cTn id="77" dur="3000"/>
                                        <p:tgtEl>
                                          <p:spTgt spid="8"/>
                                        </p:tgtEl>
                                        <p:attrNameLst>
                                          <p:attrName>ppt_y</p:attrName>
                                        </p:attrNameLst>
                                      </p:cBhvr>
                                      <p:tavLst>
                                        <p:tav tm="0">
                                          <p:val>
                                            <p:strVal val="ppt_y"/>
                                          </p:val>
                                        </p:tav>
                                        <p:tav tm="100000">
                                          <p:val>
                                            <p:strVal val="1+ppt_h/2"/>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ppt_x"/>
                                          </p:val>
                                        </p:tav>
                                      </p:tavLst>
                                    </p:anim>
                                    <p:anim calcmode="lin" valueType="num">
                                      <p:cBhvr additive="base">
                                        <p:cTn id="81" dur="3000"/>
                                        <p:tgtEl>
                                          <p:spTgt spid="9"/>
                                        </p:tgtEl>
                                        <p:attrNameLst>
                                          <p:attrName>ppt_y</p:attrName>
                                        </p:attrNameLst>
                                      </p:cBhvr>
                                      <p:tavLst>
                                        <p:tav tm="0">
                                          <p:val>
                                            <p:strVal val="ppt_y"/>
                                          </p:val>
                                        </p:tav>
                                        <p:tav tm="100000">
                                          <p:val>
                                            <p:strVal val="0-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4" fill="hold"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ppt_x"/>
                                          </p:val>
                                        </p:tav>
                                      </p:tavLst>
                                    </p:anim>
                                    <p:anim calcmode="lin" valueType="num">
                                      <p:cBhvr additive="base">
                                        <p:cTn id="85" dur="3000"/>
                                        <p:tgtEl>
                                          <p:spTgt spid="10"/>
                                        </p:tgtEl>
                                        <p:attrNameLst>
                                          <p:attrName>ppt_y</p:attrName>
                                        </p:attrNameLst>
                                      </p:cBhvr>
                                      <p:tavLst>
                                        <p:tav tm="0">
                                          <p:val>
                                            <p:strVal val="ppt_y"/>
                                          </p:val>
                                        </p:tav>
                                        <p:tav tm="100000">
                                          <p:val>
                                            <p:strVal val="1+ppt_h/2"/>
                                          </p:val>
                                        </p:tav>
                                      </p:tavLst>
                                    </p:anim>
                                    <p:set>
                                      <p:cBhvr>
                                        <p:cTn id="86" dur="1" fill="hold">
                                          <p:stCondLst>
                                            <p:cond delay="2999"/>
                                          </p:stCondLst>
                                        </p:cTn>
                                        <p:tgtEl>
                                          <p:spTgt spid="10"/>
                                        </p:tgtEl>
                                        <p:attrNameLst>
                                          <p:attrName>style.visibility</p:attrName>
                                        </p:attrNameLst>
                                      </p:cBhvr>
                                      <p:to>
                                        <p:strVal val="hidden"/>
                                      </p:to>
                                    </p:set>
                                  </p:childTnLst>
                                </p:cTn>
                              </p:par>
                              <p:par>
                                <p:cTn id="87" presetID="6" presetClass="entr" presetSubtype="3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circle(out)">
                                      <p:cBhvr>
                                        <p:cTn id="89" dur="3000"/>
                                        <p:tgtEl>
                                          <p:spTgt spid="12"/>
                                        </p:tgtEl>
                                      </p:cBhvr>
                                    </p:animEffect>
                                  </p:childTnLst>
                                </p:cTn>
                              </p:par>
                              <p:par>
                                <p:cTn id="90" presetID="23" presetClass="entr" presetSubtype="528"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ppt_w</p:attrName>
                                        </p:attrNameLst>
                                      </p:cBhvr>
                                      <p:tavLst>
                                        <p:tav tm="0">
                                          <p:val>
                                            <p:fltVal val="0"/>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anim calcmode="lin" valueType="num">
                                      <p:cBhvr>
                                        <p:cTn id="94" dur="3000" fill="hold"/>
                                        <p:tgtEl>
                                          <p:spTgt spid="12"/>
                                        </p:tgtEl>
                                        <p:attrNameLst>
                                          <p:attrName>ppt_x</p:attrName>
                                        </p:attrNameLst>
                                      </p:cBhvr>
                                      <p:tavLst>
                                        <p:tav tm="0">
                                          <p:val>
                                            <p:fltVal val="0.5"/>
                                          </p:val>
                                        </p:tav>
                                        <p:tav tm="100000">
                                          <p:val>
                                            <p:strVal val="#ppt_x"/>
                                          </p:val>
                                        </p:tav>
                                      </p:tavLst>
                                    </p:anim>
                                    <p:anim calcmode="lin" valueType="num">
                                      <p:cBhvr>
                                        <p:cTn id="95" dur="3000" fill="hold"/>
                                        <p:tgtEl>
                                          <p:spTgt spid="12"/>
                                        </p:tgtEl>
                                        <p:attrNameLst>
                                          <p:attrName>ppt_y</p:attrName>
                                        </p:attrNameLst>
                                      </p:cBhvr>
                                      <p:tavLst>
                                        <p:tav tm="0">
                                          <p:val>
                                            <p:fltVal val="0.5"/>
                                          </p:val>
                                        </p:tav>
                                        <p:tav tm="100000">
                                          <p:val>
                                            <p:strVal val="#ppt_y"/>
                                          </p:val>
                                        </p:tav>
                                      </p:tavLst>
                                    </p:anim>
                                  </p:childTnLst>
                                </p:cTn>
                              </p:par>
                            </p:childTnLst>
                          </p:cTn>
                        </p:par>
                        <p:par>
                          <p:cTn id="96" fill="hold">
                            <p:stCondLst>
                              <p:cond delay="9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1"/>
                                        </p:tgtEl>
                                        <p:attrNameLst>
                                          <p:attrName>style.visibility</p:attrName>
                                        </p:attrNameLst>
                                      </p:cBhvr>
                                      <p:to>
                                        <p:strVal val="visible"/>
                                      </p:to>
                                    </p:set>
                                    <p:animEffect transition="in" filter="fade">
                                      <p:cBhvr>
                                        <p:cTn id="99" dur="1000"/>
                                        <p:tgtEl>
                                          <p:spTgt spid="11"/>
                                        </p:tgtEl>
                                      </p:cBhvr>
                                    </p:animEffect>
                                    <p:anim calcmode="lin" valueType="num">
                                      <p:cBhvr>
                                        <p:cTn id="100" dur="1000" fill="hold"/>
                                        <p:tgtEl>
                                          <p:spTgt spid="11"/>
                                        </p:tgtEl>
                                        <p:attrNameLst>
                                          <p:attrName>ppt_x</p:attrName>
                                        </p:attrNameLst>
                                      </p:cBhvr>
                                      <p:tavLst>
                                        <p:tav tm="0">
                                          <p:val>
                                            <p:strVal val="#ppt_x-.1"/>
                                          </p:val>
                                        </p:tav>
                                        <p:tav tm="100000">
                                          <p:val>
                                            <p:strVal val="#ppt_x"/>
                                          </p:val>
                                        </p:tav>
                                      </p:tavLst>
                                    </p:anim>
                                    <p:anim calcmode="lin" valueType="num">
                                      <p:cBhvr>
                                        <p:cTn id="10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1.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Luna"/>
          <p:cNvSpPr/>
          <p:nvPr/>
        </p:nvSpPr>
        <p:spPr>
          <a:xfrm rot="16200000">
            <a:off x="-2114550" y="2114550"/>
            <a:ext cx="5143500" cy="914400"/>
          </a:xfrm>
          <a:prstGeom prst="moon">
            <a:avLst>
              <a:gd name="adj" fmla="val 18661"/>
            </a:avLst>
          </a:prstGeom>
          <a:gradFill flip="none" rotWithShape="1">
            <a:gsLst>
              <a:gs pos="0">
                <a:srgbClr val="8488C4">
                  <a:alpha val="70000"/>
                </a:srgbClr>
              </a:gs>
              <a:gs pos="53000">
                <a:srgbClr val="D4DEFF">
                  <a:alpha val="69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Luna"/>
          <p:cNvSpPr/>
          <p:nvPr/>
        </p:nvSpPr>
        <p:spPr>
          <a:xfrm rot="16200000">
            <a:off x="-542925" y="2114550"/>
            <a:ext cx="5143500" cy="914400"/>
          </a:xfrm>
          <a:prstGeom prst="moon">
            <a:avLst>
              <a:gd name="adj" fmla="val 18661"/>
            </a:avLst>
          </a:prstGeom>
          <a:gradFill flip="none" rotWithShape="1">
            <a:gsLst>
              <a:gs pos="0">
                <a:srgbClr val="8488C4">
                  <a:alpha val="70000"/>
                </a:srgbClr>
              </a:gs>
              <a:gs pos="53000">
                <a:srgbClr val="D4DEFF">
                  <a:alpha val="69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Luna"/>
          <p:cNvSpPr/>
          <p:nvPr/>
        </p:nvSpPr>
        <p:spPr>
          <a:xfrm rot="16200000">
            <a:off x="1171575" y="2114550"/>
            <a:ext cx="5143500" cy="914400"/>
          </a:xfrm>
          <a:prstGeom prst="moon">
            <a:avLst>
              <a:gd name="adj" fmla="val 18661"/>
            </a:avLst>
          </a:prstGeom>
          <a:gradFill flip="none" rotWithShape="1">
            <a:gsLst>
              <a:gs pos="0">
                <a:srgbClr val="8488C4">
                  <a:alpha val="70000"/>
                </a:srgbClr>
              </a:gs>
              <a:gs pos="53000">
                <a:srgbClr val="D4DEFF">
                  <a:alpha val="69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Luna"/>
          <p:cNvSpPr/>
          <p:nvPr/>
        </p:nvSpPr>
        <p:spPr>
          <a:xfrm rot="16200000">
            <a:off x="2814638" y="2114550"/>
            <a:ext cx="5143500" cy="914400"/>
          </a:xfrm>
          <a:prstGeom prst="moon">
            <a:avLst>
              <a:gd name="adj" fmla="val 18209"/>
            </a:avLst>
          </a:prstGeom>
          <a:gradFill flip="none" rotWithShape="1">
            <a:gsLst>
              <a:gs pos="0">
                <a:srgbClr val="8488C4">
                  <a:alpha val="70000"/>
                </a:srgbClr>
              </a:gs>
              <a:gs pos="53000">
                <a:srgbClr val="D4DEFF">
                  <a:alpha val="70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Luna"/>
          <p:cNvSpPr/>
          <p:nvPr/>
        </p:nvSpPr>
        <p:spPr>
          <a:xfrm rot="16200000">
            <a:off x="5957888" y="2114550"/>
            <a:ext cx="5143500" cy="914400"/>
          </a:xfrm>
          <a:prstGeom prst="moon">
            <a:avLst>
              <a:gd name="adj" fmla="val 18435"/>
            </a:avLst>
          </a:prstGeom>
          <a:gradFill flip="none" rotWithShape="1">
            <a:gsLst>
              <a:gs pos="0">
                <a:srgbClr val="8488C4">
                  <a:alpha val="70000"/>
                </a:srgbClr>
              </a:gs>
              <a:gs pos="53000">
                <a:srgbClr val="D4DEFF">
                  <a:alpha val="70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8" name="7 Luna"/>
          <p:cNvSpPr/>
          <p:nvPr/>
        </p:nvSpPr>
        <p:spPr>
          <a:xfrm rot="16200000">
            <a:off x="4314825" y="2114550"/>
            <a:ext cx="5143500" cy="914400"/>
          </a:xfrm>
          <a:prstGeom prst="moon">
            <a:avLst>
              <a:gd name="adj" fmla="val 17983"/>
            </a:avLst>
          </a:prstGeom>
          <a:gradFill flip="none" rotWithShape="1">
            <a:gsLst>
              <a:gs pos="0">
                <a:srgbClr val="8488C4">
                  <a:alpha val="70000"/>
                </a:srgbClr>
              </a:gs>
              <a:gs pos="53000">
                <a:srgbClr val="D4DEFF">
                  <a:alpha val="70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9" name="8 Luna"/>
          <p:cNvSpPr/>
          <p:nvPr/>
        </p:nvSpPr>
        <p:spPr>
          <a:xfrm rot="5400000">
            <a:off x="-2114550" y="2114550"/>
            <a:ext cx="5143500" cy="914400"/>
          </a:xfrm>
          <a:prstGeom prst="moon">
            <a:avLst>
              <a:gd name="adj" fmla="val 17531"/>
            </a:avLst>
          </a:prstGeom>
          <a:gradFill flip="none" rotWithShape="1">
            <a:gsLst>
              <a:gs pos="0">
                <a:srgbClr val="8488C4">
                  <a:alpha val="70000"/>
                </a:srgbClr>
              </a:gs>
              <a:gs pos="53000">
                <a:srgbClr val="D4DEFF">
                  <a:alpha val="69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0" name="9 Luna"/>
          <p:cNvSpPr/>
          <p:nvPr/>
        </p:nvSpPr>
        <p:spPr>
          <a:xfrm rot="5400000">
            <a:off x="-542925" y="2114550"/>
            <a:ext cx="5143500" cy="914400"/>
          </a:xfrm>
          <a:prstGeom prst="moon">
            <a:avLst>
              <a:gd name="adj" fmla="val 16853"/>
            </a:avLst>
          </a:prstGeom>
          <a:gradFill flip="none" rotWithShape="1">
            <a:gsLst>
              <a:gs pos="0">
                <a:srgbClr val="8488C4">
                  <a:alpha val="70000"/>
                </a:srgbClr>
              </a:gs>
              <a:gs pos="53000">
                <a:srgbClr val="D4DEFF">
                  <a:alpha val="69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1" name="10 Luna"/>
          <p:cNvSpPr/>
          <p:nvPr/>
        </p:nvSpPr>
        <p:spPr>
          <a:xfrm rot="5400000">
            <a:off x="1171575" y="2114550"/>
            <a:ext cx="5143500" cy="914400"/>
          </a:xfrm>
          <a:prstGeom prst="moon">
            <a:avLst>
              <a:gd name="adj" fmla="val 17531"/>
            </a:avLst>
          </a:prstGeom>
          <a:gradFill flip="none" rotWithShape="1">
            <a:gsLst>
              <a:gs pos="0">
                <a:srgbClr val="8488C4">
                  <a:alpha val="70000"/>
                </a:srgbClr>
              </a:gs>
              <a:gs pos="53000">
                <a:srgbClr val="D4DEFF">
                  <a:alpha val="69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2" name="11 Luna"/>
          <p:cNvSpPr/>
          <p:nvPr/>
        </p:nvSpPr>
        <p:spPr>
          <a:xfrm rot="5400000">
            <a:off x="2814638" y="2114550"/>
            <a:ext cx="5143500" cy="914400"/>
          </a:xfrm>
          <a:prstGeom prst="moon">
            <a:avLst>
              <a:gd name="adj" fmla="val 17305"/>
            </a:avLst>
          </a:prstGeom>
          <a:gradFill flip="none" rotWithShape="1">
            <a:gsLst>
              <a:gs pos="0">
                <a:srgbClr val="8488C4">
                  <a:alpha val="70000"/>
                </a:srgbClr>
              </a:gs>
              <a:gs pos="53000">
                <a:srgbClr val="D4DEFF">
                  <a:alpha val="70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3" name="12 Luna"/>
          <p:cNvSpPr/>
          <p:nvPr/>
        </p:nvSpPr>
        <p:spPr>
          <a:xfrm rot="5400000">
            <a:off x="4314825" y="2114550"/>
            <a:ext cx="5143500" cy="914400"/>
          </a:xfrm>
          <a:prstGeom prst="moon">
            <a:avLst>
              <a:gd name="adj" fmla="val 17983"/>
            </a:avLst>
          </a:prstGeom>
          <a:gradFill flip="none" rotWithShape="1">
            <a:gsLst>
              <a:gs pos="0">
                <a:srgbClr val="8488C4">
                  <a:alpha val="70000"/>
                </a:srgbClr>
              </a:gs>
              <a:gs pos="53000">
                <a:srgbClr val="D4DEFF">
                  <a:alpha val="70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4" name="13 Luna"/>
          <p:cNvSpPr/>
          <p:nvPr/>
        </p:nvSpPr>
        <p:spPr>
          <a:xfrm rot="5400000">
            <a:off x="5886450" y="2114550"/>
            <a:ext cx="5143500" cy="914400"/>
          </a:xfrm>
          <a:prstGeom prst="moon">
            <a:avLst>
              <a:gd name="adj" fmla="val 18435"/>
            </a:avLst>
          </a:prstGeom>
          <a:gradFill flip="none" rotWithShape="1">
            <a:gsLst>
              <a:gs pos="0">
                <a:srgbClr val="8488C4">
                  <a:alpha val="70000"/>
                </a:srgbClr>
              </a:gs>
              <a:gs pos="53000">
                <a:srgbClr val="D4DEFF">
                  <a:alpha val="70000"/>
                </a:srgbClr>
              </a:gs>
              <a:gs pos="83000">
                <a:srgbClr val="D4DEFF">
                  <a:alpha val="70000"/>
                </a:srgbClr>
              </a:gs>
              <a:gs pos="100000">
                <a:srgbClr val="96AB94">
                  <a:alpha val="70000"/>
                </a:srgbClr>
              </a:gs>
            </a:gsLst>
            <a:lin ang="5400000" scaled="0"/>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5" name="14 CuadroTexto"/>
          <p:cNvSpPr txBox="1"/>
          <p:nvPr/>
        </p:nvSpPr>
        <p:spPr>
          <a:xfrm>
            <a:off x="920142" y="4400297"/>
            <a:ext cx="73037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habitaciones del hotel no cuentan con televisión ni wifi y la única señal de teléfono en la zona proviene de Telcel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ripp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ppt_x"/>
                                          </p:val>
                                        </p:tav>
                                      </p:tavLst>
                                    </p:anim>
                                    <p:anim calcmode="lin" valueType="num">
                                      <p:cBhvr additive="base">
                                        <p:cTn id="7" dur="3000"/>
                                        <p:tgtEl>
                                          <p:spTgt spid="2"/>
                                        </p:tgtEl>
                                        <p:attrNameLst>
                                          <p:attrName>ppt_y</p:attrName>
                                        </p:attrNameLst>
                                      </p:cBhvr>
                                      <p:tavLst>
                                        <p:tav tm="0">
                                          <p:val>
                                            <p:strVal val="ppt_y"/>
                                          </p:val>
                                        </p:tav>
                                        <p:tav tm="100000">
                                          <p:val>
                                            <p:strVal val="0-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ppt_x"/>
                                          </p:val>
                                        </p:tav>
                                      </p:tavLst>
                                    </p:anim>
                                    <p:anim calcmode="lin" valueType="num">
                                      <p:cBhvr additive="base">
                                        <p:cTn id="11" dur="3000"/>
                                        <p:tgtEl>
                                          <p:spTgt spid="3"/>
                                        </p:tgtEl>
                                        <p:attrNameLst>
                                          <p:attrName>ppt_y</p:attrName>
                                        </p:attrNameLst>
                                      </p:cBhvr>
                                      <p:tavLst>
                                        <p:tav tm="0">
                                          <p:val>
                                            <p:strVal val="ppt_y"/>
                                          </p:val>
                                        </p:tav>
                                        <p:tav tm="100000">
                                          <p:val>
                                            <p:strVal val="0-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ppt_x"/>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ppt_x"/>
                                          </p:val>
                                        </p:tav>
                                      </p:tavLst>
                                    </p:anim>
                                    <p:anim calcmode="lin" valueType="num">
                                      <p:cBhvr additive="base">
                                        <p:cTn id="19" dur="3000"/>
                                        <p:tgtEl>
                                          <p:spTgt spid="6"/>
                                        </p:tgtEl>
                                        <p:attrNameLst>
                                          <p:attrName>ppt_y</p:attrName>
                                        </p:attrNameLst>
                                      </p:cBhvr>
                                      <p:tavLst>
                                        <p:tav tm="0">
                                          <p:val>
                                            <p:strVal val="ppt_y"/>
                                          </p:val>
                                        </p:tav>
                                        <p:tav tm="100000">
                                          <p:val>
                                            <p:strVal val="0-ppt_h/2"/>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8"/>
                                        </p:tgtEl>
                                        <p:attrNameLst>
                                          <p:attrName>ppt_x</p:attrName>
                                        </p:attrNameLst>
                                      </p:cBhvr>
                                      <p:tavLst>
                                        <p:tav tm="0">
                                          <p:val>
                                            <p:strVal val="ppt_x"/>
                                          </p:val>
                                        </p:tav>
                                        <p:tav tm="100000">
                                          <p:val>
                                            <p:strVal val="ppt_x"/>
                                          </p:val>
                                        </p:tav>
                                      </p:tavLst>
                                    </p:anim>
                                    <p:anim calcmode="lin" valueType="num">
                                      <p:cBhvr additive="base">
                                        <p:cTn id="23" dur="3000"/>
                                        <p:tgtEl>
                                          <p:spTgt spid="8"/>
                                        </p:tgtEl>
                                        <p:attrNameLst>
                                          <p:attrName>ppt_y</p:attrName>
                                        </p:attrNameLst>
                                      </p:cBhvr>
                                      <p:tavLst>
                                        <p:tav tm="0">
                                          <p:val>
                                            <p:strVal val="ppt_y"/>
                                          </p:val>
                                        </p:tav>
                                        <p:tav tm="100000">
                                          <p:val>
                                            <p:strVal val="0-ppt_h/2"/>
                                          </p:val>
                                        </p:tav>
                                      </p:tavLst>
                                    </p:anim>
                                    <p:set>
                                      <p:cBhvr>
                                        <p:cTn id="24" dur="1" fill="hold">
                                          <p:stCondLst>
                                            <p:cond delay="2999"/>
                                          </p:stCondLst>
                                        </p:cTn>
                                        <p:tgtEl>
                                          <p:spTgt spid="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ppt_x"/>
                                          </p:val>
                                        </p:tav>
                                      </p:tavLst>
                                    </p:anim>
                                    <p:anim calcmode="lin" valueType="num">
                                      <p:cBhvr additive="base">
                                        <p:cTn id="27" dur="3000"/>
                                        <p:tgtEl>
                                          <p:spTgt spid="7"/>
                                        </p:tgtEl>
                                        <p:attrNameLst>
                                          <p:attrName>ppt_y</p:attrName>
                                        </p:attrNameLst>
                                      </p:cBhvr>
                                      <p:tavLst>
                                        <p:tav tm="0">
                                          <p:val>
                                            <p:strVal val="ppt_y"/>
                                          </p:val>
                                        </p:tav>
                                        <p:tav tm="100000">
                                          <p:val>
                                            <p:strVal val="0-ppt_h/2"/>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9"/>
                                        </p:tgtEl>
                                        <p:attrNameLst>
                                          <p:attrName>ppt_x</p:attrName>
                                        </p:attrNameLst>
                                      </p:cBhvr>
                                      <p:tavLst>
                                        <p:tav tm="0">
                                          <p:val>
                                            <p:strVal val="ppt_x"/>
                                          </p:val>
                                        </p:tav>
                                        <p:tav tm="100000">
                                          <p:val>
                                            <p:strVal val="ppt_x"/>
                                          </p:val>
                                        </p:tav>
                                      </p:tavLst>
                                    </p:anim>
                                    <p:anim calcmode="lin" valueType="num">
                                      <p:cBhvr additive="base">
                                        <p:cTn id="31" dur="3000"/>
                                        <p:tgtEl>
                                          <p:spTgt spid="9"/>
                                        </p:tgtEl>
                                        <p:attrNameLst>
                                          <p:attrName>ppt_y</p:attrName>
                                        </p:attrNameLst>
                                      </p:cBhvr>
                                      <p:tavLst>
                                        <p:tav tm="0">
                                          <p:val>
                                            <p:strVal val="ppt_y"/>
                                          </p:val>
                                        </p:tav>
                                        <p:tav tm="100000">
                                          <p:val>
                                            <p:strVal val="1+ppt_h/2"/>
                                          </p:val>
                                        </p:tav>
                                      </p:tavLst>
                                    </p:anim>
                                    <p:set>
                                      <p:cBhvr>
                                        <p:cTn id="32" dur="1" fill="hold">
                                          <p:stCondLst>
                                            <p:cond delay="2999"/>
                                          </p:stCondLst>
                                        </p:cTn>
                                        <p:tgtEl>
                                          <p:spTgt spid="9"/>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10"/>
                                        </p:tgtEl>
                                        <p:attrNameLst>
                                          <p:attrName>ppt_x</p:attrName>
                                        </p:attrNameLst>
                                      </p:cBhvr>
                                      <p:tavLst>
                                        <p:tav tm="0">
                                          <p:val>
                                            <p:strVal val="ppt_x"/>
                                          </p:val>
                                        </p:tav>
                                        <p:tav tm="100000">
                                          <p:val>
                                            <p:strVal val="ppt_x"/>
                                          </p:val>
                                        </p:tav>
                                      </p:tavLst>
                                    </p:anim>
                                    <p:anim calcmode="lin" valueType="num">
                                      <p:cBhvr additive="base">
                                        <p:cTn id="35" dur="3000"/>
                                        <p:tgtEl>
                                          <p:spTgt spid="10"/>
                                        </p:tgtEl>
                                        <p:attrNameLst>
                                          <p:attrName>ppt_y</p:attrName>
                                        </p:attrNameLst>
                                      </p:cBhvr>
                                      <p:tavLst>
                                        <p:tav tm="0">
                                          <p:val>
                                            <p:strVal val="ppt_y"/>
                                          </p:val>
                                        </p:tav>
                                        <p:tav tm="100000">
                                          <p:val>
                                            <p:strVal val="1+ppt_h/2"/>
                                          </p:val>
                                        </p:tav>
                                      </p:tavLst>
                                    </p:anim>
                                    <p:set>
                                      <p:cBhvr>
                                        <p:cTn id="36" dur="1" fill="hold">
                                          <p:stCondLst>
                                            <p:cond delay="2999"/>
                                          </p:stCondLst>
                                        </p:cTn>
                                        <p:tgtEl>
                                          <p:spTgt spid="10"/>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ppt_x"/>
                                          </p:val>
                                        </p:tav>
                                      </p:tavLst>
                                    </p:anim>
                                    <p:anim calcmode="lin" valueType="num">
                                      <p:cBhvr additive="base">
                                        <p:cTn id="39" dur="3000"/>
                                        <p:tgtEl>
                                          <p:spTgt spid="11"/>
                                        </p:tgtEl>
                                        <p:attrNameLst>
                                          <p:attrName>ppt_y</p:attrName>
                                        </p:attrNameLst>
                                      </p:cBhvr>
                                      <p:tavLst>
                                        <p:tav tm="0">
                                          <p:val>
                                            <p:strVal val="ppt_y"/>
                                          </p:val>
                                        </p:tav>
                                        <p:tav tm="100000">
                                          <p:val>
                                            <p:strVal val="1+ppt_h/2"/>
                                          </p:val>
                                        </p:tav>
                                      </p:tavLst>
                                    </p:anim>
                                    <p:set>
                                      <p:cBhvr>
                                        <p:cTn id="40" dur="1" fill="hold">
                                          <p:stCondLst>
                                            <p:cond delay="2999"/>
                                          </p:stCondLst>
                                        </p:cTn>
                                        <p:tgtEl>
                                          <p:spTgt spid="11"/>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ppt_x"/>
                                          </p:val>
                                        </p:tav>
                                      </p:tavLst>
                                    </p:anim>
                                    <p:anim calcmode="lin" valueType="num">
                                      <p:cBhvr additive="base">
                                        <p:cTn id="43" dur="3000"/>
                                        <p:tgtEl>
                                          <p:spTgt spid="12"/>
                                        </p:tgtEl>
                                        <p:attrNameLst>
                                          <p:attrName>ppt_y</p:attrName>
                                        </p:attrNameLst>
                                      </p:cBhvr>
                                      <p:tavLst>
                                        <p:tav tm="0">
                                          <p:val>
                                            <p:strVal val="ppt_y"/>
                                          </p:val>
                                        </p:tav>
                                        <p:tav tm="100000">
                                          <p:val>
                                            <p:strVal val="1+ppt_h/2"/>
                                          </p:val>
                                        </p:tav>
                                      </p:tavLst>
                                    </p:anim>
                                    <p:set>
                                      <p:cBhvr>
                                        <p:cTn id="44" dur="1" fill="hold">
                                          <p:stCondLst>
                                            <p:cond delay="2999"/>
                                          </p:stCondLst>
                                        </p:cTn>
                                        <p:tgtEl>
                                          <p:spTgt spid="12"/>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3000"/>
                                        <p:tgtEl>
                                          <p:spTgt spid="13"/>
                                        </p:tgtEl>
                                        <p:attrNameLst>
                                          <p:attrName>ppt_x</p:attrName>
                                        </p:attrNameLst>
                                      </p:cBhvr>
                                      <p:tavLst>
                                        <p:tav tm="0">
                                          <p:val>
                                            <p:strVal val="ppt_x"/>
                                          </p:val>
                                        </p:tav>
                                        <p:tav tm="100000">
                                          <p:val>
                                            <p:strVal val="ppt_x"/>
                                          </p:val>
                                        </p:tav>
                                      </p:tavLst>
                                    </p:anim>
                                    <p:anim calcmode="lin" valueType="num">
                                      <p:cBhvr additive="base">
                                        <p:cTn id="47" dur="3000"/>
                                        <p:tgtEl>
                                          <p:spTgt spid="13"/>
                                        </p:tgtEl>
                                        <p:attrNameLst>
                                          <p:attrName>ppt_y</p:attrName>
                                        </p:attrNameLst>
                                      </p:cBhvr>
                                      <p:tavLst>
                                        <p:tav tm="0">
                                          <p:val>
                                            <p:strVal val="ppt_y"/>
                                          </p:val>
                                        </p:tav>
                                        <p:tav tm="100000">
                                          <p:val>
                                            <p:strVal val="1+ppt_h/2"/>
                                          </p:val>
                                        </p:tav>
                                      </p:tavLst>
                                    </p:anim>
                                    <p:set>
                                      <p:cBhvr>
                                        <p:cTn id="48" dur="1" fill="hold">
                                          <p:stCondLst>
                                            <p:cond delay="2999"/>
                                          </p:stCondLst>
                                        </p:cTn>
                                        <p:tgtEl>
                                          <p:spTgt spid="13"/>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3000"/>
                                        <p:tgtEl>
                                          <p:spTgt spid="14"/>
                                        </p:tgtEl>
                                        <p:attrNameLst>
                                          <p:attrName>ppt_x</p:attrName>
                                        </p:attrNameLst>
                                      </p:cBhvr>
                                      <p:tavLst>
                                        <p:tav tm="0">
                                          <p:val>
                                            <p:strVal val="ppt_x"/>
                                          </p:val>
                                        </p:tav>
                                        <p:tav tm="100000">
                                          <p:val>
                                            <p:strVal val="ppt_x"/>
                                          </p:val>
                                        </p:tav>
                                      </p:tavLst>
                                    </p:anim>
                                    <p:anim calcmode="lin" valueType="num">
                                      <p:cBhvr additive="base">
                                        <p:cTn id="51" dur="3000"/>
                                        <p:tgtEl>
                                          <p:spTgt spid="14"/>
                                        </p:tgtEl>
                                        <p:attrNameLst>
                                          <p:attrName>ppt_y</p:attrName>
                                        </p:attrNameLst>
                                      </p:cBhvr>
                                      <p:tavLst>
                                        <p:tav tm="0">
                                          <p:val>
                                            <p:strVal val="ppt_y"/>
                                          </p:val>
                                        </p:tav>
                                        <p:tav tm="100000">
                                          <p:val>
                                            <p:strVal val="1+ppt_h/2"/>
                                          </p:val>
                                        </p:tav>
                                      </p:tavLst>
                                    </p:anim>
                                    <p:set>
                                      <p:cBhvr>
                                        <p:cTn id="52" dur="1" fill="hold">
                                          <p:stCondLst>
                                            <p:cond delay="2999"/>
                                          </p:stCondLst>
                                        </p:cTn>
                                        <p:tgtEl>
                                          <p:spTgt spid="14"/>
                                        </p:tgtEl>
                                        <p:attrNameLst>
                                          <p:attrName>style.visibility</p:attrName>
                                        </p:attrNameLst>
                                      </p:cBhvr>
                                      <p:to>
                                        <p:strVal val="hidden"/>
                                      </p:to>
                                    </p:set>
                                  </p:childTnLst>
                                </p:cTn>
                              </p:par>
                              <p:par>
                                <p:cTn id="53" presetID="23" presetClass="entr" presetSubtype="288" fill="hold" nodeType="withEffect">
                                  <p:stCondLst>
                                    <p:cond delay="5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strVal val="4/3*#ppt_w"/>
                                          </p:val>
                                        </p:tav>
                                        <p:tav tm="100000">
                                          <p:val>
                                            <p:strVal val="#ppt_w"/>
                                          </p:val>
                                        </p:tav>
                                      </p:tavLst>
                                    </p:anim>
                                    <p:anim calcmode="lin" valueType="num">
                                      <p:cBhvr>
                                        <p:cTn id="56" dur="3000" fill="hold"/>
                                        <p:tgtEl>
                                          <p:spTgt spid="16"/>
                                        </p:tgtEl>
                                        <p:attrNameLst>
                                          <p:attrName>ppt_h</p:attrName>
                                        </p:attrNameLst>
                                      </p:cBhvr>
                                      <p:tavLst>
                                        <p:tav tm="0">
                                          <p:val>
                                            <p:strVal val="4/3*#ppt_h"/>
                                          </p:val>
                                        </p:tav>
                                        <p:tav tm="100000">
                                          <p:val>
                                            <p:strVal val="#ppt_h"/>
                                          </p:val>
                                        </p:tav>
                                      </p:tavLst>
                                    </p:anim>
                                  </p:childTnLst>
                                </p:cTn>
                              </p:par>
                              <p:par>
                                <p:cTn id="57" presetID="16" presetClass="entr" presetSubtype="42" fill="hold" nodeType="withEffect">
                                  <p:stCondLst>
                                    <p:cond delay="500"/>
                                  </p:stCondLst>
                                  <p:childTnLst>
                                    <p:set>
                                      <p:cBhvr>
                                        <p:cTn id="58" dur="1" fill="hold">
                                          <p:stCondLst>
                                            <p:cond delay="0"/>
                                          </p:stCondLst>
                                        </p:cTn>
                                        <p:tgtEl>
                                          <p:spTgt spid="16"/>
                                        </p:tgtEl>
                                        <p:attrNameLst>
                                          <p:attrName>style.visibility</p:attrName>
                                        </p:attrNameLst>
                                      </p:cBhvr>
                                      <p:to>
                                        <p:strVal val="visible"/>
                                      </p:to>
                                    </p:set>
                                    <p:animEffect transition="in" filter="barn(outHorizontal)">
                                      <p:cBhvr>
                                        <p:cTn id="59" dur="3000"/>
                                        <p:tgtEl>
                                          <p:spTgt spid="16"/>
                                        </p:tgtEl>
                                      </p:cBhvr>
                                    </p:animEffect>
                                  </p:childTnLst>
                                </p:cTn>
                              </p:par>
                            </p:childTnLst>
                          </p:cTn>
                        </p:par>
                        <p:par>
                          <p:cTn id="60" fill="hold">
                            <p:stCondLst>
                              <p:cond delay="35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1"/>
                                          </p:val>
                                        </p:tav>
                                        <p:tav tm="100000">
                                          <p:val>
                                            <p:strVal val="#ppt_x"/>
                                          </p:val>
                                        </p:tav>
                                      </p:tavLst>
                                    </p:anim>
                                    <p:anim calcmode="lin" valueType="num">
                                      <p:cBhvr>
                                        <p:cTn id="6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45.jpg"/>
          <p:cNvPicPr>
            <a:picLocks noChangeAspect="1"/>
          </p:cNvPicPr>
          <p:nvPr/>
        </p:nvPicPr>
        <p:blipFill>
          <a:blip r:embed="rId2" cstate="print"/>
          <a:stretch>
            <a:fillRect/>
          </a:stretch>
        </p:blipFill>
        <p:spPr bwMode="auto">
          <a:xfrm>
            <a:off x="0" y="-380578"/>
            <a:ext cx="9144000" cy="59766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9144000" cy="5143500"/>
          </a:xfrm>
          <a:prstGeom prst="diamond">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642938" y="268605"/>
            <a:ext cx="8001000" cy="4500563"/>
          </a:xfrm>
          <a:prstGeom prst="diamond">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1143000" y="537210"/>
            <a:ext cx="7010400" cy="3903345"/>
          </a:xfrm>
          <a:prstGeom prst="diamond">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1643064" y="802958"/>
            <a:ext cx="6143625" cy="3423285"/>
          </a:xfrm>
          <a:prstGeom prst="diamond">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1928814" y="1125855"/>
            <a:ext cx="5500687" cy="2831783"/>
          </a:xfrm>
          <a:prstGeom prst="diamond">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539552"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visitantes que viajan a este resort buscan unas vacaciones tranquilas y relajantes que les permitan descomprimirse de su mundo digital impulsado por la tecnología.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380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380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complejo cuenta con varios restaurantes, puestos de refrigerios, tiendas de </a:t>
            </a:r>
            <a:r>
              <a:rPr lang="es-ES" i="1" dirty="0" err="1" smtClean="0">
                <a:effectLst>
                  <a:glow rad="101600">
                    <a:srgbClr val="C00000">
                      <a:alpha val="60000"/>
                    </a:srgbClr>
                  </a:glow>
                  <a:outerShdw blurRad="38100" dist="38100" dir="2700000" algn="tl">
                    <a:srgbClr val="000000">
                      <a:alpha val="43137"/>
                    </a:srgbClr>
                  </a:outerShdw>
                </a:effectLst>
              </a:rPr>
              <a:t>souvenirs</a:t>
            </a:r>
            <a:r>
              <a:rPr lang="es-ES" i="1" dirty="0" smtClean="0">
                <a:effectLst>
                  <a:glow rad="101600">
                    <a:srgbClr val="C00000">
                      <a:alpha val="60000"/>
                    </a:srgbClr>
                  </a:glow>
                  <a:outerShdw blurRad="38100" dist="38100" dir="2700000" algn="tl">
                    <a:srgbClr val="000000">
                      <a:alpha val="43137"/>
                    </a:srgbClr>
                  </a:outerShdw>
                </a:effectLst>
              </a:rPr>
              <a:t>, alquileres y alojamiento, pero ninguno de estos servicios está incluido en el precio de la entrada y requiere efectivo adicional.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blinds dir="vert"/>
      </p:transition>
    </mc:Choice>
    <mc:Fallback>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MIS COSAS\DOCUMENTOS ANA\PAISAJES\MONTAÑAS\BELLO PAISAJE.jpg"/>
          <p:cNvPicPr>
            <a:picLocks noChangeAspect="1" noChangeArrowheads="1"/>
          </p:cNvPicPr>
          <p:nvPr/>
        </p:nvPicPr>
        <p:blipFill>
          <a:blip r:embed="rId2" cstate="print"/>
          <a:stretch>
            <a:fillRect/>
          </a:stretch>
        </p:blipFill>
        <p:spPr bwMode="auto">
          <a:xfrm>
            <a:off x="0" y="0"/>
            <a:ext cx="9144000" cy="513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2" descr="C:\Documents and Settings\Ana María\Escritorio\3312829655_25acb85108_b1.jpg"/>
          <p:cNvPicPr>
            <a:picLocks noChangeAspect="1" noChangeArrowheads="1"/>
          </p:cNvPicPr>
          <p:nvPr/>
        </p:nvPicPr>
        <p:blipFill>
          <a:blip r:embed="rId2" cstate="print"/>
          <a:srcRect t="75200"/>
          <a:stretch>
            <a:fillRect/>
          </a:stretch>
        </p:blipFill>
        <p:spPr bwMode="auto">
          <a:xfrm>
            <a:off x="0" y="3867894"/>
            <a:ext cx="9144000" cy="1275607"/>
          </a:xfrm>
          <a:prstGeom prst="rect">
            <a:avLst/>
          </a:prstGeom>
          <a:noFill/>
          <a:ln w="9525">
            <a:noFill/>
            <a:miter lim="800000"/>
            <a:headEnd/>
            <a:tailEnd/>
          </a:ln>
        </p:spPr>
      </p:pic>
      <p:pic>
        <p:nvPicPr>
          <p:cNvPr id="7" name="Picture 2" descr="C:\Documents and Settings\Ana María\Escritorio\3312829655_25acb85108_b1.jpg"/>
          <p:cNvPicPr>
            <a:picLocks noChangeAspect="1" noChangeArrowheads="1"/>
          </p:cNvPicPr>
          <p:nvPr/>
        </p:nvPicPr>
        <p:blipFill>
          <a:blip r:embed="rId2" cstate="print"/>
          <a:srcRect t="50000" b="24800"/>
          <a:stretch>
            <a:fillRect/>
          </a:stretch>
        </p:blipFill>
        <p:spPr bwMode="auto">
          <a:xfrm>
            <a:off x="0" y="2571750"/>
            <a:ext cx="9144000" cy="1296144"/>
          </a:xfrm>
          <a:prstGeom prst="rect">
            <a:avLst/>
          </a:prstGeom>
          <a:noFill/>
          <a:ln w="9525">
            <a:noFill/>
            <a:miter lim="800000"/>
            <a:headEnd/>
            <a:tailEnd/>
          </a:ln>
        </p:spPr>
      </p:pic>
      <p:pic>
        <p:nvPicPr>
          <p:cNvPr id="8" name="Picture 2" descr="C:\Documents and Settings\Ana María\Escritorio\3312829655_25acb85108_b1.jpg"/>
          <p:cNvPicPr>
            <a:picLocks noChangeAspect="1" noChangeArrowheads="1"/>
          </p:cNvPicPr>
          <p:nvPr/>
        </p:nvPicPr>
        <p:blipFill>
          <a:blip r:embed="rId2" cstate="print"/>
          <a:srcRect t="24800" b="50000"/>
          <a:stretch>
            <a:fillRect/>
          </a:stretch>
        </p:blipFill>
        <p:spPr bwMode="auto">
          <a:xfrm>
            <a:off x="0" y="1275606"/>
            <a:ext cx="9144000" cy="1296144"/>
          </a:xfrm>
          <a:prstGeom prst="rect">
            <a:avLst/>
          </a:prstGeom>
          <a:noFill/>
          <a:ln w="9525">
            <a:noFill/>
            <a:miter lim="800000"/>
            <a:headEnd/>
            <a:tailEnd/>
          </a:ln>
        </p:spPr>
      </p:pic>
      <p:pic>
        <p:nvPicPr>
          <p:cNvPr id="9" name="Picture 2" descr="C:\Documents and Settings\Ana María\Escritorio\3312829655_25acb85108_b1.jpg"/>
          <p:cNvPicPr>
            <a:picLocks noChangeAspect="1" noChangeArrowheads="1"/>
          </p:cNvPicPr>
          <p:nvPr/>
        </p:nvPicPr>
        <p:blipFill>
          <a:blip r:embed="rId2" cstate="print"/>
          <a:srcRect b="75200"/>
          <a:stretch>
            <a:fillRect/>
          </a:stretch>
        </p:blipFill>
        <p:spPr bwMode="auto">
          <a:xfrm>
            <a:off x="0" y="0"/>
            <a:ext cx="9143999" cy="1275606"/>
          </a:xfrm>
          <a:prstGeom prst="rect">
            <a:avLst/>
          </a:prstGeom>
          <a:noFill/>
          <a:ln w="9525">
            <a:noFill/>
            <a:miter lim="800000"/>
            <a:headEnd/>
            <a:tailEnd/>
          </a:ln>
        </p:spPr>
      </p:pic>
      <p:sp>
        <p:nvSpPr>
          <p:cNvPr id="10" name="9 CuadroTexto"/>
          <p:cNvSpPr txBox="1"/>
          <p:nvPr/>
        </p:nvSpPr>
        <p:spPr>
          <a:xfrm>
            <a:off x="395536" y="429994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comparación con muchos otros complejos turísticos en México, Las Grutas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es un lugar de vacaciones relativamente económico.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blinds dir="vert"/>
      </p:transition>
    </mc:Choice>
    <mc:Fallback>
      <p:transition spd="slow" advTm="1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0"/>
                                        <p:tgtEl>
                                          <p:spTgt spid="7170"/>
                                        </p:tgtEl>
                                      </p:cBhvr>
                                    </p:animEffect>
                                    <p:set>
                                      <p:cBhvr>
                                        <p:cTn id="7" dur="1" fill="hold">
                                          <p:stCondLst>
                                            <p:cond delay="2999"/>
                                          </p:stCondLst>
                                        </p:cTn>
                                        <p:tgtEl>
                                          <p:spTgt spid="7170"/>
                                        </p:tgtEl>
                                        <p:attrNameLst>
                                          <p:attrName>style.visibility</p:attrName>
                                        </p:attrNameLst>
                                      </p:cBhvr>
                                      <p:to>
                                        <p:strVal val="hidden"/>
                                      </p:to>
                                    </p:set>
                                  </p:childTnLst>
                                </p:cTn>
                              </p:par>
                              <p:par>
                                <p:cTn id="8" presetID="19"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2000" fill="hold"/>
                                        <p:tgtEl>
                                          <p:spTgt spid="9"/>
                                        </p:tgtEl>
                                        <p:attrNameLst>
                                          <p:attrName>ppt_w</p:attrName>
                                        </p:attrNameLst>
                                      </p:cBhvr>
                                      <p:tavLst>
                                        <p:tav tm="0" fmla="#ppt_w*sin(2.5*pi*$)">
                                          <p:val>
                                            <p:fltVal val="0"/>
                                          </p:val>
                                        </p:tav>
                                        <p:tav tm="100000">
                                          <p:val>
                                            <p:fltVal val="1"/>
                                          </p:val>
                                        </p:tav>
                                      </p:tavLst>
                                    </p:anim>
                                    <p:anim calcmode="lin" valueType="num">
                                      <p:cBhvr>
                                        <p:cTn id="11" dur="2000" fill="hold"/>
                                        <p:tgtEl>
                                          <p:spTgt spid="9"/>
                                        </p:tgtEl>
                                        <p:attrNameLst>
                                          <p:attrName>ppt_h</p:attrName>
                                        </p:attrNameLst>
                                      </p:cBhvr>
                                      <p:tavLst>
                                        <p:tav tm="0">
                                          <p:val>
                                            <p:strVal val="#ppt_h"/>
                                          </p:val>
                                        </p:tav>
                                        <p:tav tm="100000">
                                          <p:val>
                                            <p:strVal val="#ppt_h"/>
                                          </p:val>
                                        </p:tav>
                                      </p:tavLst>
                                    </p:anim>
                                  </p:childTnLst>
                                </p:cTn>
                              </p:par>
                              <p:par>
                                <p:cTn id="12" presetID="19" presetClass="entr" presetSubtype="5"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strVal val="#ppt_w"/>
                                          </p:val>
                                        </p:tav>
                                        <p:tav tm="100000">
                                          <p:val>
                                            <p:strVal val="#ppt_w"/>
                                          </p:val>
                                        </p:tav>
                                      </p:tavLst>
                                    </p:anim>
                                    <p:anim calcmode="lin" valueType="num">
                                      <p:cBhvr>
                                        <p:cTn id="19" dur="2000" fill="hold"/>
                                        <p:tgtEl>
                                          <p:spTgt spid="7"/>
                                        </p:tgtEl>
                                        <p:attrNameLst>
                                          <p:attrName>ppt_h</p:attrName>
                                        </p:attrNameLst>
                                      </p:cBhvr>
                                      <p:tavLst>
                                        <p:tav tm="0" fmla="#ppt_h*sin(2.5*pi*$)">
                                          <p:val>
                                            <p:fltVal val="0"/>
                                          </p:val>
                                        </p:tav>
                                        <p:tav tm="100000">
                                          <p:val>
                                            <p:fltVal val="1"/>
                                          </p:val>
                                        </p:tav>
                                      </p:tavLst>
                                    </p:anim>
                                  </p:childTnLst>
                                </p:cTn>
                              </p:par>
                              <p:par>
                                <p:cTn id="20" presetID="8" presetClass="entr" presetSubtype="3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out)">
                                      <p:cBhvr>
                                        <p:cTn id="22" dur="2000"/>
                                        <p:tgtEl>
                                          <p:spTgt spid="9"/>
                                        </p:tgtEl>
                                      </p:cBhvr>
                                    </p:animEffect>
                                  </p:childTnLst>
                                </p:cTn>
                              </p:par>
                              <p:par>
                                <p:cTn id="23" presetID="8"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amond(in)">
                                      <p:cBhvr>
                                        <p:cTn id="25" dur="3000"/>
                                        <p:tgtEl>
                                          <p:spTgt spid="8"/>
                                        </p:tgtEl>
                                      </p:cBhvr>
                                    </p:animEffect>
                                  </p:childTnLst>
                                </p:cTn>
                              </p:par>
                              <p:par>
                                <p:cTn id="26" presetID="8"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diamond(in)">
                                      <p:cBhvr>
                                        <p:cTn id="28" dur="2000"/>
                                        <p:tgtEl>
                                          <p:spTgt spid="7"/>
                                        </p:tgtEl>
                                      </p:cBhvr>
                                    </p:animEffect>
                                  </p:childTnLst>
                                </p:cTn>
                              </p:par>
                              <p:par>
                                <p:cTn id="29" presetID="8" presetClass="entr" presetSubtype="3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amond(out)">
                                      <p:cBhvr>
                                        <p:cTn id="31" dur="3000"/>
                                        <p:tgtEl>
                                          <p:spTgt spid="6"/>
                                        </p:tgtEl>
                                      </p:cBhvr>
                                    </p:animEffect>
                                  </p:childTnLst>
                                </p:cTn>
                              </p:par>
                              <p:par>
                                <p:cTn id="32" presetID="19" presetClass="entr" presetSubtype="1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7).jpg"/>
          <p:cNvPicPr>
            <a:picLocks noGrp="1" noChangeAspect="1"/>
          </p:cNvPicPr>
          <p:nvPr isPhoto="1"/>
        </p:nvPicPr>
        <p:blipFill>
          <a:blip r:embed="rId2" cstate="print"/>
          <a:stretch>
            <a:fillRect/>
          </a:stretch>
        </p:blipFill>
        <p:spPr bwMode="auto">
          <a:xfrm flipH="1">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01191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Varias compañías turísticas organizan viajes a esta zona turística para visitantes que no hablan español con fluidez, lo que hace que visitar Las Grutas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sea aún más libre de estrés.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blinds dir="vert"/>
      </p:transition>
    </mc:Choice>
    <mc:Fallback>
      <p:transition spd="slow" advTm="2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par>
                                <p:cTn id="23" presetID="40" presetClass="entr" presetSubtype="0" fill="hold" grpId="0" nodeType="with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C:\Documents and Settings\Ana María\Escritorio\Paisajes+HD,+wallpapers-37.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3" name="Picture 2" descr="C:\Documents and Settings\Ana María\Escritorio\paisaje-alpino-vacas-suiza-montañas-nevadas-landscape-alpes.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4" name="Picture 2" descr="C:\Documents and Settings\Ana María\Escritorio\paisaje-alpino-vacas-suiza-montañas-nevadas-landscape-alpes.jpg"/>
          <p:cNvPicPr>
            <a:picLocks noChangeAspect="1" noChangeArrowheads="1"/>
          </p:cNvPicPr>
          <p:nvPr/>
        </p:nvPicPr>
        <p:blipFill>
          <a:blip r:embed="rId2" cstate="print"/>
          <a:srcRect l="50000" b="50000"/>
          <a:stretch>
            <a:fillRect/>
          </a:stretch>
        </p:blipFill>
        <p:spPr bwMode="auto">
          <a:xfrm>
            <a:off x="4572000" y="0"/>
            <a:ext cx="4571999" cy="2571750"/>
          </a:xfrm>
          <a:prstGeom prst="rect">
            <a:avLst/>
          </a:prstGeom>
          <a:noFill/>
          <a:ln w="9525">
            <a:noFill/>
            <a:miter lim="800000"/>
            <a:headEnd/>
            <a:tailEnd/>
          </a:ln>
        </p:spPr>
      </p:pic>
      <p:pic>
        <p:nvPicPr>
          <p:cNvPr id="5" name="Picture 2" descr="C:\Documents and Settings\Ana María\Escritorio\paisaje-alpino-vacas-suiza-montañas-nevadas-landscape-alpes.jpg"/>
          <p:cNvPicPr>
            <a:picLocks noChangeAspect="1" noChangeArrowheads="1"/>
          </p:cNvPicPr>
          <p:nvPr/>
        </p:nvPicPr>
        <p:blipFill>
          <a:blip r:embed="rId2" cstate="print"/>
          <a:srcRect t="50042" r="50000"/>
          <a:stretch>
            <a:fillRect/>
          </a:stretch>
        </p:blipFill>
        <p:spPr bwMode="auto">
          <a:xfrm>
            <a:off x="0" y="2571750"/>
            <a:ext cx="4572000" cy="2567464"/>
          </a:xfrm>
          <a:prstGeom prst="rect">
            <a:avLst/>
          </a:prstGeom>
          <a:noFill/>
          <a:ln w="9525">
            <a:noFill/>
            <a:miter lim="800000"/>
            <a:headEnd/>
            <a:tailEnd/>
          </a:ln>
        </p:spPr>
      </p:pic>
      <p:pic>
        <p:nvPicPr>
          <p:cNvPr id="6" name="Picture 2" descr="C:\Documents and Settings\Ana María\Escritorio\paisaje-alpino-vacas-suiza-montañas-nevadas-landscape-alpes.jpg"/>
          <p:cNvPicPr>
            <a:picLocks noChangeAspect="1" noChangeArrowheads="1"/>
          </p:cNvPicPr>
          <p:nvPr/>
        </p:nvPicPr>
        <p:blipFill>
          <a:blip r:embed="rId2" cstate="print"/>
          <a:srcRect l="50000" t="50014"/>
          <a:stretch>
            <a:fillRect/>
          </a:stretch>
        </p:blipFill>
        <p:spPr bwMode="auto">
          <a:xfrm>
            <a:off x="4572000" y="2571750"/>
            <a:ext cx="4572000" cy="2570322"/>
          </a:xfrm>
          <a:prstGeom prst="rect">
            <a:avLst/>
          </a:prstGeom>
          <a:noFill/>
          <a:ln w="9525">
            <a:noFill/>
            <a:miter lim="800000"/>
            <a:headEnd/>
            <a:tailEnd/>
          </a:ln>
        </p:spPr>
      </p:pic>
      <p:sp>
        <p:nvSpPr>
          <p:cNvPr id="7" name="6 CuadroTexto"/>
          <p:cNvSpPr txBox="1"/>
          <p:nvPr/>
        </p:nvSpPr>
        <p:spPr>
          <a:xfrm>
            <a:off x="323528"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habitaciones de hotel dentro de Grutas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son básicas y contienen una cama y un baño. Estos hoteles no ofrecen </a:t>
            </a:r>
            <a:r>
              <a:rPr lang="es-ES" i="1" dirty="0" err="1" smtClean="0">
                <a:effectLst>
                  <a:glow rad="101600">
                    <a:srgbClr val="C00000">
                      <a:alpha val="60000"/>
                    </a:srgbClr>
                  </a:glow>
                  <a:outerShdw blurRad="38100" dist="38100" dir="2700000" algn="tl">
                    <a:srgbClr val="000000">
                      <a:alpha val="43137"/>
                    </a:srgbClr>
                  </a:outerShdw>
                </a:effectLst>
              </a:rPr>
              <a:t>Wi</a:t>
            </a:r>
            <a:r>
              <a:rPr lang="es-ES" i="1" dirty="0" smtClean="0">
                <a:effectLst>
                  <a:glow rad="101600">
                    <a:srgbClr val="C00000">
                      <a:alpha val="60000"/>
                    </a:srgbClr>
                  </a:glow>
                  <a:outerShdw blurRad="38100" dist="38100" dir="2700000" algn="tl">
                    <a:srgbClr val="000000">
                      <a:alpha val="43137"/>
                    </a:srgbClr>
                  </a:outerShdw>
                </a:effectLst>
              </a:rPr>
              <a:t>-Fi ni agua caliente como el Hotel </a:t>
            </a:r>
            <a:r>
              <a:rPr lang="es-ES" i="1" dirty="0" err="1" smtClean="0">
                <a:effectLst>
                  <a:glow rad="101600">
                    <a:srgbClr val="C00000">
                      <a:alpha val="60000"/>
                    </a:srgbClr>
                  </a:glow>
                  <a:outerShdw blurRad="38100" dist="38100" dir="2700000" algn="tl">
                    <a:srgbClr val="000000">
                      <a:alpha val="43137"/>
                    </a:srgbClr>
                  </a:outerShdw>
                </a:effectLst>
              </a:rPr>
              <a:t>Molanguito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3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3000"/>
                                        <p:tgtEl>
                                          <p:spTgt spid="4"/>
                                        </p:tgtEl>
                                      </p:cBhvr>
                                    </p:animEffect>
                                  </p:childTnLst>
                                </p:cTn>
                              </p:par>
                              <p:par>
                                <p:cTn id="11" presetID="2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3000"/>
                                        <p:tgtEl>
                                          <p:spTgt spid="6"/>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3000"/>
                                        <p:tgtEl>
                                          <p:spTgt spid="5"/>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12290"/>
                                        </p:tgtEl>
                                        <p:attrNameLst>
                                          <p:attrName>style.visibility</p:attrName>
                                        </p:attrNameLst>
                                      </p:cBhvr>
                                      <p:to>
                                        <p:strVal val="visible"/>
                                      </p:to>
                                    </p:set>
                                    <p:anim calcmode="lin" valueType="num">
                                      <p:cBhvr>
                                        <p:cTn id="19" dur="3000" fill="hold"/>
                                        <p:tgtEl>
                                          <p:spTgt spid="12290"/>
                                        </p:tgtEl>
                                        <p:attrNameLst>
                                          <p:attrName>ppt_w</p:attrName>
                                        </p:attrNameLst>
                                      </p:cBhvr>
                                      <p:tavLst>
                                        <p:tav tm="0">
                                          <p:val>
                                            <p:strVal val="#ppt_w+.3"/>
                                          </p:val>
                                        </p:tav>
                                        <p:tav tm="100000">
                                          <p:val>
                                            <p:strVal val="#ppt_w"/>
                                          </p:val>
                                        </p:tav>
                                      </p:tavLst>
                                    </p:anim>
                                    <p:anim calcmode="lin" valueType="num">
                                      <p:cBhvr>
                                        <p:cTn id="20" dur="3000" fill="hold"/>
                                        <p:tgtEl>
                                          <p:spTgt spid="12290"/>
                                        </p:tgtEl>
                                        <p:attrNameLst>
                                          <p:attrName>ppt_h</p:attrName>
                                        </p:attrNameLst>
                                      </p:cBhvr>
                                      <p:tavLst>
                                        <p:tav tm="0">
                                          <p:val>
                                            <p:strVal val="#ppt_h"/>
                                          </p:val>
                                        </p:tav>
                                        <p:tav tm="100000">
                                          <p:val>
                                            <p:strVal val="#ppt_h"/>
                                          </p:val>
                                        </p:tav>
                                      </p:tavLst>
                                    </p:anim>
                                    <p:animEffect transition="in" filter="fade">
                                      <p:cBhvr>
                                        <p:cTn id="21" dur="3000"/>
                                        <p:tgtEl>
                                          <p:spTgt spid="12290"/>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histes-de-ninos"/>
          <p:cNvPicPr>
            <a:picLocks noGrp="1" noChangeAspect="1"/>
          </p:cNvPicPr>
          <p:nvPr isPhoto="1"/>
        </p:nvPicPr>
        <p:blipFill>
          <a:blip r:embed="rId2" cstate="print"/>
          <a:stretch>
            <a:fillRect/>
          </a:stretch>
        </p:blipFill>
        <p:spPr bwMode="auto">
          <a:xfrm>
            <a:off x="0" y="10584"/>
            <a:ext cx="9144000" cy="51223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entágono"/>
          <p:cNvSpPr/>
          <p:nvPr/>
        </p:nvSpPr>
        <p:spPr>
          <a:xfrm>
            <a:off x="0" y="11430"/>
            <a:ext cx="9144000" cy="5143500"/>
          </a:xfrm>
          <a:custGeom>
            <a:avLst/>
            <a:gdLst>
              <a:gd name="connsiteX0" fmla="*/ 0 w 9252520"/>
              <a:gd name="connsiteY0" fmla="*/ 0 h 6858000"/>
              <a:gd name="connsiteX1" fmla="*/ 5823520 w 9252520"/>
              <a:gd name="connsiteY1" fmla="*/ 0 h 6858000"/>
              <a:gd name="connsiteX2" fmla="*/ 9252520 w 9252520"/>
              <a:gd name="connsiteY2" fmla="*/ 3429000 h 6858000"/>
              <a:gd name="connsiteX3" fmla="*/ 5823520 w 9252520"/>
              <a:gd name="connsiteY3" fmla="*/ 6858000 h 6858000"/>
              <a:gd name="connsiteX4" fmla="*/ 0 w 9252520"/>
              <a:gd name="connsiteY4" fmla="*/ 6858000 h 6858000"/>
              <a:gd name="connsiteX5" fmla="*/ 0 w 9252520"/>
              <a:gd name="connsiteY5" fmla="*/ 0 h 6858000"/>
              <a:gd name="connsiteX0" fmla="*/ 0 w 5823520"/>
              <a:gd name="connsiteY0" fmla="*/ 0 h 6858000"/>
              <a:gd name="connsiteX1" fmla="*/ 5823520 w 5823520"/>
              <a:gd name="connsiteY1" fmla="*/ 0 h 6858000"/>
              <a:gd name="connsiteX2" fmla="*/ 1059865 w 5823520"/>
              <a:gd name="connsiteY2" fmla="*/ 3502891 h 6858000"/>
              <a:gd name="connsiteX3" fmla="*/ 5823520 w 5823520"/>
              <a:gd name="connsiteY3" fmla="*/ 6858000 h 6858000"/>
              <a:gd name="connsiteX4" fmla="*/ 0 w 5823520"/>
              <a:gd name="connsiteY4" fmla="*/ 6858000 h 6858000"/>
              <a:gd name="connsiteX5" fmla="*/ 0 w 5823520"/>
              <a:gd name="connsiteY5" fmla="*/ 0 h 6858000"/>
              <a:gd name="connsiteX0" fmla="*/ 0 w 5823520"/>
              <a:gd name="connsiteY0" fmla="*/ 0 h 6858000"/>
              <a:gd name="connsiteX1" fmla="*/ 5823520 w 5823520"/>
              <a:gd name="connsiteY1" fmla="*/ 0 h 6858000"/>
              <a:gd name="connsiteX2" fmla="*/ 1059865 w 5823520"/>
              <a:gd name="connsiteY2" fmla="*/ 3502891 h 6858000"/>
              <a:gd name="connsiteX3" fmla="*/ 5823520 w 5823520"/>
              <a:gd name="connsiteY3" fmla="*/ 6858000 h 6858000"/>
              <a:gd name="connsiteX4" fmla="*/ 0 w 5823520"/>
              <a:gd name="connsiteY4" fmla="*/ 6858000 h 6858000"/>
              <a:gd name="connsiteX5" fmla="*/ 0 w 5823520"/>
              <a:gd name="connsiteY5" fmla="*/ 0 h 6858000"/>
              <a:gd name="connsiteX0" fmla="*/ 0 w 5823520"/>
              <a:gd name="connsiteY0" fmla="*/ 0 h 6858000"/>
              <a:gd name="connsiteX1" fmla="*/ 5823520 w 5823520"/>
              <a:gd name="connsiteY1" fmla="*/ 0 h 6858000"/>
              <a:gd name="connsiteX2" fmla="*/ 1059865 w 5823520"/>
              <a:gd name="connsiteY2" fmla="*/ 3502891 h 6858000"/>
              <a:gd name="connsiteX3" fmla="*/ 5823520 w 5823520"/>
              <a:gd name="connsiteY3" fmla="*/ 6858000 h 6858000"/>
              <a:gd name="connsiteX4" fmla="*/ 0 w 5823520"/>
              <a:gd name="connsiteY4" fmla="*/ 6858000 h 6858000"/>
              <a:gd name="connsiteX5" fmla="*/ 0 w 582352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23520" h="6858000">
                <a:moveTo>
                  <a:pt x="0" y="0"/>
                </a:moveTo>
                <a:lnTo>
                  <a:pt x="5823520" y="0"/>
                </a:lnTo>
                <a:cubicBezTo>
                  <a:pt x="4235635" y="1167630"/>
                  <a:pt x="2952550" y="2769370"/>
                  <a:pt x="1059865" y="3502891"/>
                </a:cubicBezTo>
                <a:cubicBezTo>
                  <a:pt x="3081859" y="4353407"/>
                  <a:pt x="4235635" y="5739630"/>
                  <a:pt x="5823520" y="6858000"/>
                </a:cubicBezTo>
                <a:lnTo>
                  <a:pt x="0" y="6858000"/>
                </a:lnTo>
                <a:lnTo>
                  <a:pt x="0" y="0"/>
                </a:lnTo>
                <a:close/>
              </a:path>
            </a:pathLst>
          </a:custGeom>
          <a:solidFill>
            <a:schemeClr val="tx2">
              <a:lumMod val="75000"/>
              <a:alpha val="4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5" name="3 Pentágono"/>
          <p:cNvSpPr/>
          <p:nvPr/>
        </p:nvSpPr>
        <p:spPr>
          <a:xfrm flipH="1">
            <a:off x="-7938" y="0"/>
            <a:ext cx="9144001" cy="5143500"/>
          </a:xfrm>
          <a:custGeom>
            <a:avLst/>
            <a:gdLst>
              <a:gd name="connsiteX0" fmla="*/ 0 w 9252520"/>
              <a:gd name="connsiteY0" fmla="*/ 0 h 6858000"/>
              <a:gd name="connsiteX1" fmla="*/ 5823520 w 9252520"/>
              <a:gd name="connsiteY1" fmla="*/ 0 h 6858000"/>
              <a:gd name="connsiteX2" fmla="*/ 9252520 w 9252520"/>
              <a:gd name="connsiteY2" fmla="*/ 3429000 h 6858000"/>
              <a:gd name="connsiteX3" fmla="*/ 5823520 w 9252520"/>
              <a:gd name="connsiteY3" fmla="*/ 6858000 h 6858000"/>
              <a:gd name="connsiteX4" fmla="*/ 0 w 9252520"/>
              <a:gd name="connsiteY4" fmla="*/ 6858000 h 6858000"/>
              <a:gd name="connsiteX5" fmla="*/ 0 w 9252520"/>
              <a:gd name="connsiteY5" fmla="*/ 0 h 6858000"/>
              <a:gd name="connsiteX0" fmla="*/ 0 w 5823520"/>
              <a:gd name="connsiteY0" fmla="*/ 0 h 6858000"/>
              <a:gd name="connsiteX1" fmla="*/ 5823520 w 5823520"/>
              <a:gd name="connsiteY1" fmla="*/ 0 h 6858000"/>
              <a:gd name="connsiteX2" fmla="*/ 1059865 w 5823520"/>
              <a:gd name="connsiteY2" fmla="*/ 3502891 h 6858000"/>
              <a:gd name="connsiteX3" fmla="*/ 5823520 w 5823520"/>
              <a:gd name="connsiteY3" fmla="*/ 6858000 h 6858000"/>
              <a:gd name="connsiteX4" fmla="*/ 0 w 5823520"/>
              <a:gd name="connsiteY4" fmla="*/ 6858000 h 6858000"/>
              <a:gd name="connsiteX5" fmla="*/ 0 w 5823520"/>
              <a:gd name="connsiteY5" fmla="*/ 0 h 6858000"/>
              <a:gd name="connsiteX0" fmla="*/ 0 w 5823520"/>
              <a:gd name="connsiteY0" fmla="*/ 0 h 6858000"/>
              <a:gd name="connsiteX1" fmla="*/ 5823520 w 5823520"/>
              <a:gd name="connsiteY1" fmla="*/ 0 h 6858000"/>
              <a:gd name="connsiteX2" fmla="*/ 1059865 w 5823520"/>
              <a:gd name="connsiteY2" fmla="*/ 3502891 h 6858000"/>
              <a:gd name="connsiteX3" fmla="*/ 5823520 w 5823520"/>
              <a:gd name="connsiteY3" fmla="*/ 6858000 h 6858000"/>
              <a:gd name="connsiteX4" fmla="*/ 0 w 5823520"/>
              <a:gd name="connsiteY4" fmla="*/ 6858000 h 6858000"/>
              <a:gd name="connsiteX5" fmla="*/ 0 w 5823520"/>
              <a:gd name="connsiteY5" fmla="*/ 0 h 6858000"/>
              <a:gd name="connsiteX0" fmla="*/ 0 w 5823520"/>
              <a:gd name="connsiteY0" fmla="*/ 0 h 6858000"/>
              <a:gd name="connsiteX1" fmla="*/ 5823520 w 5823520"/>
              <a:gd name="connsiteY1" fmla="*/ 0 h 6858000"/>
              <a:gd name="connsiteX2" fmla="*/ 1059865 w 5823520"/>
              <a:gd name="connsiteY2" fmla="*/ 3502891 h 6858000"/>
              <a:gd name="connsiteX3" fmla="*/ 5823520 w 5823520"/>
              <a:gd name="connsiteY3" fmla="*/ 6858000 h 6858000"/>
              <a:gd name="connsiteX4" fmla="*/ 0 w 5823520"/>
              <a:gd name="connsiteY4" fmla="*/ 6858000 h 6858000"/>
              <a:gd name="connsiteX5" fmla="*/ 0 w 582352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23520" h="6858000">
                <a:moveTo>
                  <a:pt x="0" y="0"/>
                </a:moveTo>
                <a:lnTo>
                  <a:pt x="5823520" y="0"/>
                </a:lnTo>
                <a:cubicBezTo>
                  <a:pt x="4235635" y="1167630"/>
                  <a:pt x="2952550" y="2769370"/>
                  <a:pt x="1059865" y="3502891"/>
                </a:cubicBezTo>
                <a:cubicBezTo>
                  <a:pt x="3081859" y="4353407"/>
                  <a:pt x="4235635" y="5739630"/>
                  <a:pt x="5823520" y="6858000"/>
                </a:cubicBezTo>
                <a:lnTo>
                  <a:pt x="0" y="6858000"/>
                </a:lnTo>
                <a:lnTo>
                  <a:pt x="0" y="0"/>
                </a:lnTo>
                <a:close/>
              </a:path>
            </a:pathLst>
          </a:custGeom>
          <a:solidFill>
            <a:schemeClr val="tx2">
              <a:lumMod val="75000"/>
              <a:alpha val="4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395536" y="401191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zona existe un hotel, La Gruta, formado por varios edificios. Este hotel está en servicio todos los días. Al igual que los demás hoteles resort, este hotel tampoco acepta reservas.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crush"/>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0-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3000"/>
                                        <p:tgtEl>
                                          <p:spTgt spid="6"/>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9d3d7_d6548298_orig.jpg"/>
          <p:cNvPicPr>
            <a:picLocks noChangeAspect="1"/>
          </p:cNvPicPr>
          <p:nvPr/>
        </p:nvPicPr>
        <p:blipFill>
          <a:blip r:embed="rId2" cstate="print"/>
          <a:stretch>
            <a:fillRect/>
          </a:stretch>
        </p:blipFill>
        <p:spPr bwMode="auto">
          <a:xfrm>
            <a:off x="0" y="10002"/>
            <a:ext cx="9143999" cy="512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aralelogramo"/>
          <p:cNvSpPr/>
          <p:nvPr/>
        </p:nvSpPr>
        <p:spPr>
          <a:xfrm>
            <a:off x="0" y="1112997"/>
            <a:ext cx="1785938" cy="2538888"/>
          </a:xfrm>
          <a:prstGeom prst="parallelogram">
            <a:avLst>
              <a:gd name="adj" fmla="val 73165"/>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a:off x="1071564" y="1112997"/>
            <a:ext cx="1785937" cy="2538888"/>
          </a:xfrm>
          <a:prstGeom prst="parallelogram">
            <a:avLst>
              <a:gd name="adj" fmla="val 72454"/>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2000250" y="1112997"/>
            <a:ext cx="1785938" cy="2538888"/>
          </a:xfrm>
          <a:prstGeom prst="parallelogram">
            <a:avLst>
              <a:gd name="adj" fmla="val 7387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a:off x="3071814" y="1112997"/>
            <a:ext cx="1785937" cy="2538888"/>
          </a:xfrm>
          <a:prstGeom prst="parallelogram">
            <a:avLst>
              <a:gd name="adj" fmla="val 73165"/>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071939" y="1112997"/>
            <a:ext cx="1785937" cy="2538888"/>
          </a:xfrm>
          <a:prstGeom prst="parallelogram">
            <a:avLst>
              <a:gd name="adj" fmla="val 7458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a:off x="5143500" y="1112997"/>
            <a:ext cx="1785938" cy="2538888"/>
          </a:xfrm>
          <a:prstGeom prst="parallelogram">
            <a:avLst>
              <a:gd name="adj" fmla="val 7387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a:off x="6072189" y="1112997"/>
            <a:ext cx="1785937" cy="2538888"/>
          </a:xfrm>
          <a:prstGeom prst="parallelogram">
            <a:avLst>
              <a:gd name="adj" fmla="val 7387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a:off x="7000875" y="1112997"/>
            <a:ext cx="1785938" cy="2538888"/>
          </a:xfrm>
          <a:prstGeom prst="parallelogram">
            <a:avLst>
              <a:gd name="adj" fmla="val 75299"/>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flipH="1">
            <a:off x="1285875" y="1112997"/>
            <a:ext cx="1500188" cy="2538888"/>
          </a:xfrm>
          <a:prstGeom prst="parallelogram">
            <a:avLst>
              <a:gd name="adj" fmla="val 66901"/>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flipH="1">
            <a:off x="428625" y="1112997"/>
            <a:ext cx="1500188" cy="2538888"/>
          </a:xfrm>
          <a:prstGeom prst="parallelogram">
            <a:avLst>
              <a:gd name="adj" fmla="val 6774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flipH="1">
            <a:off x="2286000" y="1112997"/>
            <a:ext cx="1500188" cy="2538888"/>
          </a:xfrm>
          <a:prstGeom prst="parallelogram">
            <a:avLst>
              <a:gd name="adj" fmla="val 68594"/>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flipH="1">
            <a:off x="3286125" y="1112997"/>
            <a:ext cx="1500188" cy="2538888"/>
          </a:xfrm>
          <a:prstGeom prst="parallelogram">
            <a:avLst>
              <a:gd name="adj" fmla="val 6774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flipH="1">
            <a:off x="4214814" y="1112997"/>
            <a:ext cx="1500187" cy="2538888"/>
          </a:xfrm>
          <a:prstGeom prst="parallelogram">
            <a:avLst>
              <a:gd name="adj" fmla="val 69441"/>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Paralelogramo"/>
          <p:cNvSpPr/>
          <p:nvPr/>
        </p:nvSpPr>
        <p:spPr>
          <a:xfrm flipH="1">
            <a:off x="5143500" y="1112997"/>
            <a:ext cx="1500188" cy="2538888"/>
          </a:xfrm>
          <a:prstGeom prst="parallelogram">
            <a:avLst>
              <a:gd name="adj" fmla="val 67747"/>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6" name="35 Paralelogramo"/>
          <p:cNvSpPr/>
          <p:nvPr/>
        </p:nvSpPr>
        <p:spPr>
          <a:xfrm flipH="1">
            <a:off x="6072189" y="1112997"/>
            <a:ext cx="1500187" cy="2538888"/>
          </a:xfrm>
          <a:prstGeom prst="parallelogram">
            <a:avLst>
              <a:gd name="adj" fmla="val 69441"/>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 name="37 Paralelogramo"/>
          <p:cNvSpPr/>
          <p:nvPr/>
        </p:nvSpPr>
        <p:spPr>
          <a:xfrm flipH="1">
            <a:off x="6858000" y="1112997"/>
            <a:ext cx="1500188" cy="2538888"/>
          </a:xfrm>
          <a:prstGeom prst="parallelogram">
            <a:avLst>
              <a:gd name="adj" fmla="val 69441"/>
            </a:avLst>
          </a:prstGeom>
          <a:solidFill>
            <a:srgbClr val="0070C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estado de Hidalgo es un abanico abierto con opciones que satisfacen los gustos de cada viajero y es que abrir paso a descubrirlo es entrar a un festival de sensaciones con sus Pueblos Mágicos, su historia minera, la rica tradición culinaria y sus paisajes.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wheel spokes="1"/>
      </p:transition>
    </mc:Choice>
    <mc:Fallback>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1+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1+ppt_w/2"/>
                                          </p:val>
                                        </p:tav>
                                      </p:tavLst>
                                    </p:anim>
                                    <p:anim calcmode="lin" valueType="num">
                                      <p:cBhvr additive="base">
                                        <p:cTn id="11" dur="3000"/>
                                        <p:tgtEl>
                                          <p:spTgt spid="8"/>
                                        </p:tgtEl>
                                        <p:attrNameLst>
                                          <p:attrName>ppt_y</p:attrName>
                                        </p:attrNameLst>
                                      </p:cBhvr>
                                      <p:tavLst>
                                        <p:tav tm="0">
                                          <p:val>
                                            <p:strVal val="ppt_y"/>
                                          </p:val>
                                        </p:tav>
                                        <p:tav tm="100000">
                                          <p:val>
                                            <p:strVal val="ppt_y"/>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10"/>
                                        </p:tgtEl>
                                        <p:attrNameLst>
                                          <p:attrName>ppt_x</p:attrName>
                                        </p:attrNameLst>
                                      </p:cBhvr>
                                      <p:tavLst>
                                        <p:tav tm="0">
                                          <p:val>
                                            <p:strVal val="ppt_x"/>
                                          </p:val>
                                        </p:tav>
                                        <p:tav tm="100000">
                                          <p:val>
                                            <p:strVal val="1+ppt_w/2"/>
                                          </p:val>
                                        </p:tav>
                                      </p:tavLst>
                                    </p:anim>
                                    <p:anim calcmode="lin" valueType="num">
                                      <p:cBhvr additive="base">
                                        <p:cTn id="15" dur="3000"/>
                                        <p:tgtEl>
                                          <p:spTgt spid="10"/>
                                        </p:tgtEl>
                                        <p:attrNameLst>
                                          <p:attrName>ppt_y</p:attrName>
                                        </p:attrNameLst>
                                      </p:cBhvr>
                                      <p:tavLst>
                                        <p:tav tm="0">
                                          <p:val>
                                            <p:strVal val="ppt_y"/>
                                          </p:val>
                                        </p:tav>
                                        <p:tav tm="100000">
                                          <p:val>
                                            <p:strVal val="ppt_y"/>
                                          </p:val>
                                        </p:tav>
                                      </p:tavLst>
                                    </p:anim>
                                    <p:set>
                                      <p:cBhvr>
                                        <p:cTn id="16" dur="1" fill="hold">
                                          <p:stCondLst>
                                            <p:cond delay="2999"/>
                                          </p:stCondLst>
                                        </p:cTn>
                                        <p:tgtEl>
                                          <p:spTgt spid="10"/>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1+ppt_w/2"/>
                                          </p:val>
                                        </p:tav>
                                      </p:tavLst>
                                    </p:anim>
                                    <p:anim calcmode="lin" valueType="num">
                                      <p:cBhvr additive="base">
                                        <p:cTn id="19" dur="3000"/>
                                        <p:tgtEl>
                                          <p:spTgt spid="12"/>
                                        </p:tgtEl>
                                        <p:attrNameLst>
                                          <p:attrName>ppt_y</p:attrName>
                                        </p:attrNameLst>
                                      </p:cBhvr>
                                      <p:tavLst>
                                        <p:tav tm="0">
                                          <p:val>
                                            <p:strVal val="ppt_y"/>
                                          </p:val>
                                        </p:tav>
                                        <p:tav tm="100000">
                                          <p:val>
                                            <p:strVal val="ppt_y"/>
                                          </p:val>
                                        </p:tav>
                                      </p:tavLst>
                                    </p:anim>
                                    <p:set>
                                      <p:cBhvr>
                                        <p:cTn id="20" dur="1" fill="hold">
                                          <p:stCondLst>
                                            <p:cond delay="2999"/>
                                          </p:stCondLst>
                                        </p:cTn>
                                        <p:tgtEl>
                                          <p:spTgt spid="12"/>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14"/>
                                        </p:tgtEl>
                                        <p:attrNameLst>
                                          <p:attrName>ppt_x</p:attrName>
                                        </p:attrNameLst>
                                      </p:cBhvr>
                                      <p:tavLst>
                                        <p:tav tm="0">
                                          <p:val>
                                            <p:strVal val="ppt_x"/>
                                          </p:val>
                                        </p:tav>
                                        <p:tav tm="100000">
                                          <p:val>
                                            <p:strVal val="1+ppt_w/2"/>
                                          </p:val>
                                        </p:tav>
                                      </p:tavLst>
                                    </p:anim>
                                    <p:anim calcmode="lin" valueType="num">
                                      <p:cBhvr additive="base">
                                        <p:cTn id="23" dur="3000"/>
                                        <p:tgtEl>
                                          <p:spTgt spid="14"/>
                                        </p:tgtEl>
                                        <p:attrNameLst>
                                          <p:attrName>ppt_y</p:attrName>
                                        </p:attrNameLst>
                                      </p:cBhvr>
                                      <p:tavLst>
                                        <p:tav tm="0">
                                          <p:val>
                                            <p:strVal val="ppt_y"/>
                                          </p:val>
                                        </p:tav>
                                        <p:tav tm="100000">
                                          <p:val>
                                            <p:strVal val="ppt_y"/>
                                          </p:val>
                                        </p:tav>
                                      </p:tavLst>
                                    </p:anim>
                                    <p:set>
                                      <p:cBhvr>
                                        <p:cTn id="24" dur="1" fill="hold">
                                          <p:stCondLst>
                                            <p:cond delay="2999"/>
                                          </p:stCondLst>
                                        </p:cTn>
                                        <p:tgtEl>
                                          <p:spTgt spid="14"/>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16"/>
                                        </p:tgtEl>
                                        <p:attrNameLst>
                                          <p:attrName>ppt_x</p:attrName>
                                        </p:attrNameLst>
                                      </p:cBhvr>
                                      <p:tavLst>
                                        <p:tav tm="0">
                                          <p:val>
                                            <p:strVal val="ppt_x"/>
                                          </p:val>
                                        </p:tav>
                                        <p:tav tm="100000">
                                          <p:val>
                                            <p:strVal val="1+ppt_w/2"/>
                                          </p:val>
                                        </p:tav>
                                      </p:tavLst>
                                    </p:anim>
                                    <p:anim calcmode="lin" valueType="num">
                                      <p:cBhvr additive="base">
                                        <p:cTn id="27" dur="3000"/>
                                        <p:tgtEl>
                                          <p:spTgt spid="16"/>
                                        </p:tgtEl>
                                        <p:attrNameLst>
                                          <p:attrName>ppt_y</p:attrName>
                                        </p:attrNameLst>
                                      </p:cBhvr>
                                      <p:tavLst>
                                        <p:tav tm="0">
                                          <p:val>
                                            <p:strVal val="ppt_y"/>
                                          </p:val>
                                        </p:tav>
                                        <p:tav tm="100000">
                                          <p:val>
                                            <p:strVal val="ppt_y"/>
                                          </p:val>
                                        </p:tav>
                                      </p:tavLst>
                                    </p:anim>
                                    <p:set>
                                      <p:cBhvr>
                                        <p:cTn id="28" dur="1" fill="hold">
                                          <p:stCondLst>
                                            <p:cond delay="2999"/>
                                          </p:stCondLst>
                                        </p:cTn>
                                        <p:tgtEl>
                                          <p:spTgt spid="1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18"/>
                                        </p:tgtEl>
                                        <p:attrNameLst>
                                          <p:attrName>ppt_x</p:attrName>
                                        </p:attrNameLst>
                                      </p:cBhvr>
                                      <p:tavLst>
                                        <p:tav tm="0">
                                          <p:val>
                                            <p:strVal val="ppt_x"/>
                                          </p:val>
                                        </p:tav>
                                        <p:tav tm="100000">
                                          <p:val>
                                            <p:strVal val="1+ppt_w/2"/>
                                          </p:val>
                                        </p:tav>
                                      </p:tavLst>
                                    </p:anim>
                                    <p:anim calcmode="lin" valueType="num">
                                      <p:cBhvr additive="base">
                                        <p:cTn id="31" dur="3000"/>
                                        <p:tgtEl>
                                          <p:spTgt spid="18"/>
                                        </p:tgtEl>
                                        <p:attrNameLst>
                                          <p:attrName>ppt_y</p:attrName>
                                        </p:attrNameLst>
                                      </p:cBhvr>
                                      <p:tavLst>
                                        <p:tav tm="0">
                                          <p:val>
                                            <p:strVal val="ppt_y"/>
                                          </p:val>
                                        </p:tav>
                                        <p:tav tm="100000">
                                          <p:val>
                                            <p:strVal val="ppt_y"/>
                                          </p:val>
                                        </p:tav>
                                      </p:tavLst>
                                    </p:anim>
                                    <p:set>
                                      <p:cBhvr>
                                        <p:cTn id="32" dur="1" fill="hold">
                                          <p:stCondLst>
                                            <p:cond delay="2999"/>
                                          </p:stCondLst>
                                        </p:cTn>
                                        <p:tgtEl>
                                          <p:spTgt spid="1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20"/>
                                        </p:tgtEl>
                                        <p:attrNameLst>
                                          <p:attrName>ppt_x</p:attrName>
                                        </p:attrNameLst>
                                      </p:cBhvr>
                                      <p:tavLst>
                                        <p:tav tm="0">
                                          <p:val>
                                            <p:strVal val="ppt_x"/>
                                          </p:val>
                                        </p:tav>
                                        <p:tav tm="100000">
                                          <p:val>
                                            <p:strVal val="1+ppt_w/2"/>
                                          </p:val>
                                        </p:tav>
                                      </p:tavLst>
                                    </p:anim>
                                    <p:anim calcmode="lin" valueType="num">
                                      <p:cBhvr additive="base">
                                        <p:cTn id="35" dur="3000"/>
                                        <p:tgtEl>
                                          <p:spTgt spid="20"/>
                                        </p:tgtEl>
                                        <p:attrNameLst>
                                          <p:attrName>ppt_y</p:attrName>
                                        </p:attrNameLst>
                                      </p:cBhvr>
                                      <p:tavLst>
                                        <p:tav tm="0">
                                          <p:val>
                                            <p:strVal val="ppt_y"/>
                                          </p:val>
                                        </p:tav>
                                        <p:tav tm="100000">
                                          <p:val>
                                            <p:strVal val="ppt_y"/>
                                          </p:val>
                                        </p:tav>
                                      </p:tavLst>
                                    </p:anim>
                                    <p:set>
                                      <p:cBhvr>
                                        <p:cTn id="36" dur="1" fill="hold">
                                          <p:stCondLst>
                                            <p:cond delay="2999"/>
                                          </p:stCondLst>
                                        </p:cTn>
                                        <p:tgtEl>
                                          <p:spTgt spid="20"/>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3000"/>
                                        <p:tgtEl>
                                          <p:spTgt spid="23"/>
                                        </p:tgtEl>
                                        <p:attrNameLst>
                                          <p:attrName>ppt_x</p:attrName>
                                        </p:attrNameLst>
                                      </p:cBhvr>
                                      <p:tavLst>
                                        <p:tav tm="0">
                                          <p:val>
                                            <p:strVal val="ppt_x"/>
                                          </p:val>
                                        </p:tav>
                                        <p:tav tm="100000">
                                          <p:val>
                                            <p:strVal val="0-ppt_w/2"/>
                                          </p:val>
                                        </p:tav>
                                      </p:tavLst>
                                    </p:anim>
                                    <p:anim calcmode="lin" valueType="num">
                                      <p:cBhvr additive="base">
                                        <p:cTn id="39" dur="3000"/>
                                        <p:tgtEl>
                                          <p:spTgt spid="23"/>
                                        </p:tgtEl>
                                        <p:attrNameLst>
                                          <p:attrName>ppt_y</p:attrName>
                                        </p:attrNameLst>
                                      </p:cBhvr>
                                      <p:tavLst>
                                        <p:tav tm="0">
                                          <p:val>
                                            <p:strVal val="ppt_y"/>
                                          </p:val>
                                        </p:tav>
                                        <p:tav tm="100000">
                                          <p:val>
                                            <p:strVal val="ppt_y"/>
                                          </p:val>
                                        </p:tav>
                                      </p:tavLst>
                                    </p:anim>
                                    <p:set>
                                      <p:cBhvr>
                                        <p:cTn id="40" dur="1" fill="hold">
                                          <p:stCondLst>
                                            <p:cond delay="2999"/>
                                          </p:stCondLst>
                                        </p:cTn>
                                        <p:tgtEl>
                                          <p:spTgt spid="23"/>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24"/>
                                        </p:tgtEl>
                                        <p:attrNameLst>
                                          <p:attrName>ppt_x</p:attrName>
                                        </p:attrNameLst>
                                      </p:cBhvr>
                                      <p:tavLst>
                                        <p:tav tm="0">
                                          <p:val>
                                            <p:strVal val="ppt_x"/>
                                          </p:val>
                                        </p:tav>
                                        <p:tav tm="100000">
                                          <p:val>
                                            <p:strVal val="0-ppt_w/2"/>
                                          </p:val>
                                        </p:tav>
                                      </p:tavLst>
                                    </p:anim>
                                    <p:anim calcmode="lin" valueType="num">
                                      <p:cBhvr additive="base">
                                        <p:cTn id="43" dur="3000"/>
                                        <p:tgtEl>
                                          <p:spTgt spid="24"/>
                                        </p:tgtEl>
                                        <p:attrNameLst>
                                          <p:attrName>ppt_y</p:attrName>
                                        </p:attrNameLst>
                                      </p:cBhvr>
                                      <p:tavLst>
                                        <p:tav tm="0">
                                          <p:val>
                                            <p:strVal val="ppt_y"/>
                                          </p:val>
                                        </p:tav>
                                        <p:tav tm="100000">
                                          <p:val>
                                            <p:strVal val="ppt_y"/>
                                          </p:val>
                                        </p:tav>
                                      </p:tavLst>
                                    </p:anim>
                                    <p:set>
                                      <p:cBhvr>
                                        <p:cTn id="44" dur="1" fill="hold">
                                          <p:stCondLst>
                                            <p:cond delay="2999"/>
                                          </p:stCondLst>
                                        </p:cTn>
                                        <p:tgtEl>
                                          <p:spTgt spid="24"/>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000"/>
                                        <p:tgtEl>
                                          <p:spTgt spid="28"/>
                                        </p:tgtEl>
                                        <p:attrNameLst>
                                          <p:attrName>ppt_x</p:attrName>
                                        </p:attrNameLst>
                                      </p:cBhvr>
                                      <p:tavLst>
                                        <p:tav tm="0">
                                          <p:val>
                                            <p:strVal val="ppt_x"/>
                                          </p:val>
                                        </p:tav>
                                        <p:tav tm="100000">
                                          <p:val>
                                            <p:strVal val="0-ppt_w/2"/>
                                          </p:val>
                                        </p:tav>
                                      </p:tavLst>
                                    </p:anim>
                                    <p:anim calcmode="lin" valueType="num">
                                      <p:cBhvr additive="base">
                                        <p:cTn id="47" dur="3000"/>
                                        <p:tgtEl>
                                          <p:spTgt spid="28"/>
                                        </p:tgtEl>
                                        <p:attrNameLst>
                                          <p:attrName>ppt_y</p:attrName>
                                        </p:attrNameLst>
                                      </p:cBhvr>
                                      <p:tavLst>
                                        <p:tav tm="0">
                                          <p:val>
                                            <p:strVal val="ppt_y"/>
                                          </p:val>
                                        </p:tav>
                                        <p:tav tm="100000">
                                          <p:val>
                                            <p:strVal val="ppt_y"/>
                                          </p:val>
                                        </p:tav>
                                      </p:tavLst>
                                    </p:anim>
                                    <p:set>
                                      <p:cBhvr>
                                        <p:cTn id="48" dur="1" fill="hold">
                                          <p:stCondLst>
                                            <p:cond delay="2999"/>
                                          </p:stCondLst>
                                        </p:cTn>
                                        <p:tgtEl>
                                          <p:spTgt spid="28"/>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30"/>
                                        </p:tgtEl>
                                        <p:attrNameLst>
                                          <p:attrName>ppt_x</p:attrName>
                                        </p:attrNameLst>
                                      </p:cBhvr>
                                      <p:tavLst>
                                        <p:tav tm="0">
                                          <p:val>
                                            <p:strVal val="ppt_x"/>
                                          </p:val>
                                        </p:tav>
                                        <p:tav tm="100000">
                                          <p:val>
                                            <p:strVal val="0-ppt_w/2"/>
                                          </p:val>
                                        </p:tav>
                                      </p:tavLst>
                                    </p:anim>
                                    <p:anim calcmode="lin" valueType="num">
                                      <p:cBhvr additive="base">
                                        <p:cTn id="51" dur="3000"/>
                                        <p:tgtEl>
                                          <p:spTgt spid="30"/>
                                        </p:tgtEl>
                                        <p:attrNameLst>
                                          <p:attrName>ppt_y</p:attrName>
                                        </p:attrNameLst>
                                      </p:cBhvr>
                                      <p:tavLst>
                                        <p:tav tm="0">
                                          <p:val>
                                            <p:strVal val="ppt_y"/>
                                          </p:val>
                                        </p:tav>
                                        <p:tav tm="100000">
                                          <p:val>
                                            <p:strVal val="ppt_y"/>
                                          </p:val>
                                        </p:tav>
                                      </p:tavLst>
                                    </p:anim>
                                    <p:set>
                                      <p:cBhvr>
                                        <p:cTn id="52" dur="1" fill="hold">
                                          <p:stCondLst>
                                            <p:cond delay="2999"/>
                                          </p:stCondLst>
                                        </p:cTn>
                                        <p:tgtEl>
                                          <p:spTgt spid="3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32"/>
                                        </p:tgtEl>
                                        <p:attrNameLst>
                                          <p:attrName>ppt_x</p:attrName>
                                        </p:attrNameLst>
                                      </p:cBhvr>
                                      <p:tavLst>
                                        <p:tav tm="0">
                                          <p:val>
                                            <p:strVal val="ppt_x"/>
                                          </p:val>
                                        </p:tav>
                                        <p:tav tm="100000">
                                          <p:val>
                                            <p:strVal val="0-ppt_w/2"/>
                                          </p:val>
                                        </p:tav>
                                      </p:tavLst>
                                    </p:anim>
                                    <p:anim calcmode="lin" valueType="num">
                                      <p:cBhvr additive="base">
                                        <p:cTn id="55" dur="3000"/>
                                        <p:tgtEl>
                                          <p:spTgt spid="32"/>
                                        </p:tgtEl>
                                        <p:attrNameLst>
                                          <p:attrName>ppt_y</p:attrName>
                                        </p:attrNameLst>
                                      </p:cBhvr>
                                      <p:tavLst>
                                        <p:tav tm="0">
                                          <p:val>
                                            <p:strVal val="ppt_y"/>
                                          </p:val>
                                        </p:tav>
                                        <p:tav tm="100000">
                                          <p:val>
                                            <p:strVal val="ppt_y"/>
                                          </p:val>
                                        </p:tav>
                                      </p:tavLst>
                                    </p:anim>
                                    <p:set>
                                      <p:cBhvr>
                                        <p:cTn id="56" dur="1" fill="hold">
                                          <p:stCondLst>
                                            <p:cond delay="2999"/>
                                          </p:stCondLst>
                                        </p:cTn>
                                        <p:tgtEl>
                                          <p:spTgt spid="32"/>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34"/>
                                        </p:tgtEl>
                                        <p:attrNameLst>
                                          <p:attrName>ppt_x</p:attrName>
                                        </p:attrNameLst>
                                      </p:cBhvr>
                                      <p:tavLst>
                                        <p:tav tm="0">
                                          <p:val>
                                            <p:strVal val="ppt_x"/>
                                          </p:val>
                                        </p:tav>
                                        <p:tav tm="100000">
                                          <p:val>
                                            <p:strVal val="0-ppt_w/2"/>
                                          </p:val>
                                        </p:tav>
                                      </p:tavLst>
                                    </p:anim>
                                    <p:anim calcmode="lin" valueType="num">
                                      <p:cBhvr additive="base">
                                        <p:cTn id="59" dur="3000"/>
                                        <p:tgtEl>
                                          <p:spTgt spid="34"/>
                                        </p:tgtEl>
                                        <p:attrNameLst>
                                          <p:attrName>ppt_y</p:attrName>
                                        </p:attrNameLst>
                                      </p:cBhvr>
                                      <p:tavLst>
                                        <p:tav tm="0">
                                          <p:val>
                                            <p:strVal val="ppt_y"/>
                                          </p:val>
                                        </p:tav>
                                        <p:tav tm="100000">
                                          <p:val>
                                            <p:strVal val="ppt_y"/>
                                          </p:val>
                                        </p:tav>
                                      </p:tavLst>
                                    </p:anim>
                                    <p:set>
                                      <p:cBhvr>
                                        <p:cTn id="60" dur="1" fill="hold">
                                          <p:stCondLst>
                                            <p:cond delay="2999"/>
                                          </p:stCondLst>
                                        </p:cTn>
                                        <p:tgtEl>
                                          <p:spTgt spid="34"/>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36"/>
                                        </p:tgtEl>
                                        <p:attrNameLst>
                                          <p:attrName>ppt_x</p:attrName>
                                        </p:attrNameLst>
                                      </p:cBhvr>
                                      <p:tavLst>
                                        <p:tav tm="0">
                                          <p:val>
                                            <p:strVal val="ppt_x"/>
                                          </p:val>
                                        </p:tav>
                                        <p:tav tm="100000">
                                          <p:val>
                                            <p:strVal val="0-ppt_w/2"/>
                                          </p:val>
                                        </p:tav>
                                      </p:tavLst>
                                    </p:anim>
                                    <p:anim calcmode="lin" valueType="num">
                                      <p:cBhvr additive="base">
                                        <p:cTn id="63" dur="3000"/>
                                        <p:tgtEl>
                                          <p:spTgt spid="36"/>
                                        </p:tgtEl>
                                        <p:attrNameLst>
                                          <p:attrName>ppt_y</p:attrName>
                                        </p:attrNameLst>
                                      </p:cBhvr>
                                      <p:tavLst>
                                        <p:tav tm="0">
                                          <p:val>
                                            <p:strVal val="ppt_y"/>
                                          </p:val>
                                        </p:tav>
                                        <p:tav tm="100000">
                                          <p:val>
                                            <p:strVal val="ppt_y"/>
                                          </p:val>
                                        </p:tav>
                                      </p:tavLst>
                                    </p:anim>
                                    <p:set>
                                      <p:cBhvr>
                                        <p:cTn id="64" dur="1" fill="hold">
                                          <p:stCondLst>
                                            <p:cond delay="2999"/>
                                          </p:stCondLst>
                                        </p:cTn>
                                        <p:tgtEl>
                                          <p:spTgt spid="36"/>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38"/>
                                        </p:tgtEl>
                                        <p:attrNameLst>
                                          <p:attrName>ppt_x</p:attrName>
                                        </p:attrNameLst>
                                      </p:cBhvr>
                                      <p:tavLst>
                                        <p:tav tm="0">
                                          <p:val>
                                            <p:strVal val="ppt_x"/>
                                          </p:val>
                                        </p:tav>
                                        <p:tav tm="100000">
                                          <p:val>
                                            <p:strVal val="0-ppt_w/2"/>
                                          </p:val>
                                        </p:tav>
                                      </p:tavLst>
                                    </p:anim>
                                    <p:anim calcmode="lin" valueType="num">
                                      <p:cBhvr additive="base">
                                        <p:cTn id="67" dur="3000"/>
                                        <p:tgtEl>
                                          <p:spTgt spid="38"/>
                                        </p:tgtEl>
                                        <p:attrNameLst>
                                          <p:attrName>ppt_y</p:attrName>
                                        </p:attrNameLst>
                                      </p:cBhvr>
                                      <p:tavLst>
                                        <p:tav tm="0">
                                          <p:val>
                                            <p:strVal val="ppt_y"/>
                                          </p:val>
                                        </p:tav>
                                        <p:tav tm="100000">
                                          <p:val>
                                            <p:strVal val="ppt_y"/>
                                          </p:val>
                                        </p:tav>
                                      </p:tavLst>
                                    </p:anim>
                                    <p:set>
                                      <p:cBhvr>
                                        <p:cTn id="68" dur="1" fill="hold">
                                          <p:stCondLst>
                                            <p:cond delay="2999"/>
                                          </p:stCondLst>
                                        </p:cTn>
                                        <p:tgtEl>
                                          <p:spTgt spid="38"/>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par>
                          <p:cTn id="76" fill="hold">
                            <p:stCondLst>
                              <p:cond delay="3000"/>
                            </p:stCondLst>
                            <p:childTnLst>
                              <p:par>
                                <p:cTn id="77" presetID="40" presetClass="entr" presetSubtype="0" fill="hold" grpId="0" nodeType="afterEffect">
                                  <p:stCondLst>
                                    <p:cond delay="0"/>
                                  </p:stCondLst>
                                  <p:iterate type="lt">
                                    <p:tmPct val="10000"/>
                                  </p:iterate>
                                  <p:childTnLst>
                                    <p:set>
                                      <p:cBhvr>
                                        <p:cTn id="78" dur="1" fill="hold">
                                          <p:stCondLst>
                                            <p:cond delay="0"/>
                                          </p:stCondLst>
                                        </p:cTn>
                                        <p:tgtEl>
                                          <p:spTgt spid="19"/>
                                        </p:tgtEl>
                                        <p:attrNameLst>
                                          <p:attrName>style.visibility</p:attrName>
                                        </p:attrNameLst>
                                      </p:cBhvr>
                                      <p:to>
                                        <p:strVal val="visible"/>
                                      </p:to>
                                    </p:set>
                                    <p:animEffect transition="in" filter="fade">
                                      <p:cBhvr>
                                        <p:cTn id="79" dur="1000"/>
                                        <p:tgtEl>
                                          <p:spTgt spid="19"/>
                                        </p:tgtEl>
                                      </p:cBhvr>
                                    </p:animEffect>
                                    <p:anim calcmode="lin" valueType="num">
                                      <p:cBhvr>
                                        <p:cTn id="80" dur="1000" fill="hold"/>
                                        <p:tgtEl>
                                          <p:spTgt spid="19"/>
                                        </p:tgtEl>
                                        <p:attrNameLst>
                                          <p:attrName>ppt_x</p:attrName>
                                        </p:attrNameLst>
                                      </p:cBhvr>
                                      <p:tavLst>
                                        <p:tav tm="0">
                                          <p:val>
                                            <p:strVal val="#ppt_x-.1"/>
                                          </p:val>
                                        </p:tav>
                                        <p:tav tm="100000">
                                          <p:val>
                                            <p:strVal val="#ppt_x"/>
                                          </p:val>
                                        </p:tav>
                                      </p:tavLst>
                                    </p:anim>
                                    <p:anim calcmode="lin" valueType="num">
                                      <p:cBhvr>
                                        <p:cTn id="81"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actividades al aire libre que vivirás aquí se suman a las bondades turísticas de este destino mexicano que no le pide nada a lugares fuera del país; solo imagínate deslumbrándote ante los prismas basálticos, recorriendo sus sitios arqueológicos, y darte un regalo de paz en sus aguas termales.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wheel spokes="1"/>
      </p:transition>
    </mc:Choice>
    <mc:Fallback>
      <p:transition spd="slow" advTm="3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0" presetClass="exit" presetSubtype="0" fill="hold" nodeType="withEffect">
                                  <p:stCondLst>
                                    <p:cond delay="0"/>
                                  </p:stCondLst>
                                  <p:childTnLst>
                                    <p:animEffect transition="out" filter="fade">
                                      <p:cBhvr>
                                        <p:cTn id="9" dur="2400" accel="100000">
                                          <p:stCondLst>
                                            <p:cond delay="600"/>
                                          </p:stCondLst>
                                        </p:cTn>
                                        <p:tgtEl>
                                          <p:spTgt spid="6"/>
                                        </p:tgtEl>
                                      </p:cBhvr>
                                    </p:animEffect>
                                    <p:anim calcmode="lin" valueType="num">
                                      <p:cBhvr>
                                        <p:cTn id="10" dur="2400" accel="100000">
                                          <p:stCondLst>
                                            <p:cond delay="600"/>
                                          </p:stCondLst>
                                        </p:cTn>
                                        <p:tgtEl>
                                          <p:spTgt spid="6"/>
                                        </p:tgtEl>
                                        <p:attrNameLst>
                                          <p:attrName>style.rotation</p:attrName>
                                        </p:attrNameLst>
                                      </p:cBhvr>
                                      <p:tavLst>
                                        <p:tav tm="0">
                                          <p:val>
                                            <p:fltVal val="0"/>
                                          </p:val>
                                        </p:tav>
                                        <p:tav tm="100000">
                                          <p:val>
                                            <p:fltVal val="-90"/>
                                          </p:val>
                                        </p:tav>
                                      </p:tavLst>
                                    </p:anim>
                                    <p:anim calcmode="lin" valueType="num">
                                      <p:cBhvr>
                                        <p:cTn id="11" dur="600" decel="100000"/>
                                        <p:tgtEl>
                                          <p:spTgt spid="6"/>
                                        </p:tgtEl>
                                        <p:attrNameLst>
                                          <p:attrName>ppt_x</p:attrName>
                                        </p:attrNameLst>
                                      </p:cBhvr>
                                      <p:tavLst>
                                        <p:tav tm="0">
                                          <p:val>
                                            <p:strVal val="ppt_x"/>
                                          </p:val>
                                        </p:tav>
                                        <p:tav tm="100000">
                                          <p:val>
                                            <p:strVal val="ppt_x-0.05"/>
                                          </p:val>
                                        </p:tav>
                                      </p:tavLst>
                                    </p:anim>
                                    <p:anim calcmode="lin" valueType="num">
                                      <p:cBhvr>
                                        <p:cTn id="12" dur="600" decel="100000"/>
                                        <p:tgtEl>
                                          <p:spTgt spid="6"/>
                                        </p:tgtEl>
                                        <p:attrNameLst>
                                          <p:attrName>ppt_y</p:attrName>
                                        </p:attrNameLst>
                                      </p:cBhvr>
                                      <p:tavLst>
                                        <p:tav tm="0">
                                          <p:val>
                                            <p:strVal val="ppt_y"/>
                                          </p:val>
                                        </p:tav>
                                        <p:tav tm="100000">
                                          <p:val>
                                            <p:strVal val="ppt_y+0.1"/>
                                          </p:val>
                                        </p:tav>
                                      </p:tavLst>
                                    </p:anim>
                                    <p:anim calcmode="lin" valueType="num">
                                      <p:cBhvr>
                                        <p:cTn id="13" dur="2400" accel="100000">
                                          <p:stCondLst>
                                            <p:cond delay="600"/>
                                          </p:stCondLst>
                                        </p:cTn>
                                        <p:tgtEl>
                                          <p:spTgt spid="6"/>
                                        </p:tgtEl>
                                        <p:attrNameLst>
                                          <p:attrName>ppt_x</p:attrName>
                                        </p:attrNameLst>
                                      </p:cBhvr>
                                      <p:tavLst>
                                        <p:tav tm="0">
                                          <p:val>
                                            <p:strVal val="ppt_x"/>
                                          </p:val>
                                        </p:tav>
                                        <p:tav tm="100000">
                                          <p:val>
                                            <p:strVal val="ppt_x+0.4+0.05"/>
                                          </p:val>
                                        </p:tav>
                                      </p:tavLst>
                                    </p:anim>
                                    <p:anim calcmode="lin" valueType="num">
                                      <p:cBhvr>
                                        <p:cTn id="14" dur="2400" accel="100000">
                                          <p:stCondLst>
                                            <p:cond delay="600"/>
                                          </p:stCondLst>
                                        </p:cTn>
                                        <p:tgtEl>
                                          <p:spTgt spid="6"/>
                                        </p:tgtEl>
                                        <p:attrNameLst>
                                          <p:attrName>ppt_y</p:attrName>
                                        </p:attrNameLst>
                                      </p:cBhvr>
                                      <p:tavLst>
                                        <p:tav tm="0">
                                          <p:val>
                                            <p:strVal val="ppt_y"/>
                                          </p:val>
                                        </p:tav>
                                        <p:tav tm="100000">
                                          <p:val>
                                            <p:strVal val="ppt_y-0.4-0.1"/>
                                          </p:val>
                                        </p:tav>
                                      </p:tavLst>
                                    </p:anim>
                                    <p:set>
                                      <p:cBhvr>
                                        <p:cTn id="15" dur="1" fill="hold">
                                          <p:stCondLst>
                                            <p:cond delay="2999"/>
                                          </p:stCondLst>
                                        </p:cTn>
                                        <p:tgtEl>
                                          <p:spTgt spid="6"/>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30" presetClass="exit" presetSubtype="0" fill="hold" nodeType="withEffect">
                                  <p:stCondLst>
                                    <p:cond delay="0"/>
                                  </p:stCondLst>
                                  <p:childTnLst>
                                    <p:animEffect transition="out" filter="fade">
                                      <p:cBhvr>
                                        <p:cTn id="20" dur="2400" accel="100000">
                                          <p:stCondLst>
                                            <p:cond delay="600"/>
                                          </p:stCondLst>
                                        </p:cTn>
                                        <p:tgtEl>
                                          <p:spTgt spid="7"/>
                                        </p:tgtEl>
                                      </p:cBhvr>
                                    </p:animEffect>
                                    <p:anim calcmode="lin" valueType="num">
                                      <p:cBhvr>
                                        <p:cTn id="21" dur="2400" accel="100000">
                                          <p:stCondLst>
                                            <p:cond delay="600"/>
                                          </p:stCondLst>
                                        </p:cTn>
                                        <p:tgtEl>
                                          <p:spTgt spid="7"/>
                                        </p:tgtEl>
                                        <p:attrNameLst>
                                          <p:attrName>style.rotation</p:attrName>
                                        </p:attrNameLst>
                                      </p:cBhvr>
                                      <p:tavLst>
                                        <p:tav tm="0">
                                          <p:val>
                                            <p:fltVal val="0"/>
                                          </p:val>
                                        </p:tav>
                                        <p:tav tm="100000">
                                          <p:val>
                                            <p:fltVal val="-90"/>
                                          </p:val>
                                        </p:tav>
                                      </p:tavLst>
                                    </p:anim>
                                    <p:anim calcmode="lin" valueType="num">
                                      <p:cBhvr>
                                        <p:cTn id="22" dur="600" decel="100000"/>
                                        <p:tgtEl>
                                          <p:spTgt spid="7"/>
                                        </p:tgtEl>
                                        <p:attrNameLst>
                                          <p:attrName>ppt_x</p:attrName>
                                        </p:attrNameLst>
                                      </p:cBhvr>
                                      <p:tavLst>
                                        <p:tav tm="0">
                                          <p:val>
                                            <p:strVal val="ppt_x"/>
                                          </p:val>
                                        </p:tav>
                                        <p:tav tm="100000">
                                          <p:val>
                                            <p:strVal val="ppt_x-0.05"/>
                                          </p:val>
                                        </p:tav>
                                      </p:tavLst>
                                    </p:anim>
                                    <p:anim calcmode="lin" valueType="num">
                                      <p:cBhvr>
                                        <p:cTn id="23" dur="600" decel="100000"/>
                                        <p:tgtEl>
                                          <p:spTgt spid="7"/>
                                        </p:tgtEl>
                                        <p:attrNameLst>
                                          <p:attrName>ppt_y</p:attrName>
                                        </p:attrNameLst>
                                      </p:cBhvr>
                                      <p:tavLst>
                                        <p:tav tm="0">
                                          <p:val>
                                            <p:strVal val="ppt_y"/>
                                          </p:val>
                                        </p:tav>
                                        <p:tav tm="100000">
                                          <p:val>
                                            <p:strVal val="ppt_y+0.1"/>
                                          </p:val>
                                        </p:tav>
                                      </p:tavLst>
                                    </p:anim>
                                    <p:anim calcmode="lin" valueType="num">
                                      <p:cBhvr>
                                        <p:cTn id="24" dur="2400" accel="100000">
                                          <p:stCondLst>
                                            <p:cond delay="600"/>
                                          </p:stCondLst>
                                        </p:cTn>
                                        <p:tgtEl>
                                          <p:spTgt spid="7"/>
                                        </p:tgtEl>
                                        <p:attrNameLst>
                                          <p:attrName>ppt_x</p:attrName>
                                        </p:attrNameLst>
                                      </p:cBhvr>
                                      <p:tavLst>
                                        <p:tav tm="0">
                                          <p:val>
                                            <p:strVal val="ppt_x"/>
                                          </p:val>
                                        </p:tav>
                                        <p:tav tm="100000">
                                          <p:val>
                                            <p:strVal val="ppt_x+0.4+0.05"/>
                                          </p:val>
                                        </p:tav>
                                      </p:tavLst>
                                    </p:anim>
                                    <p:anim calcmode="lin" valueType="num">
                                      <p:cBhvr>
                                        <p:cTn id="25" dur="2400" accel="100000">
                                          <p:stCondLst>
                                            <p:cond delay="600"/>
                                          </p:stCondLst>
                                        </p:cTn>
                                        <p:tgtEl>
                                          <p:spTgt spid="7"/>
                                        </p:tgtEl>
                                        <p:attrNameLst>
                                          <p:attrName>ppt_y</p:attrName>
                                        </p:attrNameLst>
                                      </p:cBhvr>
                                      <p:tavLst>
                                        <p:tav tm="0">
                                          <p:val>
                                            <p:strVal val="ppt_y"/>
                                          </p:val>
                                        </p:tav>
                                        <p:tav tm="100000">
                                          <p:val>
                                            <p:strVal val="ppt_y-0.4-0.1"/>
                                          </p:val>
                                        </p:tav>
                                      </p:tavLst>
                                    </p:anim>
                                    <p:set>
                                      <p:cBhvr>
                                        <p:cTn id="26" dur="1" fill="hold">
                                          <p:stCondLst>
                                            <p:cond delay="2999"/>
                                          </p:stCondLst>
                                        </p:cTn>
                                        <p:tgtEl>
                                          <p:spTgt spid="7"/>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0" fill="hold"/>
                                        <p:tgtEl>
                                          <p:spTgt spid="5"/>
                                        </p:tgtEl>
                                        <p:attrNameLst>
                                          <p:attrName>ppt_w</p:attrName>
                                        </p:attrNameLst>
                                      </p:cBhvr>
                                      <p:tavLst>
                                        <p:tav tm="0">
                                          <p:val>
                                            <p:strVal val="#ppt_w*0.70"/>
                                          </p:val>
                                        </p:tav>
                                        <p:tav tm="100000">
                                          <p:val>
                                            <p:strVal val="#ppt_w"/>
                                          </p:val>
                                        </p:tav>
                                      </p:tavLst>
                                    </p:anim>
                                    <p:anim calcmode="lin" valueType="num">
                                      <p:cBhvr>
                                        <p:cTn id="30" dur="3000" fill="hold"/>
                                        <p:tgtEl>
                                          <p:spTgt spid="5"/>
                                        </p:tgtEl>
                                        <p:attrNameLst>
                                          <p:attrName>ppt_h</p:attrName>
                                        </p:attrNameLst>
                                      </p:cBhvr>
                                      <p:tavLst>
                                        <p:tav tm="0">
                                          <p:val>
                                            <p:strVal val="#ppt_h"/>
                                          </p:val>
                                        </p:tav>
                                        <p:tav tm="100000">
                                          <p:val>
                                            <p:strVal val="#ppt_h"/>
                                          </p:val>
                                        </p:tav>
                                      </p:tavLst>
                                    </p:anim>
                                    <p:animEffect transition="in" filter="fade">
                                      <p:cBhvr>
                                        <p:cTn id="31" dur="3000"/>
                                        <p:tgtEl>
                                          <p:spTgt spid="5"/>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f369a8880e12ceae7aadb79509eaeb9.jpg"/>
          <p:cNvPicPr>
            <a:picLocks noChangeAspect="1"/>
          </p:cNvPicPr>
          <p:nvPr/>
        </p:nvPicPr>
        <p:blipFill>
          <a:blip r:embed="rId2" cstate="print"/>
          <a:stretch>
            <a:fillRect/>
          </a:stretch>
        </p:blipFill>
        <p:spPr bwMode="auto">
          <a:xfrm>
            <a:off x="0" y="-381477"/>
            <a:ext cx="9143999" cy="5762149"/>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ectángulo"/>
          <p:cNvSpPr/>
          <p:nvPr/>
        </p:nvSpPr>
        <p:spPr>
          <a:xfrm rot="958054">
            <a:off x="376239" y="1267302"/>
            <a:ext cx="2397125" cy="198596"/>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20637084">
            <a:off x="392114" y="2040255"/>
            <a:ext cx="2389187" cy="205740"/>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rot="958054">
            <a:off x="1689101" y="1238727"/>
            <a:ext cx="2378075" cy="202883"/>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20637084">
            <a:off x="1689101" y="2040255"/>
            <a:ext cx="2378075" cy="205740"/>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rot="958054">
            <a:off x="3130551" y="1227297"/>
            <a:ext cx="2297113" cy="207168"/>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rot="20637084">
            <a:off x="2986088" y="2047399"/>
            <a:ext cx="2436812" cy="191453"/>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rot="958054">
            <a:off x="4281489" y="1234440"/>
            <a:ext cx="2357437" cy="210027"/>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rot="20637084">
            <a:off x="4279901" y="2037398"/>
            <a:ext cx="2359025" cy="211455"/>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rot="958054">
            <a:off x="5719763" y="1224439"/>
            <a:ext cx="2278062" cy="231458"/>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Rectángulo"/>
          <p:cNvSpPr/>
          <p:nvPr/>
        </p:nvSpPr>
        <p:spPr>
          <a:xfrm rot="20637084">
            <a:off x="5719763" y="2025968"/>
            <a:ext cx="2278062" cy="234315"/>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Rectángulo"/>
          <p:cNvSpPr/>
          <p:nvPr/>
        </p:nvSpPr>
        <p:spPr>
          <a:xfrm rot="958054">
            <a:off x="6943725" y="1217295"/>
            <a:ext cx="2230438" cy="244317"/>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Rectángulo"/>
          <p:cNvSpPr/>
          <p:nvPr/>
        </p:nvSpPr>
        <p:spPr>
          <a:xfrm rot="20637084">
            <a:off x="7013576" y="2008823"/>
            <a:ext cx="2162175" cy="268605"/>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0" name="39 Rectángulo"/>
          <p:cNvSpPr/>
          <p:nvPr/>
        </p:nvSpPr>
        <p:spPr>
          <a:xfrm rot="20637084">
            <a:off x="6497639" y="3201830"/>
            <a:ext cx="2503487" cy="224313"/>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 name="40 Rectángulo"/>
          <p:cNvSpPr/>
          <p:nvPr/>
        </p:nvSpPr>
        <p:spPr>
          <a:xfrm rot="958054">
            <a:off x="6427788" y="4001929"/>
            <a:ext cx="2582862" cy="244316"/>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4" name="43 Rectángulo"/>
          <p:cNvSpPr/>
          <p:nvPr/>
        </p:nvSpPr>
        <p:spPr>
          <a:xfrm rot="20637084">
            <a:off x="5275263" y="3184685"/>
            <a:ext cx="2381250" cy="212883"/>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5" name="44 Rectángulo"/>
          <p:cNvSpPr/>
          <p:nvPr/>
        </p:nvSpPr>
        <p:spPr>
          <a:xfrm rot="958054">
            <a:off x="5281614" y="4037648"/>
            <a:ext cx="2312987" cy="245745"/>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8" name="47 Rectángulo"/>
          <p:cNvSpPr/>
          <p:nvPr/>
        </p:nvSpPr>
        <p:spPr>
          <a:xfrm rot="20637084">
            <a:off x="3914775" y="3228975"/>
            <a:ext cx="2184400" cy="241459"/>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9" name="48 Rectángulo"/>
          <p:cNvSpPr/>
          <p:nvPr/>
        </p:nvSpPr>
        <p:spPr>
          <a:xfrm rot="958054">
            <a:off x="3911601" y="4019074"/>
            <a:ext cx="2174875" cy="210026"/>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2" name="51 Rectángulo"/>
          <p:cNvSpPr/>
          <p:nvPr/>
        </p:nvSpPr>
        <p:spPr>
          <a:xfrm rot="20637084">
            <a:off x="2549526" y="3151823"/>
            <a:ext cx="2143125" cy="251460"/>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3" name="52 Rectángulo"/>
          <p:cNvSpPr/>
          <p:nvPr/>
        </p:nvSpPr>
        <p:spPr>
          <a:xfrm rot="958054">
            <a:off x="2541588" y="4096227"/>
            <a:ext cx="2203450" cy="201453"/>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6" name="55 Rectángulo"/>
          <p:cNvSpPr/>
          <p:nvPr/>
        </p:nvSpPr>
        <p:spPr>
          <a:xfrm rot="20637084">
            <a:off x="1319213" y="3163253"/>
            <a:ext cx="2233612" cy="227172"/>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7" name="56 Rectángulo"/>
          <p:cNvSpPr/>
          <p:nvPr/>
        </p:nvSpPr>
        <p:spPr>
          <a:xfrm rot="958054">
            <a:off x="1320800" y="4110514"/>
            <a:ext cx="2312988" cy="245745"/>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0" name="59 Rectángulo"/>
          <p:cNvSpPr/>
          <p:nvPr/>
        </p:nvSpPr>
        <p:spPr>
          <a:xfrm rot="20637084">
            <a:off x="-19050" y="3151823"/>
            <a:ext cx="2425700" cy="225743"/>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1" name="60 Rectángulo"/>
          <p:cNvSpPr/>
          <p:nvPr/>
        </p:nvSpPr>
        <p:spPr>
          <a:xfrm rot="958054">
            <a:off x="-23813" y="4137660"/>
            <a:ext cx="2519363" cy="252889"/>
          </a:xfrm>
          <a:prstGeom prst="rect">
            <a:avLst/>
          </a:prstGeom>
          <a:gradFill flip="none" rotWithShape="1">
            <a:gsLst>
              <a:gs pos="0">
                <a:srgbClr val="D6B19C">
                  <a:alpha val="60000"/>
                </a:srgbClr>
              </a:gs>
              <a:gs pos="30000">
                <a:srgbClr val="D49E6C">
                  <a:alpha val="65000"/>
                </a:srgbClr>
              </a:gs>
              <a:gs pos="70000">
                <a:srgbClr val="A65528">
                  <a:alpha val="70000"/>
                </a:srgbClr>
              </a:gs>
              <a:gs pos="100000">
                <a:srgbClr val="663012">
                  <a:alpha val="75000"/>
                </a:srgbClr>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628" name="63 CuadroTexto"/>
          <p:cNvSpPr txBox="1">
            <a:spLocks noChangeArrowheads="1"/>
          </p:cNvSpPr>
          <p:nvPr/>
        </p:nvSpPr>
        <p:spPr bwMode="auto">
          <a:xfrm>
            <a:off x="3714750" y="-928687"/>
            <a:ext cx="184731" cy="369332"/>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28" name="27 CuadroTexto"/>
          <p:cNvSpPr txBox="1"/>
          <p:nvPr/>
        </p:nvSpPr>
        <p:spPr>
          <a:xfrm>
            <a:off x="395536"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toca el turno de adentrarnos a un oasis que emerge de entre las montañas, hoy es el día perfecto para que no solo te imagines ahí ni veas en foto el increíble color del agua cálida del río y las pozas, este día planearemos juntos una visita a 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wheelReverse spokes="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3000" fill="hold"/>
                                        <p:tgtEl>
                                          <p:spTgt spid="18"/>
                                        </p:tgtEl>
                                        <p:attrNameLst>
                                          <p:attrName>ppt_x</p:attrName>
                                        </p:attrNameLst>
                                      </p:cBhvr>
                                      <p:tavLst>
                                        <p:tav tm="0">
                                          <p:val>
                                            <p:strVal val="0-#ppt_w/2"/>
                                          </p:val>
                                        </p:tav>
                                        <p:tav tm="100000">
                                          <p:val>
                                            <p:strVal val="#ppt_x"/>
                                          </p:val>
                                        </p:tav>
                                      </p:tavLst>
                                    </p:anim>
                                    <p:anim calcmode="lin" valueType="num">
                                      <p:cBhvr additive="base">
                                        <p:cTn id="12" dur="3000" fill="hold"/>
                                        <p:tgtEl>
                                          <p:spTgt spid="18"/>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3000" fill="hold"/>
                                        <p:tgtEl>
                                          <p:spTgt spid="30"/>
                                        </p:tgtEl>
                                        <p:attrNameLst>
                                          <p:attrName>ppt_x</p:attrName>
                                        </p:attrNameLst>
                                      </p:cBhvr>
                                      <p:tavLst>
                                        <p:tav tm="0">
                                          <p:val>
                                            <p:strVal val="0-#ppt_w/2"/>
                                          </p:val>
                                        </p:tav>
                                        <p:tav tm="100000">
                                          <p:val>
                                            <p:strVal val="#ppt_x"/>
                                          </p:val>
                                        </p:tav>
                                      </p:tavLst>
                                    </p:anim>
                                    <p:anim calcmode="lin" valueType="num">
                                      <p:cBhvr additive="base">
                                        <p:cTn id="24" dur="3000" fill="hold"/>
                                        <p:tgtEl>
                                          <p:spTgt spid="30"/>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3000" fill="hold"/>
                                        <p:tgtEl>
                                          <p:spTgt spid="34"/>
                                        </p:tgtEl>
                                        <p:attrNameLst>
                                          <p:attrName>ppt_x</p:attrName>
                                        </p:attrNameLst>
                                      </p:cBhvr>
                                      <p:tavLst>
                                        <p:tav tm="0">
                                          <p:val>
                                            <p:strVal val="0-#ppt_w/2"/>
                                          </p:val>
                                        </p:tav>
                                        <p:tav tm="100000">
                                          <p:val>
                                            <p:strVal val="#ppt_x"/>
                                          </p:val>
                                        </p:tav>
                                      </p:tavLst>
                                    </p:anim>
                                    <p:anim calcmode="lin" valueType="num">
                                      <p:cBhvr additive="base">
                                        <p:cTn id="28" dur="3000" fill="hold"/>
                                        <p:tgtEl>
                                          <p:spTgt spid="34"/>
                                        </p:tgtEl>
                                        <p:attrNameLst>
                                          <p:attrName>ppt_y</p:attrName>
                                        </p:attrNameLst>
                                      </p:cBhvr>
                                      <p:tavLst>
                                        <p:tav tm="0">
                                          <p:val>
                                            <p:strVal val="0-#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0-#ppt_w/2"/>
                                          </p:val>
                                        </p:tav>
                                        <p:tav tm="100000">
                                          <p:val>
                                            <p:strVal val="#ppt_x"/>
                                          </p:val>
                                        </p:tav>
                                      </p:tavLst>
                                    </p:anim>
                                    <p:anim calcmode="lin" valueType="num">
                                      <p:cBhvr additive="base">
                                        <p:cTn id="32" dur="30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3000" fill="hold"/>
                                        <p:tgtEl>
                                          <p:spTgt spid="23"/>
                                        </p:tgtEl>
                                        <p:attrNameLst>
                                          <p:attrName>ppt_x</p:attrName>
                                        </p:attrNameLst>
                                      </p:cBhvr>
                                      <p:tavLst>
                                        <p:tav tm="0">
                                          <p:val>
                                            <p:strVal val="0-#ppt_w/2"/>
                                          </p:val>
                                        </p:tav>
                                        <p:tav tm="100000">
                                          <p:val>
                                            <p:strVal val="#ppt_x"/>
                                          </p:val>
                                        </p:tav>
                                      </p:tavLst>
                                    </p:anim>
                                    <p:anim calcmode="lin" valueType="num">
                                      <p:cBhvr additive="base">
                                        <p:cTn id="40" dur="3000" fill="hold"/>
                                        <p:tgtEl>
                                          <p:spTgt spid="23"/>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0-#ppt_w/2"/>
                                          </p:val>
                                        </p:tav>
                                        <p:tav tm="100000">
                                          <p:val>
                                            <p:strVal val="#ppt_x"/>
                                          </p:val>
                                        </p:tav>
                                      </p:tavLst>
                                    </p:anim>
                                    <p:anim calcmode="lin" valueType="num">
                                      <p:cBhvr additive="base">
                                        <p:cTn id="44" dur="3000" fill="hold"/>
                                        <p:tgtEl>
                                          <p:spTgt spid="27"/>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3000" fill="hold"/>
                                        <p:tgtEl>
                                          <p:spTgt spid="31"/>
                                        </p:tgtEl>
                                        <p:attrNameLst>
                                          <p:attrName>ppt_x</p:attrName>
                                        </p:attrNameLst>
                                      </p:cBhvr>
                                      <p:tavLst>
                                        <p:tav tm="0">
                                          <p:val>
                                            <p:strVal val="0-#ppt_w/2"/>
                                          </p:val>
                                        </p:tav>
                                        <p:tav tm="100000">
                                          <p:val>
                                            <p:strVal val="#ppt_x"/>
                                          </p:val>
                                        </p:tav>
                                      </p:tavLst>
                                    </p:anim>
                                    <p:anim calcmode="lin" valueType="num">
                                      <p:cBhvr additive="base">
                                        <p:cTn id="48" dur="30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0-#ppt_w/2"/>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3"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0" fill="hold"/>
                                        <p:tgtEl>
                                          <p:spTgt spid="40"/>
                                        </p:tgtEl>
                                        <p:attrNameLst>
                                          <p:attrName>ppt_x</p:attrName>
                                        </p:attrNameLst>
                                      </p:cBhvr>
                                      <p:tavLst>
                                        <p:tav tm="0">
                                          <p:val>
                                            <p:strVal val="1+#ppt_w/2"/>
                                          </p:val>
                                        </p:tav>
                                        <p:tav tm="100000">
                                          <p:val>
                                            <p:strVal val="#ppt_x"/>
                                          </p:val>
                                        </p:tav>
                                      </p:tavLst>
                                    </p:anim>
                                    <p:anim calcmode="lin" valueType="num">
                                      <p:cBhvr additive="base">
                                        <p:cTn id="56" dur="3000" fill="hold"/>
                                        <p:tgtEl>
                                          <p:spTgt spid="40"/>
                                        </p:tgtEl>
                                        <p:attrNameLst>
                                          <p:attrName>ppt_y</p:attrName>
                                        </p:attrNameLst>
                                      </p:cBhvr>
                                      <p:tavLst>
                                        <p:tav tm="0">
                                          <p:val>
                                            <p:strVal val="0-#ppt_h/2"/>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3000" fill="hold"/>
                                        <p:tgtEl>
                                          <p:spTgt spid="41"/>
                                        </p:tgtEl>
                                        <p:attrNameLst>
                                          <p:attrName>ppt_x</p:attrName>
                                        </p:attrNameLst>
                                      </p:cBhvr>
                                      <p:tavLst>
                                        <p:tav tm="0">
                                          <p:val>
                                            <p:strVal val="1+#ppt_w/2"/>
                                          </p:val>
                                        </p:tav>
                                        <p:tav tm="100000">
                                          <p:val>
                                            <p:strVal val="#ppt_x"/>
                                          </p:val>
                                        </p:tav>
                                      </p:tavLst>
                                    </p:anim>
                                    <p:anim calcmode="lin" valueType="num">
                                      <p:cBhvr additive="base">
                                        <p:cTn id="60" dur="3000" fill="hold"/>
                                        <p:tgtEl>
                                          <p:spTgt spid="41"/>
                                        </p:tgtEl>
                                        <p:attrNameLst>
                                          <p:attrName>ppt_y</p:attrName>
                                        </p:attrNameLst>
                                      </p:cBhvr>
                                      <p:tavLst>
                                        <p:tav tm="0">
                                          <p:val>
                                            <p:strVal val="1+#ppt_h/2"/>
                                          </p:val>
                                        </p:tav>
                                        <p:tav tm="100000">
                                          <p:val>
                                            <p:strVal val="#ppt_y"/>
                                          </p:val>
                                        </p:tav>
                                      </p:tavLst>
                                    </p:anim>
                                  </p:childTnLst>
                                </p:cTn>
                              </p:par>
                              <p:par>
                                <p:cTn id="61" presetID="2" presetClass="entr" presetSubtype="3"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3000" fill="hold"/>
                                        <p:tgtEl>
                                          <p:spTgt spid="44"/>
                                        </p:tgtEl>
                                        <p:attrNameLst>
                                          <p:attrName>ppt_x</p:attrName>
                                        </p:attrNameLst>
                                      </p:cBhvr>
                                      <p:tavLst>
                                        <p:tav tm="0">
                                          <p:val>
                                            <p:strVal val="1+#ppt_w/2"/>
                                          </p:val>
                                        </p:tav>
                                        <p:tav tm="100000">
                                          <p:val>
                                            <p:strVal val="#ppt_x"/>
                                          </p:val>
                                        </p:tav>
                                      </p:tavLst>
                                    </p:anim>
                                    <p:anim calcmode="lin" valueType="num">
                                      <p:cBhvr additive="base">
                                        <p:cTn id="64" dur="3000" fill="hold"/>
                                        <p:tgtEl>
                                          <p:spTgt spid="44"/>
                                        </p:tgtEl>
                                        <p:attrNameLst>
                                          <p:attrName>ppt_y</p:attrName>
                                        </p:attrNameLst>
                                      </p:cBhvr>
                                      <p:tavLst>
                                        <p:tav tm="0">
                                          <p:val>
                                            <p:strVal val="0-#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3000" fill="hold"/>
                                        <p:tgtEl>
                                          <p:spTgt spid="45"/>
                                        </p:tgtEl>
                                        <p:attrNameLst>
                                          <p:attrName>ppt_x</p:attrName>
                                        </p:attrNameLst>
                                      </p:cBhvr>
                                      <p:tavLst>
                                        <p:tav tm="0">
                                          <p:val>
                                            <p:strVal val="1+#ppt_w/2"/>
                                          </p:val>
                                        </p:tav>
                                        <p:tav tm="100000">
                                          <p:val>
                                            <p:strVal val="#ppt_x"/>
                                          </p:val>
                                        </p:tav>
                                      </p:tavLst>
                                    </p:anim>
                                    <p:anim calcmode="lin" valueType="num">
                                      <p:cBhvr additive="base">
                                        <p:cTn id="68" dur="3000" fill="hold"/>
                                        <p:tgtEl>
                                          <p:spTgt spid="45"/>
                                        </p:tgtEl>
                                        <p:attrNameLst>
                                          <p:attrName>ppt_y</p:attrName>
                                        </p:attrNameLst>
                                      </p:cBhvr>
                                      <p:tavLst>
                                        <p:tav tm="0">
                                          <p:val>
                                            <p:strVal val="1+#ppt_h/2"/>
                                          </p:val>
                                        </p:tav>
                                        <p:tav tm="100000">
                                          <p:val>
                                            <p:strVal val="#ppt_y"/>
                                          </p:val>
                                        </p:tav>
                                      </p:tavLst>
                                    </p:anim>
                                  </p:childTnLst>
                                </p:cTn>
                              </p:par>
                              <p:par>
                                <p:cTn id="69" presetID="2" presetClass="entr" presetSubtype="3" fill="hold" grpId="0" nodeType="withEffect">
                                  <p:stCondLst>
                                    <p:cond delay="0"/>
                                  </p:stCondLst>
                                  <p:childTnLst>
                                    <p:set>
                                      <p:cBhvr>
                                        <p:cTn id="70" dur="1" fill="hold">
                                          <p:stCondLst>
                                            <p:cond delay="0"/>
                                          </p:stCondLst>
                                        </p:cTn>
                                        <p:tgtEl>
                                          <p:spTgt spid="48"/>
                                        </p:tgtEl>
                                        <p:attrNameLst>
                                          <p:attrName>style.visibility</p:attrName>
                                        </p:attrNameLst>
                                      </p:cBhvr>
                                      <p:to>
                                        <p:strVal val="visible"/>
                                      </p:to>
                                    </p:set>
                                    <p:anim calcmode="lin" valueType="num">
                                      <p:cBhvr additive="base">
                                        <p:cTn id="71" dur="3000" fill="hold"/>
                                        <p:tgtEl>
                                          <p:spTgt spid="48"/>
                                        </p:tgtEl>
                                        <p:attrNameLst>
                                          <p:attrName>ppt_x</p:attrName>
                                        </p:attrNameLst>
                                      </p:cBhvr>
                                      <p:tavLst>
                                        <p:tav tm="0">
                                          <p:val>
                                            <p:strVal val="1+#ppt_w/2"/>
                                          </p:val>
                                        </p:tav>
                                        <p:tav tm="100000">
                                          <p:val>
                                            <p:strVal val="#ppt_x"/>
                                          </p:val>
                                        </p:tav>
                                      </p:tavLst>
                                    </p:anim>
                                    <p:anim calcmode="lin" valueType="num">
                                      <p:cBhvr additive="base">
                                        <p:cTn id="72" dur="3000" fill="hold"/>
                                        <p:tgtEl>
                                          <p:spTgt spid="48"/>
                                        </p:tgtEl>
                                        <p:attrNameLst>
                                          <p:attrName>ppt_y</p:attrName>
                                        </p:attrNameLst>
                                      </p:cBhvr>
                                      <p:tavLst>
                                        <p:tav tm="0">
                                          <p:val>
                                            <p:strVal val="0-#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3000" fill="hold"/>
                                        <p:tgtEl>
                                          <p:spTgt spid="49"/>
                                        </p:tgtEl>
                                        <p:attrNameLst>
                                          <p:attrName>ppt_x</p:attrName>
                                        </p:attrNameLst>
                                      </p:cBhvr>
                                      <p:tavLst>
                                        <p:tav tm="0">
                                          <p:val>
                                            <p:strVal val="1+#ppt_w/2"/>
                                          </p:val>
                                        </p:tav>
                                        <p:tav tm="100000">
                                          <p:val>
                                            <p:strVal val="#ppt_x"/>
                                          </p:val>
                                        </p:tav>
                                      </p:tavLst>
                                    </p:anim>
                                    <p:anim calcmode="lin" valueType="num">
                                      <p:cBhvr additive="base">
                                        <p:cTn id="76" dur="3000" fill="hold"/>
                                        <p:tgtEl>
                                          <p:spTgt spid="49"/>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52"/>
                                        </p:tgtEl>
                                        <p:attrNameLst>
                                          <p:attrName>style.visibility</p:attrName>
                                        </p:attrNameLst>
                                      </p:cBhvr>
                                      <p:to>
                                        <p:strVal val="visible"/>
                                      </p:to>
                                    </p:set>
                                    <p:anim calcmode="lin" valueType="num">
                                      <p:cBhvr additive="base">
                                        <p:cTn id="79" dur="3000" fill="hold"/>
                                        <p:tgtEl>
                                          <p:spTgt spid="52"/>
                                        </p:tgtEl>
                                        <p:attrNameLst>
                                          <p:attrName>ppt_x</p:attrName>
                                        </p:attrNameLst>
                                      </p:cBhvr>
                                      <p:tavLst>
                                        <p:tav tm="0">
                                          <p:val>
                                            <p:strVal val="1+#ppt_w/2"/>
                                          </p:val>
                                        </p:tav>
                                        <p:tav tm="100000">
                                          <p:val>
                                            <p:strVal val="#ppt_x"/>
                                          </p:val>
                                        </p:tav>
                                      </p:tavLst>
                                    </p:anim>
                                    <p:anim calcmode="lin" valueType="num">
                                      <p:cBhvr additive="base">
                                        <p:cTn id="80" dur="3000" fill="hold"/>
                                        <p:tgtEl>
                                          <p:spTgt spid="52"/>
                                        </p:tgtEl>
                                        <p:attrNameLst>
                                          <p:attrName>ppt_y</p:attrName>
                                        </p:attrNameLst>
                                      </p:cBhvr>
                                      <p:tavLst>
                                        <p:tav tm="0">
                                          <p:val>
                                            <p:strVal val="0-#ppt_h/2"/>
                                          </p:val>
                                        </p:tav>
                                        <p:tav tm="100000">
                                          <p:val>
                                            <p:strVal val="#ppt_y"/>
                                          </p:val>
                                        </p:tav>
                                      </p:tavLst>
                                    </p:anim>
                                  </p:childTnLst>
                                </p:cTn>
                              </p:par>
                              <p:par>
                                <p:cTn id="81" presetID="2" presetClass="entr" presetSubtype="6" fill="hold" grpId="0" nodeType="with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3000" fill="hold"/>
                                        <p:tgtEl>
                                          <p:spTgt spid="53"/>
                                        </p:tgtEl>
                                        <p:attrNameLst>
                                          <p:attrName>ppt_x</p:attrName>
                                        </p:attrNameLst>
                                      </p:cBhvr>
                                      <p:tavLst>
                                        <p:tav tm="0">
                                          <p:val>
                                            <p:strVal val="1+#ppt_w/2"/>
                                          </p:val>
                                        </p:tav>
                                        <p:tav tm="100000">
                                          <p:val>
                                            <p:strVal val="#ppt_x"/>
                                          </p:val>
                                        </p:tav>
                                      </p:tavLst>
                                    </p:anim>
                                    <p:anim calcmode="lin" valueType="num">
                                      <p:cBhvr additive="base">
                                        <p:cTn id="84" dur="3000" fill="hold"/>
                                        <p:tgtEl>
                                          <p:spTgt spid="53"/>
                                        </p:tgtEl>
                                        <p:attrNameLst>
                                          <p:attrName>ppt_y</p:attrName>
                                        </p:attrNameLst>
                                      </p:cBhvr>
                                      <p:tavLst>
                                        <p:tav tm="0">
                                          <p:val>
                                            <p:strVal val="1+#ppt_h/2"/>
                                          </p:val>
                                        </p:tav>
                                        <p:tav tm="100000">
                                          <p:val>
                                            <p:strVal val="#ppt_y"/>
                                          </p:val>
                                        </p:tav>
                                      </p:tavLst>
                                    </p:anim>
                                  </p:childTnLst>
                                </p:cTn>
                              </p:par>
                              <p:par>
                                <p:cTn id="85" presetID="2" presetClass="entr" presetSubtype="3" fill="hold" grpId="0" nodeType="withEffect">
                                  <p:stCondLst>
                                    <p:cond delay="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3000" fill="hold"/>
                                        <p:tgtEl>
                                          <p:spTgt spid="56"/>
                                        </p:tgtEl>
                                        <p:attrNameLst>
                                          <p:attrName>ppt_x</p:attrName>
                                        </p:attrNameLst>
                                      </p:cBhvr>
                                      <p:tavLst>
                                        <p:tav tm="0">
                                          <p:val>
                                            <p:strVal val="1+#ppt_w/2"/>
                                          </p:val>
                                        </p:tav>
                                        <p:tav tm="100000">
                                          <p:val>
                                            <p:strVal val="#ppt_x"/>
                                          </p:val>
                                        </p:tav>
                                      </p:tavLst>
                                    </p:anim>
                                    <p:anim calcmode="lin" valueType="num">
                                      <p:cBhvr additive="base">
                                        <p:cTn id="88" dur="3000" fill="hold"/>
                                        <p:tgtEl>
                                          <p:spTgt spid="56"/>
                                        </p:tgtEl>
                                        <p:attrNameLst>
                                          <p:attrName>ppt_y</p:attrName>
                                        </p:attrNameLst>
                                      </p:cBhvr>
                                      <p:tavLst>
                                        <p:tav tm="0">
                                          <p:val>
                                            <p:strVal val="0-#ppt_h/2"/>
                                          </p:val>
                                        </p:tav>
                                        <p:tav tm="100000">
                                          <p:val>
                                            <p:strVal val="#ppt_y"/>
                                          </p:val>
                                        </p:tav>
                                      </p:tavLst>
                                    </p:anim>
                                  </p:childTnLst>
                                </p:cTn>
                              </p:par>
                              <p:par>
                                <p:cTn id="89" presetID="2" presetClass="entr" presetSubtype="6" fill="hold" grpId="0" nodeType="with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additive="base">
                                        <p:cTn id="91" dur="3000" fill="hold"/>
                                        <p:tgtEl>
                                          <p:spTgt spid="57"/>
                                        </p:tgtEl>
                                        <p:attrNameLst>
                                          <p:attrName>ppt_x</p:attrName>
                                        </p:attrNameLst>
                                      </p:cBhvr>
                                      <p:tavLst>
                                        <p:tav tm="0">
                                          <p:val>
                                            <p:strVal val="1+#ppt_w/2"/>
                                          </p:val>
                                        </p:tav>
                                        <p:tav tm="100000">
                                          <p:val>
                                            <p:strVal val="#ppt_x"/>
                                          </p:val>
                                        </p:tav>
                                      </p:tavLst>
                                    </p:anim>
                                    <p:anim calcmode="lin" valueType="num">
                                      <p:cBhvr additive="base">
                                        <p:cTn id="92" dur="3000" fill="hold"/>
                                        <p:tgtEl>
                                          <p:spTgt spid="57"/>
                                        </p:tgtEl>
                                        <p:attrNameLst>
                                          <p:attrName>ppt_y</p:attrName>
                                        </p:attrNameLst>
                                      </p:cBhvr>
                                      <p:tavLst>
                                        <p:tav tm="0">
                                          <p:val>
                                            <p:strVal val="1+#ppt_h/2"/>
                                          </p:val>
                                        </p:tav>
                                        <p:tav tm="100000">
                                          <p:val>
                                            <p:strVal val="#ppt_y"/>
                                          </p:val>
                                        </p:tav>
                                      </p:tavLst>
                                    </p:anim>
                                  </p:childTnLst>
                                </p:cTn>
                              </p:par>
                              <p:par>
                                <p:cTn id="93" presetID="2" presetClass="entr" presetSubtype="3" fill="hold" grpId="0" nodeType="with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additive="base">
                                        <p:cTn id="95" dur="3000" fill="hold"/>
                                        <p:tgtEl>
                                          <p:spTgt spid="60"/>
                                        </p:tgtEl>
                                        <p:attrNameLst>
                                          <p:attrName>ppt_x</p:attrName>
                                        </p:attrNameLst>
                                      </p:cBhvr>
                                      <p:tavLst>
                                        <p:tav tm="0">
                                          <p:val>
                                            <p:strVal val="1+#ppt_w/2"/>
                                          </p:val>
                                        </p:tav>
                                        <p:tav tm="100000">
                                          <p:val>
                                            <p:strVal val="#ppt_x"/>
                                          </p:val>
                                        </p:tav>
                                      </p:tavLst>
                                    </p:anim>
                                    <p:anim calcmode="lin" valueType="num">
                                      <p:cBhvr additive="base">
                                        <p:cTn id="96" dur="3000" fill="hold"/>
                                        <p:tgtEl>
                                          <p:spTgt spid="60"/>
                                        </p:tgtEl>
                                        <p:attrNameLst>
                                          <p:attrName>ppt_y</p:attrName>
                                        </p:attrNameLst>
                                      </p:cBhvr>
                                      <p:tavLst>
                                        <p:tav tm="0">
                                          <p:val>
                                            <p:strVal val="0-#ppt_h/2"/>
                                          </p:val>
                                        </p:tav>
                                        <p:tav tm="100000">
                                          <p:val>
                                            <p:strVal val="#ppt_y"/>
                                          </p:val>
                                        </p:tav>
                                      </p:tavLst>
                                    </p:anim>
                                  </p:childTnLst>
                                </p:cTn>
                              </p:par>
                              <p:par>
                                <p:cTn id="97" presetID="2" presetClass="entr" presetSubtype="6" fill="hold" grpId="0" nodeType="withEffect">
                                  <p:stCondLst>
                                    <p:cond delay="0"/>
                                  </p:stCondLst>
                                  <p:childTnLst>
                                    <p:set>
                                      <p:cBhvr>
                                        <p:cTn id="98" dur="1" fill="hold">
                                          <p:stCondLst>
                                            <p:cond delay="0"/>
                                          </p:stCondLst>
                                        </p:cTn>
                                        <p:tgtEl>
                                          <p:spTgt spid="61"/>
                                        </p:tgtEl>
                                        <p:attrNameLst>
                                          <p:attrName>style.visibility</p:attrName>
                                        </p:attrNameLst>
                                      </p:cBhvr>
                                      <p:to>
                                        <p:strVal val="visible"/>
                                      </p:to>
                                    </p:set>
                                    <p:anim calcmode="lin" valueType="num">
                                      <p:cBhvr additive="base">
                                        <p:cTn id="99" dur="3000" fill="hold"/>
                                        <p:tgtEl>
                                          <p:spTgt spid="61"/>
                                        </p:tgtEl>
                                        <p:attrNameLst>
                                          <p:attrName>ppt_x</p:attrName>
                                        </p:attrNameLst>
                                      </p:cBhvr>
                                      <p:tavLst>
                                        <p:tav tm="0">
                                          <p:val>
                                            <p:strVal val="1+#ppt_w/2"/>
                                          </p:val>
                                        </p:tav>
                                        <p:tav tm="100000">
                                          <p:val>
                                            <p:strVal val="#ppt_x"/>
                                          </p:val>
                                        </p:tav>
                                      </p:tavLst>
                                    </p:anim>
                                    <p:anim calcmode="lin" valueType="num">
                                      <p:cBhvr additive="base">
                                        <p:cTn id="100" dur="3000" fill="hold"/>
                                        <p:tgtEl>
                                          <p:spTgt spid="61"/>
                                        </p:tgtEl>
                                        <p:attrNameLst>
                                          <p:attrName>ppt_y</p:attrName>
                                        </p:attrNameLst>
                                      </p:cBhvr>
                                      <p:tavLst>
                                        <p:tav tm="0">
                                          <p:val>
                                            <p:strVal val="1+#ppt_h/2"/>
                                          </p:val>
                                        </p:tav>
                                        <p:tav tm="100000">
                                          <p:val>
                                            <p:strVal val="#ppt_y"/>
                                          </p:val>
                                        </p:tav>
                                      </p:tavLst>
                                    </p:anim>
                                  </p:childTnLst>
                                </p:cTn>
                              </p:par>
                              <p:par>
                                <p:cTn id="101" presetID="3" presetClass="entr" presetSubtype="5" fill="hold" grpId="1"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blinds(vertical)">
                                      <p:cBhvr>
                                        <p:cTn id="103" dur="3000"/>
                                        <p:tgtEl>
                                          <p:spTgt spid="14"/>
                                        </p:tgtEl>
                                      </p:cBhvr>
                                    </p:animEffect>
                                  </p:childTnLst>
                                </p:cTn>
                              </p:par>
                              <p:par>
                                <p:cTn id="104" presetID="3" presetClass="entr" presetSubtype="5"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blinds(vertical)">
                                      <p:cBhvr>
                                        <p:cTn id="106" dur="3000"/>
                                        <p:tgtEl>
                                          <p:spTgt spid="15"/>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blinds(vertical)">
                                      <p:cBhvr>
                                        <p:cTn id="109" dur="3000"/>
                                        <p:tgtEl>
                                          <p:spTgt spid="18"/>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blinds(vertical)">
                                      <p:cBhvr>
                                        <p:cTn id="112" dur="3000"/>
                                        <p:tgtEl>
                                          <p:spTgt spid="19"/>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22"/>
                                        </p:tgtEl>
                                        <p:attrNameLst>
                                          <p:attrName>style.visibility</p:attrName>
                                        </p:attrNameLst>
                                      </p:cBhvr>
                                      <p:to>
                                        <p:strVal val="visible"/>
                                      </p:to>
                                    </p:set>
                                    <p:animEffect transition="in" filter="blinds(vertical)">
                                      <p:cBhvr>
                                        <p:cTn id="115" dur="3000"/>
                                        <p:tgtEl>
                                          <p:spTgt spid="22"/>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23"/>
                                        </p:tgtEl>
                                        <p:attrNameLst>
                                          <p:attrName>style.visibility</p:attrName>
                                        </p:attrNameLst>
                                      </p:cBhvr>
                                      <p:to>
                                        <p:strVal val="visible"/>
                                      </p:to>
                                    </p:set>
                                    <p:animEffect transition="in" filter="blinds(vertical)">
                                      <p:cBhvr>
                                        <p:cTn id="118" dur="3000"/>
                                        <p:tgtEl>
                                          <p:spTgt spid="23"/>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blinds(vertical)">
                                      <p:cBhvr>
                                        <p:cTn id="121" dur="3000"/>
                                        <p:tgtEl>
                                          <p:spTgt spid="26"/>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27"/>
                                        </p:tgtEl>
                                        <p:attrNameLst>
                                          <p:attrName>style.visibility</p:attrName>
                                        </p:attrNameLst>
                                      </p:cBhvr>
                                      <p:to>
                                        <p:strVal val="visible"/>
                                      </p:to>
                                    </p:set>
                                    <p:animEffect transition="in" filter="blinds(vertical)">
                                      <p:cBhvr>
                                        <p:cTn id="124" dur="3000"/>
                                        <p:tgtEl>
                                          <p:spTgt spid="27"/>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blinds(vertical)">
                                      <p:cBhvr>
                                        <p:cTn id="127" dur="3000"/>
                                        <p:tgtEl>
                                          <p:spTgt spid="30"/>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blinds(vertical)">
                                      <p:cBhvr>
                                        <p:cTn id="130" dur="3000"/>
                                        <p:tgtEl>
                                          <p:spTgt spid="31"/>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34"/>
                                        </p:tgtEl>
                                        <p:attrNameLst>
                                          <p:attrName>style.visibility</p:attrName>
                                        </p:attrNameLst>
                                      </p:cBhvr>
                                      <p:to>
                                        <p:strVal val="visible"/>
                                      </p:to>
                                    </p:set>
                                    <p:animEffect transition="in" filter="blinds(vertical)">
                                      <p:cBhvr>
                                        <p:cTn id="133" dur="3000"/>
                                        <p:tgtEl>
                                          <p:spTgt spid="34"/>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35"/>
                                        </p:tgtEl>
                                        <p:attrNameLst>
                                          <p:attrName>style.visibility</p:attrName>
                                        </p:attrNameLst>
                                      </p:cBhvr>
                                      <p:to>
                                        <p:strVal val="visible"/>
                                      </p:to>
                                    </p:set>
                                    <p:animEffect transition="in" filter="blinds(vertical)">
                                      <p:cBhvr>
                                        <p:cTn id="136" dur="3000"/>
                                        <p:tgtEl>
                                          <p:spTgt spid="35"/>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40"/>
                                        </p:tgtEl>
                                        <p:attrNameLst>
                                          <p:attrName>style.visibility</p:attrName>
                                        </p:attrNameLst>
                                      </p:cBhvr>
                                      <p:to>
                                        <p:strVal val="visible"/>
                                      </p:to>
                                    </p:set>
                                    <p:animEffect transition="in" filter="blinds(vertical)">
                                      <p:cBhvr>
                                        <p:cTn id="139" dur="3000"/>
                                        <p:tgtEl>
                                          <p:spTgt spid="40"/>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41"/>
                                        </p:tgtEl>
                                        <p:attrNameLst>
                                          <p:attrName>style.visibility</p:attrName>
                                        </p:attrNameLst>
                                      </p:cBhvr>
                                      <p:to>
                                        <p:strVal val="visible"/>
                                      </p:to>
                                    </p:set>
                                    <p:animEffect transition="in" filter="blinds(vertical)">
                                      <p:cBhvr>
                                        <p:cTn id="142" dur="3000"/>
                                        <p:tgtEl>
                                          <p:spTgt spid="41"/>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44"/>
                                        </p:tgtEl>
                                        <p:attrNameLst>
                                          <p:attrName>style.visibility</p:attrName>
                                        </p:attrNameLst>
                                      </p:cBhvr>
                                      <p:to>
                                        <p:strVal val="visible"/>
                                      </p:to>
                                    </p:set>
                                    <p:animEffect transition="in" filter="blinds(vertical)">
                                      <p:cBhvr>
                                        <p:cTn id="145" dur="3000"/>
                                        <p:tgtEl>
                                          <p:spTgt spid="44"/>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45"/>
                                        </p:tgtEl>
                                        <p:attrNameLst>
                                          <p:attrName>style.visibility</p:attrName>
                                        </p:attrNameLst>
                                      </p:cBhvr>
                                      <p:to>
                                        <p:strVal val="visible"/>
                                      </p:to>
                                    </p:set>
                                    <p:animEffect transition="in" filter="blinds(vertical)">
                                      <p:cBhvr>
                                        <p:cTn id="148" dur="3000"/>
                                        <p:tgtEl>
                                          <p:spTgt spid="45"/>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48"/>
                                        </p:tgtEl>
                                        <p:attrNameLst>
                                          <p:attrName>style.visibility</p:attrName>
                                        </p:attrNameLst>
                                      </p:cBhvr>
                                      <p:to>
                                        <p:strVal val="visible"/>
                                      </p:to>
                                    </p:set>
                                    <p:animEffect transition="in" filter="blinds(vertical)">
                                      <p:cBhvr>
                                        <p:cTn id="151" dur="3000"/>
                                        <p:tgtEl>
                                          <p:spTgt spid="4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49"/>
                                        </p:tgtEl>
                                        <p:attrNameLst>
                                          <p:attrName>style.visibility</p:attrName>
                                        </p:attrNameLst>
                                      </p:cBhvr>
                                      <p:to>
                                        <p:strVal val="visible"/>
                                      </p:to>
                                    </p:set>
                                    <p:animEffect transition="in" filter="blinds(vertical)">
                                      <p:cBhvr>
                                        <p:cTn id="154" dur="3000"/>
                                        <p:tgtEl>
                                          <p:spTgt spid="4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52"/>
                                        </p:tgtEl>
                                        <p:attrNameLst>
                                          <p:attrName>style.visibility</p:attrName>
                                        </p:attrNameLst>
                                      </p:cBhvr>
                                      <p:to>
                                        <p:strVal val="visible"/>
                                      </p:to>
                                    </p:set>
                                    <p:animEffect transition="in" filter="blinds(vertical)">
                                      <p:cBhvr>
                                        <p:cTn id="157" dur="3000"/>
                                        <p:tgtEl>
                                          <p:spTgt spid="52"/>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53"/>
                                        </p:tgtEl>
                                        <p:attrNameLst>
                                          <p:attrName>style.visibility</p:attrName>
                                        </p:attrNameLst>
                                      </p:cBhvr>
                                      <p:to>
                                        <p:strVal val="visible"/>
                                      </p:to>
                                    </p:set>
                                    <p:animEffect transition="in" filter="blinds(vertical)">
                                      <p:cBhvr>
                                        <p:cTn id="160" dur="3000"/>
                                        <p:tgtEl>
                                          <p:spTgt spid="53"/>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blinds(vertical)">
                                      <p:cBhvr>
                                        <p:cTn id="163" dur="3000"/>
                                        <p:tgtEl>
                                          <p:spTgt spid="56"/>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57"/>
                                        </p:tgtEl>
                                        <p:attrNameLst>
                                          <p:attrName>style.visibility</p:attrName>
                                        </p:attrNameLst>
                                      </p:cBhvr>
                                      <p:to>
                                        <p:strVal val="visible"/>
                                      </p:to>
                                    </p:set>
                                    <p:animEffect transition="in" filter="blinds(vertical)">
                                      <p:cBhvr>
                                        <p:cTn id="166" dur="3000"/>
                                        <p:tgtEl>
                                          <p:spTgt spid="57"/>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60"/>
                                        </p:tgtEl>
                                        <p:attrNameLst>
                                          <p:attrName>style.visibility</p:attrName>
                                        </p:attrNameLst>
                                      </p:cBhvr>
                                      <p:to>
                                        <p:strVal val="visible"/>
                                      </p:to>
                                    </p:set>
                                    <p:animEffect transition="in" filter="blinds(vertical)">
                                      <p:cBhvr>
                                        <p:cTn id="169" dur="3000"/>
                                        <p:tgtEl>
                                          <p:spTgt spid="60"/>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61"/>
                                        </p:tgtEl>
                                        <p:attrNameLst>
                                          <p:attrName>style.visibility</p:attrName>
                                        </p:attrNameLst>
                                      </p:cBhvr>
                                      <p:to>
                                        <p:strVal val="visible"/>
                                      </p:to>
                                    </p:set>
                                    <p:animEffect transition="in" filter="blinds(vertical)">
                                      <p:cBhvr>
                                        <p:cTn id="172" dur="3000"/>
                                        <p:tgtEl>
                                          <p:spTgt spid="61"/>
                                        </p:tgtEl>
                                      </p:cBhvr>
                                    </p:animEffect>
                                  </p:childTnLst>
                                </p:cTn>
                              </p:par>
                              <p:par>
                                <p:cTn id="173" presetID="2" presetClass="exit" presetSubtype="8" fill="hold" grpId="2"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2"/>
                                        </p:tgtEl>
                                        <p:attrNameLst>
                                          <p:attrName>ppt_x</p:attrName>
                                        </p:attrNameLst>
                                      </p:cBhvr>
                                      <p:tavLst>
                                        <p:tav tm="0">
                                          <p:val>
                                            <p:strVal val="ppt_x"/>
                                          </p:val>
                                        </p:tav>
                                        <p:tav tm="100000">
                                          <p:val>
                                            <p:strVal val="0-ppt_w/2"/>
                                          </p:val>
                                        </p:tav>
                                      </p:tavLst>
                                    </p:anim>
                                    <p:anim calcmode="lin" valueType="num">
                                      <p:cBhvr additive="base">
                                        <p:cTn id="191" dur="3000"/>
                                        <p:tgtEl>
                                          <p:spTgt spid="22"/>
                                        </p:tgtEl>
                                        <p:attrNameLst>
                                          <p:attrName>ppt_y</p:attrName>
                                        </p:attrNameLst>
                                      </p:cBhvr>
                                      <p:tavLst>
                                        <p:tav tm="0">
                                          <p:val>
                                            <p:strVal val="ppt_y"/>
                                          </p:val>
                                        </p:tav>
                                        <p:tav tm="100000">
                                          <p:val>
                                            <p:strVal val="ppt_y"/>
                                          </p:val>
                                        </p:tav>
                                      </p:tavLst>
                                    </p:anim>
                                    <p:set>
                                      <p:cBhvr>
                                        <p:cTn id="192" dur="1" fill="hold">
                                          <p:stCondLst>
                                            <p:cond delay="2999"/>
                                          </p:stCondLst>
                                        </p:cTn>
                                        <p:tgtEl>
                                          <p:spTgt spid="22"/>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3"/>
                                        </p:tgtEl>
                                        <p:attrNameLst>
                                          <p:attrName>ppt_x</p:attrName>
                                        </p:attrNameLst>
                                      </p:cBhvr>
                                      <p:tavLst>
                                        <p:tav tm="0">
                                          <p:val>
                                            <p:strVal val="ppt_x"/>
                                          </p:val>
                                        </p:tav>
                                        <p:tav tm="100000">
                                          <p:val>
                                            <p:strVal val="0-ppt_w/2"/>
                                          </p:val>
                                        </p:tav>
                                      </p:tavLst>
                                    </p:anim>
                                    <p:anim calcmode="lin" valueType="num">
                                      <p:cBhvr additive="base">
                                        <p:cTn id="195" dur="3000"/>
                                        <p:tgtEl>
                                          <p:spTgt spid="23"/>
                                        </p:tgtEl>
                                        <p:attrNameLst>
                                          <p:attrName>ppt_y</p:attrName>
                                        </p:attrNameLst>
                                      </p:cBhvr>
                                      <p:tavLst>
                                        <p:tav tm="0">
                                          <p:val>
                                            <p:strVal val="ppt_y"/>
                                          </p:val>
                                        </p:tav>
                                        <p:tav tm="100000">
                                          <p:val>
                                            <p:strVal val="ppt_y"/>
                                          </p:val>
                                        </p:tav>
                                      </p:tavLst>
                                    </p:anim>
                                    <p:set>
                                      <p:cBhvr>
                                        <p:cTn id="196" dur="1" fill="hold">
                                          <p:stCondLst>
                                            <p:cond delay="2999"/>
                                          </p:stCondLst>
                                        </p:cTn>
                                        <p:tgtEl>
                                          <p:spTgt spid="23"/>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0-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7"/>
                                        </p:tgtEl>
                                        <p:attrNameLst>
                                          <p:attrName>ppt_x</p:attrName>
                                        </p:attrNameLst>
                                      </p:cBhvr>
                                      <p:tavLst>
                                        <p:tav tm="0">
                                          <p:val>
                                            <p:strVal val="ppt_x"/>
                                          </p:val>
                                        </p:tav>
                                        <p:tav tm="100000">
                                          <p:val>
                                            <p:strVal val="0-ppt_w/2"/>
                                          </p:val>
                                        </p:tav>
                                      </p:tavLst>
                                    </p:anim>
                                    <p:anim calcmode="lin" valueType="num">
                                      <p:cBhvr additive="base">
                                        <p:cTn id="203" dur="3000"/>
                                        <p:tgtEl>
                                          <p:spTgt spid="27"/>
                                        </p:tgtEl>
                                        <p:attrNameLst>
                                          <p:attrName>ppt_y</p:attrName>
                                        </p:attrNameLst>
                                      </p:cBhvr>
                                      <p:tavLst>
                                        <p:tav tm="0">
                                          <p:val>
                                            <p:strVal val="ppt_y"/>
                                          </p:val>
                                        </p:tav>
                                        <p:tav tm="100000">
                                          <p:val>
                                            <p:strVal val="ppt_y"/>
                                          </p:val>
                                        </p:tav>
                                      </p:tavLst>
                                    </p:anim>
                                    <p:set>
                                      <p:cBhvr>
                                        <p:cTn id="204" dur="1" fill="hold">
                                          <p:stCondLst>
                                            <p:cond delay="2999"/>
                                          </p:stCondLst>
                                        </p:cTn>
                                        <p:tgtEl>
                                          <p:spTgt spid="2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30"/>
                                        </p:tgtEl>
                                        <p:attrNameLst>
                                          <p:attrName>ppt_x</p:attrName>
                                        </p:attrNameLst>
                                      </p:cBhvr>
                                      <p:tavLst>
                                        <p:tav tm="0">
                                          <p:val>
                                            <p:strVal val="ppt_x"/>
                                          </p:val>
                                        </p:tav>
                                        <p:tav tm="100000">
                                          <p:val>
                                            <p:strVal val="0-ppt_w/2"/>
                                          </p:val>
                                        </p:tav>
                                      </p:tavLst>
                                    </p:anim>
                                    <p:anim calcmode="lin" valueType="num">
                                      <p:cBhvr additive="base">
                                        <p:cTn id="207" dur="3000"/>
                                        <p:tgtEl>
                                          <p:spTgt spid="30"/>
                                        </p:tgtEl>
                                        <p:attrNameLst>
                                          <p:attrName>ppt_y</p:attrName>
                                        </p:attrNameLst>
                                      </p:cBhvr>
                                      <p:tavLst>
                                        <p:tav tm="0">
                                          <p:val>
                                            <p:strVal val="ppt_y"/>
                                          </p:val>
                                        </p:tav>
                                        <p:tav tm="100000">
                                          <p:val>
                                            <p:strVal val="ppt_y"/>
                                          </p:val>
                                        </p:tav>
                                      </p:tavLst>
                                    </p:anim>
                                    <p:set>
                                      <p:cBhvr>
                                        <p:cTn id="208" dur="1" fill="hold">
                                          <p:stCondLst>
                                            <p:cond delay="2999"/>
                                          </p:stCondLst>
                                        </p:cTn>
                                        <p:tgtEl>
                                          <p:spTgt spid="30"/>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31"/>
                                        </p:tgtEl>
                                        <p:attrNameLst>
                                          <p:attrName>ppt_x</p:attrName>
                                        </p:attrNameLst>
                                      </p:cBhvr>
                                      <p:tavLst>
                                        <p:tav tm="0">
                                          <p:val>
                                            <p:strVal val="ppt_x"/>
                                          </p:val>
                                        </p:tav>
                                        <p:tav tm="100000">
                                          <p:val>
                                            <p:strVal val="0-ppt_w/2"/>
                                          </p:val>
                                        </p:tav>
                                      </p:tavLst>
                                    </p:anim>
                                    <p:anim calcmode="lin" valueType="num">
                                      <p:cBhvr additive="base">
                                        <p:cTn id="211" dur="3000"/>
                                        <p:tgtEl>
                                          <p:spTgt spid="31"/>
                                        </p:tgtEl>
                                        <p:attrNameLst>
                                          <p:attrName>ppt_y</p:attrName>
                                        </p:attrNameLst>
                                      </p:cBhvr>
                                      <p:tavLst>
                                        <p:tav tm="0">
                                          <p:val>
                                            <p:strVal val="ppt_y"/>
                                          </p:val>
                                        </p:tav>
                                        <p:tav tm="100000">
                                          <p:val>
                                            <p:strVal val="ppt_y"/>
                                          </p:val>
                                        </p:tav>
                                      </p:tavLst>
                                    </p:anim>
                                    <p:set>
                                      <p:cBhvr>
                                        <p:cTn id="212" dur="1" fill="hold">
                                          <p:stCondLst>
                                            <p:cond delay="2999"/>
                                          </p:stCondLst>
                                        </p:cTn>
                                        <p:tgtEl>
                                          <p:spTgt spid="31"/>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34"/>
                                        </p:tgtEl>
                                        <p:attrNameLst>
                                          <p:attrName>ppt_x</p:attrName>
                                        </p:attrNameLst>
                                      </p:cBhvr>
                                      <p:tavLst>
                                        <p:tav tm="0">
                                          <p:val>
                                            <p:strVal val="ppt_x"/>
                                          </p:val>
                                        </p:tav>
                                        <p:tav tm="100000">
                                          <p:val>
                                            <p:strVal val="0-ppt_w/2"/>
                                          </p:val>
                                        </p:tav>
                                      </p:tavLst>
                                    </p:anim>
                                    <p:anim calcmode="lin" valueType="num">
                                      <p:cBhvr additive="base">
                                        <p:cTn id="215" dur="3000"/>
                                        <p:tgtEl>
                                          <p:spTgt spid="34"/>
                                        </p:tgtEl>
                                        <p:attrNameLst>
                                          <p:attrName>ppt_y</p:attrName>
                                        </p:attrNameLst>
                                      </p:cBhvr>
                                      <p:tavLst>
                                        <p:tav tm="0">
                                          <p:val>
                                            <p:strVal val="ppt_y"/>
                                          </p:val>
                                        </p:tav>
                                        <p:tav tm="100000">
                                          <p:val>
                                            <p:strVal val="ppt_y"/>
                                          </p:val>
                                        </p:tav>
                                      </p:tavLst>
                                    </p:anim>
                                    <p:set>
                                      <p:cBhvr>
                                        <p:cTn id="216" dur="1" fill="hold">
                                          <p:stCondLst>
                                            <p:cond delay="2999"/>
                                          </p:stCondLst>
                                        </p:cTn>
                                        <p:tgtEl>
                                          <p:spTgt spid="3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35"/>
                                        </p:tgtEl>
                                        <p:attrNameLst>
                                          <p:attrName>ppt_x</p:attrName>
                                        </p:attrNameLst>
                                      </p:cBhvr>
                                      <p:tavLst>
                                        <p:tav tm="0">
                                          <p:val>
                                            <p:strVal val="ppt_x"/>
                                          </p:val>
                                        </p:tav>
                                        <p:tav tm="100000">
                                          <p:val>
                                            <p:strVal val="0-ppt_w/2"/>
                                          </p:val>
                                        </p:tav>
                                      </p:tavLst>
                                    </p:anim>
                                    <p:anim calcmode="lin" valueType="num">
                                      <p:cBhvr additive="base">
                                        <p:cTn id="219" dur="3000"/>
                                        <p:tgtEl>
                                          <p:spTgt spid="35"/>
                                        </p:tgtEl>
                                        <p:attrNameLst>
                                          <p:attrName>ppt_y</p:attrName>
                                        </p:attrNameLst>
                                      </p:cBhvr>
                                      <p:tavLst>
                                        <p:tav tm="0">
                                          <p:val>
                                            <p:strVal val="ppt_y"/>
                                          </p:val>
                                        </p:tav>
                                        <p:tav tm="100000">
                                          <p:val>
                                            <p:strVal val="ppt_y"/>
                                          </p:val>
                                        </p:tav>
                                      </p:tavLst>
                                    </p:anim>
                                    <p:set>
                                      <p:cBhvr>
                                        <p:cTn id="220" dur="1" fill="hold">
                                          <p:stCondLst>
                                            <p:cond delay="2999"/>
                                          </p:stCondLst>
                                        </p:cTn>
                                        <p:tgtEl>
                                          <p:spTgt spid="3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3000"/>
                                        <p:tgtEl>
                                          <p:spTgt spid="40"/>
                                        </p:tgtEl>
                                        <p:attrNameLst>
                                          <p:attrName>ppt_x</p:attrName>
                                        </p:attrNameLst>
                                      </p:cBhvr>
                                      <p:tavLst>
                                        <p:tav tm="0">
                                          <p:val>
                                            <p:strVal val="ppt_x"/>
                                          </p:val>
                                        </p:tav>
                                        <p:tav tm="100000">
                                          <p:val>
                                            <p:strVal val="1+ppt_w/2"/>
                                          </p:val>
                                        </p:tav>
                                      </p:tavLst>
                                    </p:anim>
                                    <p:anim calcmode="lin" valueType="num">
                                      <p:cBhvr additive="base">
                                        <p:cTn id="223" dur="3000"/>
                                        <p:tgtEl>
                                          <p:spTgt spid="40"/>
                                        </p:tgtEl>
                                        <p:attrNameLst>
                                          <p:attrName>ppt_y</p:attrName>
                                        </p:attrNameLst>
                                      </p:cBhvr>
                                      <p:tavLst>
                                        <p:tav tm="0">
                                          <p:val>
                                            <p:strVal val="ppt_y"/>
                                          </p:val>
                                        </p:tav>
                                        <p:tav tm="100000">
                                          <p:val>
                                            <p:strVal val="ppt_y"/>
                                          </p:val>
                                        </p:tav>
                                      </p:tavLst>
                                    </p:anim>
                                    <p:set>
                                      <p:cBhvr>
                                        <p:cTn id="224" dur="1" fill="hold">
                                          <p:stCondLst>
                                            <p:cond delay="2999"/>
                                          </p:stCondLst>
                                        </p:cTn>
                                        <p:tgtEl>
                                          <p:spTgt spid="40"/>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3000"/>
                                        <p:tgtEl>
                                          <p:spTgt spid="41"/>
                                        </p:tgtEl>
                                        <p:attrNameLst>
                                          <p:attrName>ppt_x</p:attrName>
                                        </p:attrNameLst>
                                      </p:cBhvr>
                                      <p:tavLst>
                                        <p:tav tm="0">
                                          <p:val>
                                            <p:strVal val="ppt_x"/>
                                          </p:val>
                                        </p:tav>
                                        <p:tav tm="100000">
                                          <p:val>
                                            <p:strVal val="1+ppt_w/2"/>
                                          </p:val>
                                        </p:tav>
                                      </p:tavLst>
                                    </p:anim>
                                    <p:anim calcmode="lin" valueType="num">
                                      <p:cBhvr additive="base">
                                        <p:cTn id="227" dur="3000"/>
                                        <p:tgtEl>
                                          <p:spTgt spid="41"/>
                                        </p:tgtEl>
                                        <p:attrNameLst>
                                          <p:attrName>ppt_y</p:attrName>
                                        </p:attrNameLst>
                                      </p:cBhvr>
                                      <p:tavLst>
                                        <p:tav tm="0">
                                          <p:val>
                                            <p:strVal val="ppt_y"/>
                                          </p:val>
                                        </p:tav>
                                        <p:tav tm="100000">
                                          <p:val>
                                            <p:strVal val="ppt_y"/>
                                          </p:val>
                                        </p:tav>
                                      </p:tavLst>
                                    </p:anim>
                                    <p:set>
                                      <p:cBhvr>
                                        <p:cTn id="228" dur="1" fill="hold">
                                          <p:stCondLst>
                                            <p:cond delay="2999"/>
                                          </p:stCondLst>
                                        </p:cTn>
                                        <p:tgtEl>
                                          <p:spTgt spid="41"/>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44"/>
                                        </p:tgtEl>
                                        <p:attrNameLst>
                                          <p:attrName>ppt_x</p:attrName>
                                        </p:attrNameLst>
                                      </p:cBhvr>
                                      <p:tavLst>
                                        <p:tav tm="0">
                                          <p:val>
                                            <p:strVal val="ppt_x"/>
                                          </p:val>
                                        </p:tav>
                                        <p:tav tm="100000">
                                          <p:val>
                                            <p:strVal val="1+ppt_w/2"/>
                                          </p:val>
                                        </p:tav>
                                      </p:tavLst>
                                    </p:anim>
                                    <p:anim calcmode="lin" valueType="num">
                                      <p:cBhvr additive="base">
                                        <p:cTn id="231" dur="3000"/>
                                        <p:tgtEl>
                                          <p:spTgt spid="44"/>
                                        </p:tgtEl>
                                        <p:attrNameLst>
                                          <p:attrName>ppt_y</p:attrName>
                                        </p:attrNameLst>
                                      </p:cBhvr>
                                      <p:tavLst>
                                        <p:tav tm="0">
                                          <p:val>
                                            <p:strVal val="ppt_y"/>
                                          </p:val>
                                        </p:tav>
                                        <p:tav tm="100000">
                                          <p:val>
                                            <p:strVal val="ppt_y"/>
                                          </p:val>
                                        </p:tav>
                                      </p:tavLst>
                                    </p:anim>
                                    <p:set>
                                      <p:cBhvr>
                                        <p:cTn id="232" dur="1" fill="hold">
                                          <p:stCondLst>
                                            <p:cond delay="2999"/>
                                          </p:stCondLst>
                                        </p:cTn>
                                        <p:tgtEl>
                                          <p:spTgt spid="44"/>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45"/>
                                        </p:tgtEl>
                                        <p:attrNameLst>
                                          <p:attrName>ppt_x</p:attrName>
                                        </p:attrNameLst>
                                      </p:cBhvr>
                                      <p:tavLst>
                                        <p:tav tm="0">
                                          <p:val>
                                            <p:strVal val="ppt_x"/>
                                          </p:val>
                                        </p:tav>
                                        <p:tav tm="100000">
                                          <p:val>
                                            <p:strVal val="1+ppt_w/2"/>
                                          </p:val>
                                        </p:tav>
                                      </p:tavLst>
                                    </p:anim>
                                    <p:anim calcmode="lin" valueType="num">
                                      <p:cBhvr additive="base">
                                        <p:cTn id="235" dur="3000"/>
                                        <p:tgtEl>
                                          <p:spTgt spid="45"/>
                                        </p:tgtEl>
                                        <p:attrNameLst>
                                          <p:attrName>ppt_y</p:attrName>
                                        </p:attrNameLst>
                                      </p:cBhvr>
                                      <p:tavLst>
                                        <p:tav tm="0">
                                          <p:val>
                                            <p:strVal val="ppt_y"/>
                                          </p:val>
                                        </p:tav>
                                        <p:tav tm="100000">
                                          <p:val>
                                            <p:strVal val="ppt_y"/>
                                          </p:val>
                                        </p:tav>
                                      </p:tavLst>
                                    </p:anim>
                                    <p:set>
                                      <p:cBhvr>
                                        <p:cTn id="236" dur="1" fill="hold">
                                          <p:stCondLst>
                                            <p:cond delay="2999"/>
                                          </p:stCondLst>
                                        </p:cTn>
                                        <p:tgtEl>
                                          <p:spTgt spid="45"/>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48"/>
                                        </p:tgtEl>
                                        <p:attrNameLst>
                                          <p:attrName>ppt_x</p:attrName>
                                        </p:attrNameLst>
                                      </p:cBhvr>
                                      <p:tavLst>
                                        <p:tav tm="0">
                                          <p:val>
                                            <p:strVal val="ppt_x"/>
                                          </p:val>
                                        </p:tav>
                                        <p:tav tm="100000">
                                          <p:val>
                                            <p:strVal val="1+ppt_w/2"/>
                                          </p:val>
                                        </p:tav>
                                      </p:tavLst>
                                    </p:anim>
                                    <p:anim calcmode="lin" valueType="num">
                                      <p:cBhvr additive="base">
                                        <p:cTn id="239" dur="3000"/>
                                        <p:tgtEl>
                                          <p:spTgt spid="48"/>
                                        </p:tgtEl>
                                        <p:attrNameLst>
                                          <p:attrName>ppt_y</p:attrName>
                                        </p:attrNameLst>
                                      </p:cBhvr>
                                      <p:tavLst>
                                        <p:tav tm="0">
                                          <p:val>
                                            <p:strVal val="ppt_y"/>
                                          </p:val>
                                        </p:tav>
                                        <p:tav tm="100000">
                                          <p:val>
                                            <p:strVal val="ppt_y"/>
                                          </p:val>
                                        </p:tav>
                                      </p:tavLst>
                                    </p:anim>
                                    <p:set>
                                      <p:cBhvr>
                                        <p:cTn id="240" dur="1" fill="hold">
                                          <p:stCondLst>
                                            <p:cond delay="2999"/>
                                          </p:stCondLst>
                                        </p:cTn>
                                        <p:tgtEl>
                                          <p:spTgt spid="48"/>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49"/>
                                        </p:tgtEl>
                                        <p:attrNameLst>
                                          <p:attrName>ppt_x</p:attrName>
                                        </p:attrNameLst>
                                      </p:cBhvr>
                                      <p:tavLst>
                                        <p:tav tm="0">
                                          <p:val>
                                            <p:strVal val="ppt_x"/>
                                          </p:val>
                                        </p:tav>
                                        <p:tav tm="100000">
                                          <p:val>
                                            <p:strVal val="1+ppt_w/2"/>
                                          </p:val>
                                        </p:tav>
                                      </p:tavLst>
                                    </p:anim>
                                    <p:anim calcmode="lin" valueType="num">
                                      <p:cBhvr additive="base">
                                        <p:cTn id="243" dur="3000"/>
                                        <p:tgtEl>
                                          <p:spTgt spid="49"/>
                                        </p:tgtEl>
                                        <p:attrNameLst>
                                          <p:attrName>ppt_y</p:attrName>
                                        </p:attrNameLst>
                                      </p:cBhvr>
                                      <p:tavLst>
                                        <p:tav tm="0">
                                          <p:val>
                                            <p:strVal val="ppt_y"/>
                                          </p:val>
                                        </p:tav>
                                        <p:tav tm="100000">
                                          <p:val>
                                            <p:strVal val="ppt_y"/>
                                          </p:val>
                                        </p:tav>
                                      </p:tavLst>
                                    </p:anim>
                                    <p:set>
                                      <p:cBhvr>
                                        <p:cTn id="244" dur="1" fill="hold">
                                          <p:stCondLst>
                                            <p:cond delay="2999"/>
                                          </p:stCondLst>
                                        </p:cTn>
                                        <p:tgtEl>
                                          <p:spTgt spid="49"/>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52"/>
                                        </p:tgtEl>
                                        <p:attrNameLst>
                                          <p:attrName>ppt_x</p:attrName>
                                        </p:attrNameLst>
                                      </p:cBhvr>
                                      <p:tavLst>
                                        <p:tav tm="0">
                                          <p:val>
                                            <p:strVal val="ppt_x"/>
                                          </p:val>
                                        </p:tav>
                                        <p:tav tm="100000">
                                          <p:val>
                                            <p:strVal val="1+ppt_w/2"/>
                                          </p:val>
                                        </p:tav>
                                      </p:tavLst>
                                    </p:anim>
                                    <p:anim calcmode="lin" valueType="num">
                                      <p:cBhvr additive="base">
                                        <p:cTn id="247" dur="3000"/>
                                        <p:tgtEl>
                                          <p:spTgt spid="52"/>
                                        </p:tgtEl>
                                        <p:attrNameLst>
                                          <p:attrName>ppt_y</p:attrName>
                                        </p:attrNameLst>
                                      </p:cBhvr>
                                      <p:tavLst>
                                        <p:tav tm="0">
                                          <p:val>
                                            <p:strVal val="ppt_y"/>
                                          </p:val>
                                        </p:tav>
                                        <p:tav tm="100000">
                                          <p:val>
                                            <p:strVal val="ppt_y"/>
                                          </p:val>
                                        </p:tav>
                                      </p:tavLst>
                                    </p:anim>
                                    <p:set>
                                      <p:cBhvr>
                                        <p:cTn id="248" dur="1" fill="hold">
                                          <p:stCondLst>
                                            <p:cond delay="2999"/>
                                          </p:stCondLst>
                                        </p:cTn>
                                        <p:tgtEl>
                                          <p:spTgt spid="52"/>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53"/>
                                        </p:tgtEl>
                                        <p:attrNameLst>
                                          <p:attrName>ppt_x</p:attrName>
                                        </p:attrNameLst>
                                      </p:cBhvr>
                                      <p:tavLst>
                                        <p:tav tm="0">
                                          <p:val>
                                            <p:strVal val="ppt_x"/>
                                          </p:val>
                                        </p:tav>
                                        <p:tav tm="100000">
                                          <p:val>
                                            <p:strVal val="1+ppt_w/2"/>
                                          </p:val>
                                        </p:tav>
                                      </p:tavLst>
                                    </p:anim>
                                    <p:anim calcmode="lin" valueType="num">
                                      <p:cBhvr additive="base">
                                        <p:cTn id="251" dur="3000"/>
                                        <p:tgtEl>
                                          <p:spTgt spid="53"/>
                                        </p:tgtEl>
                                        <p:attrNameLst>
                                          <p:attrName>ppt_y</p:attrName>
                                        </p:attrNameLst>
                                      </p:cBhvr>
                                      <p:tavLst>
                                        <p:tav tm="0">
                                          <p:val>
                                            <p:strVal val="ppt_y"/>
                                          </p:val>
                                        </p:tav>
                                        <p:tav tm="100000">
                                          <p:val>
                                            <p:strVal val="ppt_y"/>
                                          </p:val>
                                        </p:tav>
                                      </p:tavLst>
                                    </p:anim>
                                    <p:set>
                                      <p:cBhvr>
                                        <p:cTn id="252" dur="1" fill="hold">
                                          <p:stCondLst>
                                            <p:cond delay="2999"/>
                                          </p:stCondLst>
                                        </p:cTn>
                                        <p:tgtEl>
                                          <p:spTgt spid="53"/>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56"/>
                                        </p:tgtEl>
                                        <p:attrNameLst>
                                          <p:attrName>ppt_x</p:attrName>
                                        </p:attrNameLst>
                                      </p:cBhvr>
                                      <p:tavLst>
                                        <p:tav tm="0">
                                          <p:val>
                                            <p:strVal val="ppt_x"/>
                                          </p:val>
                                        </p:tav>
                                        <p:tav tm="100000">
                                          <p:val>
                                            <p:strVal val="1+ppt_w/2"/>
                                          </p:val>
                                        </p:tav>
                                      </p:tavLst>
                                    </p:anim>
                                    <p:anim calcmode="lin" valueType="num">
                                      <p:cBhvr additive="base">
                                        <p:cTn id="255" dur="3000"/>
                                        <p:tgtEl>
                                          <p:spTgt spid="56"/>
                                        </p:tgtEl>
                                        <p:attrNameLst>
                                          <p:attrName>ppt_y</p:attrName>
                                        </p:attrNameLst>
                                      </p:cBhvr>
                                      <p:tavLst>
                                        <p:tav tm="0">
                                          <p:val>
                                            <p:strVal val="ppt_y"/>
                                          </p:val>
                                        </p:tav>
                                        <p:tav tm="100000">
                                          <p:val>
                                            <p:strVal val="ppt_y"/>
                                          </p:val>
                                        </p:tav>
                                      </p:tavLst>
                                    </p:anim>
                                    <p:set>
                                      <p:cBhvr>
                                        <p:cTn id="256" dur="1" fill="hold">
                                          <p:stCondLst>
                                            <p:cond delay="2999"/>
                                          </p:stCondLst>
                                        </p:cTn>
                                        <p:tgtEl>
                                          <p:spTgt spid="5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57"/>
                                        </p:tgtEl>
                                        <p:attrNameLst>
                                          <p:attrName>ppt_x</p:attrName>
                                        </p:attrNameLst>
                                      </p:cBhvr>
                                      <p:tavLst>
                                        <p:tav tm="0">
                                          <p:val>
                                            <p:strVal val="ppt_x"/>
                                          </p:val>
                                        </p:tav>
                                        <p:tav tm="100000">
                                          <p:val>
                                            <p:strVal val="1+ppt_w/2"/>
                                          </p:val>
                                        </p:tav>
                                      </p:tavLst>
                                    </p:anim>
                                    <p:anim calcmode="lin" valueType="num">
                                      <p:cBhvr additive="base">
                                        <p:cTn id="259" dur="3000"/>
                                        <p:tgtEl>
                                          <p:spTgt spid="57"/>
                                        </p:tgtEl>
                                        <p:attrNameLst>
                                          <p:attrName>ppt_y</p:attrName>
                                        </p:attrNameLst>
                                      </p:cBhvr>
                                      <p:tavLst>
                                        <p:tav tm="0">
                                          <p:val>
                                            <p:strVal val="ppt_y"/>
                                          </p:val>
                                        </p:tav>
                                        <p:tav tm="100000">
                                          <p:val>
                                            <p:strVal val="ppt_y"/>
                                          </p:val>
                                        </p:tav>
                                      </p:tavLst>
                                    </p:anim>
                                    <p:set>
                                      <p:cBhvr>
                                        <p:cTn id="260" dur="1" fill="hold">
                                          <p:stCondLst>
                                            <p:cond delay="2999"/>
                                          </p:stCondLst>
                                        </p:cTn>
                                        <p:tgtEl>
                                          <p:spTgt spid="57"/>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60"/>
                                        </p:tgtEl>
                                        <p:attrNameLst>
                                          <p:attrName>ppt_x</p:attrName>
                                        </p:attrNameLst>
                                      </p:cBhvr>
                                      <p:tavLst>
                                        <p:tav tm="0">
                                          <p:val>
                                            <p:strVal val="ppt_x"/>
                                          </p:val>
                                        </p:tav>
                                        <p:tav tm="100000">
                                          <p:val>
                                            <p:strVal val="1+ppt_w/2"/>
                                          </p:val>
                                        </p:tav>
                                      </p:tavLst>
                                    </p:anim>
                                    <p:anim calcmode="lin" valueType="num">
                                      <p:cBhvr additive="base">
                                        <p:cTn id="263" dur="3000"/>
                                        <p:tgtEl>
                                          <p:spTgt spid="60"/>
                                        </p:tgtEl>
                                        <p:attrNameLst>
                                          <p:attrName>ppt_y</p:attrName>
                                        </p:attrNameLst>
                                      </p:cBhvr>
                                      <p:tavLst>
                                        <p:tav tm="0">
                                          <p:val>
                                            <p:strVal val="ppt_y"/>
                                          </p:val>
                                        </p:tav>
                                        <p:tav tm="100000">
                                          <p:val>
                                            <p:strVal val="ppt_y"/>
                                          </p:val>
                                        </p:tav>
                                      </p:tavLst>
                                    </p:anim>
                                    <p:set>
                                      <p:cBhvr>
                                        <p:cTn id="264" dur="1" fill="hold">
                                          <p:stCondLst>
                                            <p:cond delay="2999"/>
                                          </p:stCondLst>
                                        </p:cTn>
                                        <p:tgtEl>
                                          <p:spTgt spid="6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61"/>
                                        </p:tgtEl>
                                        <p:attrNameLst>
                                          <p:attrName>ppt_x</p:attrName>
                                        </p:attrNameLst>
                                      </p:cBhvr>
                                      <p:tavLst>
                                        <p:tav tm="0">
                                          <p:val>
                                            <p:strVal val="ppt_x"/>
                                          </p:val>
                                        </p:tav>
                                        <p:tav tm="100000">
                                          <p:val>
                                            <p:strVal val="1+ppt_w/2"/>
                                          </p:val>
                                        </p:tav>
                                      </p:tavLst>
                                    </p:anim>
                                    <p:anim calcmode="lin" valueType="num">
                                      <p:cBhvr additive="base">
                                        <p:cTn id="267" dur="3000"/>
                                        <p:tgtEl>
                                          <p:spTgt spid="61"/>
                                        </p:tgtEl>
                                        <p:attrNameLst>
                                          <p:attrName>ppt_y</p:attrName>
                                        </p:attrNameLst>
                                      </p:cBhvr>
                                      <p:tavLst>
                                        <p:tav tm="0">
                                          <p:val>
                                            <p:strVal val="ppt_y"/>
                                          </p:val>
                                        </p:tav>
                                        <p:tav tm="100000">
                                          <p:val>
                                            <p:strVal val="ppt_y"/>
                                          </p:val>
                                        </p:tav>
                                      </p:tavLst>
                                    </p:anim>
                                    <p:set>
                                      <p:cBhvr>
                                        <p:cTn id="268" dur="1" fill="hold">
                                          <p:stCondLst>
                                            <p:cond delay="2999"/>
                                          </p:stCondLst>
                                        </p:cTn>
                                        <p:tgtEl>
                                          <p:spTgt spid="61"/>
                                        </p:tgtEl>
                                        <p:attrNameLst>
                                          <p:attrName>style.visibility</p:attrName>
                                        </p:attrNameLst>
                                      </p:cBhvr>
                                      <p:to>
                                        <p:strVal val="hidden"/>
                                      </p:to>
                                    </p:set>
                                  </p:childTnLst>
                                </p:cTn>
                              </p:par>
                              <p:par>
                                <p:cTn id="269" presetID="19" presetClass="exit" presetSubtype="5" fill="hold" grpId="3" nodeType="withEffect">
                                  <p:stCondLst>
                                    <p:cond delay="0"/>
                                  </p:stCondLst>
                                  <p:childTnLst>
                                    <p:anim calcmode="lin" valueType="num">
                                      <p:cBhvr>
                                        <p:cTn id="270" dur="3000"/>
                                        <p:tgtEl>
                                          <p:spTgt spid="14"/>
                                        </p:tgtEl>
                                        <p:attrNameLst>
                                          <p:attrName>ppt_w</p:attrName>
                                        </p:attrNameLst>
                                      </p:cBhvr>
                                      <p:tavLst>
                                        <p:tav tm="0">
                                          <p:val>
                                            <p:strVal val="ppt_w"/>
                                          </p:val>
                                        </p:tav>
                                        <p:tav tm="100000">
                                          <p:val>
                                            <p:strVal val="ppt_w"/>
                                          </p:val>
                                        </p:tav>
                                      </p:tavLst>
                                    </p:anim>
                                    <p:anim calcmode="lin" valueType="num">
                                      <p:cBhvr>
                                        <p:cTn id="27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4"/>
                                        </p:tgtEl>
                                        <p:attrNameLst>
                                          <p:attrName>style.visibility</p:attrName>
                                        </p:attrNameLst>
                                      </p:cBhvr>
                                      <p:to>
                                        <p:strVal val="hidden"/>
                                      </p:to>
                                    </p:set>
                                  </p:childTnLst>
                                </p:cTn>
                              </p:par>
                              <p:par>
                                <p:cTn id="273" presetID="19" presetClass="exit" presetSubtype="5" fill="hold" grpId="3" nodeType="withEffect">
                                  <p:stCondLst>
                                    <p:cond delay="0"/>
                                  </p:stCondLst>
                                  <p:childTnLst>
                                    <p:anim calcmode="lin" valueType="num">
                                      <p:cBhvr>
                                        <p:cTn id="274" dur="3000"/>
                                        <p:tgtEl>
                                          <p:spTgt spid="15"/>
                                        </p:tgtEl>
                                        <p:attrNameLst>
                                          <p:attrName>ppt_w</p:attrName>
                                        </p:attrNameLst>
                                      </p:cBhvr>
                                      <p:tavLst>
                                        <p:tav tm="0">
                                          <p:val>
                                            <p:strVal val="ppt_w"/>
                                          </p:val>
                                        </p:tav>
                                        <p:tav tm="100000">
                                          <p:val>
                                            <p:strVal val="ppt_w"/>
                                          </p:val>
                                        </p:tav>
                                      </p:tavLst>
                                    </p:anim>
                                    <p:anim calcmode="lin" valueType="num">
                                      <p:cBhvr>
                                        <p:cTn id="275"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5"/>
                                        </p:tgtEl>
                                        <p:attrNameLst>
                                          <p:attrName>style.visibility</p:attrName>
                                        </p:attrNameLst>
                                      </p:cBhvr>
                                      <p:to>
                                        <p:strVal val="hidden"/>
                                      </p:to>
                                    </p:set>
                                  </p:childTnLst>
                                </p:cTn>
                              </p:par>
                              <p:par>
                                <p:cTn id="277" presetID="19" presetClass="exit" presetSubtype="5" fill="hold" grpId="3" nodeType="withEffect">
                                  <p:stCondLst>
                                    <p:cond delay="0"/>
                                  </p:stCondLst>
                                  <p:childTnLst>
                                    <p:anim calcmode="lin" valueType="num">
                                      <p:cBhvr>
                                        <p:cTn id="278" dur="3000"/>
                                        <p:tgtEl>
                                          <p:spTgt spid="18"/>
                                        </p:tgtEl>
                                        <p:attrNameLst>
                                          <p:attrName>ppt_w</p:attrName>
                                        </p:attrNameLst>
                                      </p:cBhvr>
                                      <p:tavLst>
                                        <p:tav tm="0">
                                          <p:val>
                                            <p:strVal val="ppt_w"/>
                                          </p:val>
                                        </p:tav>
                                        <p:tav tm="100000">
                                          <p:val>
                                            <p:strVal val="ppt_w"/>
                                          </p:val>
                                        </p:tav>
                                      </p:tavLst>
                                    </p:anim>
                                    <p:anim calcmode="lin" valueType="num">
                                      <p:cBhvr>
                                        <p:cTn id="27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8"/>
                                        </p:tgtEl>
                                        <p:attrNameLst>
                                          <p:attrName>style.visibility</p:attrName>
                                        </p:attrNameLst>
                                      </p:cBhvr>
                                      <p:to>
                                        <p:strVal val="hidden"/>
                                      </p:to>
                                    </p:set>
                                  </p:childTnLst>
                                </p:cTn>
                              </p:par>
                              <p:par>
                                <p:cTn id="281" presetID="19" presetClass="exit" presetSubtype="5" fill="hold" grpId="3" nodeType="withEffect">
                                  <p:stCondLst>
                                    <p:cond delay="0"/>
                                  </p:stCondLst>
                                  <p:childTnLst>
                                    <p:anim calcmode="lin" valueType="num">
                                      <p:cBhvr>
                                        <p:cTn id="282" dur="3000"/>
                                        <p:tgtEl>
                                          <p:spTgt spid="19"/>
                                        </p:tgtEl>
                                        <p:attrNameLst>
                                          <p:attrName>ppt_w</p:attrName>
                                        </p:attrNameLst>
                                      </p:cBhvr>
                                      <p:tavLst>
                                        <p:tav tm="0">
                                          <p:val>
                                            <p:strVal val="ppt_w"/>
                                          </p:val>
                                        </p:tav>
                                        <p:tav tm="100000">
                                          <p:val>
                                            <p:strVal val="ppt_w"/>
                                          </p:val>
                                        </p:tav>
                                      </p:tavLst>
                                    </p:anim>
                                    <p:anim calcmode="lin" valueType="num">
                                      <p:cBhvr>
                                        <p:cTn id="28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19"/>
                                        </p:tgtEl>
                                        <p:attrNameLst>
                                          <p:attrName>style.visibility</p:attrName>
                                        </p:attrNameLst>
                                      </p:cBhvr>
                                      <p:to>
                                        <p:strVal val="hidden"/>
                                      </p:to>
                                    </p:set>
                                  </p:childTnLst>
                                </p:cTn>
                              </p:par>
                              <p:par>
                                <p:cTn id="285" presetID="19" presetClass="exit" presetSubtype="5" fill="hold" grpId="3" nodeType="withEffect">
                                  <p:stCondLst>
                                    <p:cond delay="0"/>
                                  </p:stCondLst>
                                  <p:childTnLst>
                                    <p:anim calcmode="lin" valueType="num">
                                      <p:cBhvr>
                                        <p:cTn id="286" dur="3000"/>
                                        <p:tgtEl>
                                          <p:spTgt spid="22"/>
                                        </p:tgtEl>
                                        <p:attrNameLst>
                                          <p:attrName>ppt_w</p:attrName>
                                        </p:attrNameLst>
                                      </p:cBhvr>
                                      <p:tavLst>
                                        <p:tav tm="0">
                                          <p:val>
                                            <p:strVal val="ppt_w"/>
                                          </p:val>
                                        </p:tav>
                                        <p:tav tm="100000">
                                          <p:val>
                                            <p:strVal val="ppt_w"/>
                                          </p:val>
                                        </p:tav>
                                      </p:tavLst>
                                    </p:anim>
                                    <p:anim calcmode="lin" valueType="num">
                                      <p:cBhvr>
                                        <p:cTn id="28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22"/>
                                        </p:tgtEl>
                                        <p:attrNameLst>
                                          <p:attrName>style.visibility</p:attrName>
                                        </p:attrNameLst>
                                      </p:cBhvr>
                                      <p:to>
                                        <p:strVal val="hidden"/>
                                      </p:to>
                                    </p:set>
                                  </p:childTnLst>
                                </p:cTn>
                              </p:par>
                              <p:par>
                                <p:cTn id="289" presetID="19" presetClass="exit" presetSubtype="5" fill="hold" grpId="3" nodeType="withEffect">
                                  <p:stCondLst>
                                    <p:cond delay="0"/>
                                  </p:stCondLst>
                                  <p:childTnLst>
                                    <p:anim calcmode="lin" valueType="num">
                                      <p:cBhvr>
                                        <p:cTn id="290" dur="3000"/>
                                        <p:tgtEl>
                                          <p:spTgt spid="23"/>
                                        </p:tgtEl>
                                        <p:attrNameLst>
                                          <p:attrName>ppt_w</p:attrName>
                                        </p:attrNameLst>
                                      </p:cBhvr>
                                      <p:tavLst>
                                        <p:tav tm="0">
                                          <p:val>
                                            <p:strVal val="ppt_w"/>
                                          </p:val>
                                        </p:tav>
                                        <p:tav tm="100000">
                                          <p:val>
                                            <p:strVal val="ppt_w"/>
                                          </p:val>
                                        </p:tav>
                                      </p:tavLst>
                                    </p:anim>
                                    <p:anim calcmode="lin" valueType="num">
                                      <p:cBhvr>
                                        <p:cTn id="29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23"/>
                                        </p:tgtEl>
                                        <p:attrNameLst>
                                          <p:attrName>style.visibility</p:attrName>
                                        </p:attrNameLst>
                                      </p:cBhvr>
                                      <p:to>
                                        <p:strVal val="hidden"/>
                                      </p:to>
                                    </p:set>
                                  </p:childTnLst>
                                </p:cTn>
                              </p:par>
                              <p:par>
                                <p:cTn id="293" presetID="19" presetClass="exit" presetSubtype="5" fill="hold" grpId="3" nodeType="withEffect">
                                  <p:stCondLst>
                                    <p:cond delay="0"/>
                                  </p:stCondLst>
                                  <p:childTnLst>
                                    <p:anim calcmode="lin" valueType="num">
                                      <p:cBhvr>
                                        <p:cTn id="294" dur="3000"/>
                                        <p:tgtEl>
                                          <p:spTgt spid="26"/>
                                        </p:tgtEl>
                                        <p:attrNameLst>
                                          <p:attrName>ppt_w</p:attrName>
                                        </p:attrNameLst>
                                      </p:cBhvr>
                                      <p:tavLst>
                                        <p:tav tm="0">
                                          <p:val>
                                            <p:strVal val="ppt_w"/>
                                          </p:val>
                                        </p:tav>
                                        <p:tav tm="100000">
                                          <p:val>
                                            <p:strVal val="ppt_w"/>
                                          </p:val>
                                        </p:tav>
                                      </p:tavLst>
                                    </p:anim>
                                    <p:anim calcmode="lin" valueType="num">
                                      <p:cBhvr>
                                        <p:cTn id="29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26"/>
                                        </p:tgtEl>
                                        <p:attrNameLst>
                                          <p:attrName>style.visibility</p:attrName>
                                        </p:attrNameLst>
                                      </p:cBhvr>
                                      <p:to>
                                        <p:strVal val="hidden"/>
                                      </p:to>
                                    </p:set>
                                  </p:childTnLst>
                                </p:cTn>
                              </p:par>
                              <p:par>
                                <p:cTn id="297" presetID="19" presetClass="exit" presetSubtype="5" fill="hold" grpId="3" nodeType="withEffect">
                                  <p:stCondLst>
                                    <p:cond delay="0"/>
                                  </p:stCondLst>
                                  <p:childTnLst>
                                    <p:anim calcmode="lin" valueType="num">
                                      <p:cBhvr>
                                        <p:cTn id="298" dur="3000"/>
                                        <p:tgtEl>
                                          <p:spTgt spid="27"/>
                                        </p:tgtEl>
                                        <p:attrNameLst>
                                          <p:attrName>ppt_w</p:attrName>
                                        </p:attrNameLst>
                                      </p:cBhvr>
                                      <p:tavLst>
                                        <p:tav tm="0">
                                          <p:val>
                                            <p:strVal val="ppt_w"/>
                                          </p:val>
                                        </p:tav>
                                        <p:tav tm="100000">
                                          <p:val>
                                            <p:strVal val="ppt_w"/>
                                          </p:val>
                                        </p:tav>
                                      </p:tavLst>
                                    </p:anim>
                                    <p:anim calcmode="lin" valueType="num">
                                      <p:cBhvr>
                                        <p:cTn id="29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27"/>
                                        </p:tgtEl>
                                        <p:attrNameLst>
                                          <p:attrName>style.visibility</p:attrName>
                                        </p:attrNameLst>
                                      </p:cBhvr>
                                      <p:to>
                                        <p:strVal val="hidden"/>
                                      </p:to>
                                    </p:set>
                                  </p:childTnLst>
                                </p:cTn>
                              </p:par>
                              <p:par>
                                <p:cTn id="301" presetID="19" presetClass="exit" presetSubtype="5" fill="hold" grpId="3" nodeType="withEffect">
                                  <p:stCondLst>
                                    <p:cond delay="0"/>
                                  </p:stCondLst>
                                  <p:childTnLst>
                                    <p:anim calcmode="lin" valueType="num">
                                      <p:cBhvr>
                                        <p:cTn id="302" dur="3000"/>
                                        <p:tgtEl>
                                          <p:spTgt spid="30"/>
                                        </p:tgtEl>
                                        <p:attrNameLst>
                                          <p:attrName>ppt_w</p:attrName>
                                        </p:attrNameLst>
                                      </p:cBhvr>
                                      <p:tavLst>
                                        <p:tav tm="0">
                                          <p:val>
                                            <p:strVal val="ppt_w"/>
                                          </p:val>
                                        </p:tav>
                                        <p:tav tm="100000">
                                          <p:val>
                                            <p:strVal val="ppt_w"/>
                                          </p:val>
                                        </p:tav>
                                      </p:tavLst>
                                    </p:anim>
                                    <p:anim calcmode="lin" valueType="num">
                                      <p:cBhvr>
                                        <p:cTn id="303"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30"/>
                                        </p:tgtEl>
                                        <p:attrNameLst>
                                          <p:attrName>style.visibility</p:attrName>
                                        </p:attrNameLst>
                                      </p:cBhvr>
                                      <p:to>
                                        <p:strVal val="hidden"/>
                                      </p:to>
                                    </p:set>
                                  </p:childTnLst>
                                </p:cTn>
                              </p:par>
                              <p:par>
                                <p:cTn id="305" presetID="19" presetClass="exit" presetSubtype="5" fill="hold" grpId="3" nodeType="withEffect">
                                  <p:stCondLst>
                                    <p:cond delay="0"/>
                                  </p:stCondLst>
                                  <p:childTnLst>
                                    <p:anim calcmode="lin" valueType="num">
                                      <p:cBhvr>
                                        <p:cTn id="306" dur="3000"/>
                                        <p:tgtEl>
                                          <p:spTgt spid="31"/>
                                        </p:tgtEl>
                                        <p:attrNameLst>
                                          <p:attrName>ppt_w</p:attrName>
                                        </p:attrNameLst>
                                      </p:cBhvr>
                                      <p:tavLst>
                                        <p:tav tm="0">
                                          <p:val>
                                            <p:strVal val="ppt_w"/>
                                          </p:val>
                                        </p:tav>
                                        <p:tav tm="100000">
                                          <p:val>
                                            <p:strVal val="ppt_w"/>
                                          </p:val>
                                        </p:tav>
                                      </p:tavLst>
                                    </p:anim>
                                    <p:anim calcmode="lin" valueType="num">
                                      <p:cBhvr>
                                        <p:cTn id="307"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31"/>
                                        </p:tgtEl>
                                        <p:attrNameLst>
                                          <p:attrName>style.visibility</p:attrName>
                                        </p:attrNameLst>
                                      </p:cBhvr>
                                      <p:to>
                                        <p:strVal val="hidden"/>
                                      </p:to>
                                    </p:set>
                                  </p:childTnLst>
                                </p:cTn>
                              </p:par>
                              <p:par>
                                <p:cTn id="309" presetID="19" presetClass="exit" presetSubtype="5" fill="hold" grpId="3" nodeType="withEffect">
                                  <p:stCondLst>
                                    <p:cond delay="0"/>
                                  </p:stCondLst>
                                  <p:childTnLst>
                                    <p:anim calcmode="lin" valueType="num">
                                      <p:cBhvr>
                                        <p:cTn id="310" dur="3000"/>
                                        <p:tgtEl>
                                          <p:spTgt spid="34"/>
                                        </p:tgtEl>
                                        <p:attrNameLst>
                                          <p:attrName>ppt_w</p:attrName>
                                        </p:attrNameLst>
                                      </p:cBhvr>
                                      <p:tavLst>
                                        <p:tav tm="0">
                                          <p:val>
                                            <p:strVal val="ppt_w"/>
                                          </p:val>
                                        </p:tav>
                                        <p:tav tm="100000">
                                          <p:val>
                                            <p:strVal val="ppt_w"/>
                                          </p:val>
                                        </p:tav>
                                      </p:tavLst>
                                    </p:anim>
                                    <p:anim calcmode="lin" valueType="num">
                                      <p:cBhvr>
                                        <p:cTn id="311"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34"/>
                                        </p:tgtEl>
                                        <p:attrNameLst>
                                          <p:attrName>style.visibility</p:attrName>
                                        </p:attrNameLst>
                                      </p:cBhvr>
                                      <p:to>
                                        <p:strVal val="hidden"/>
                                      </p:to>
                                    </p:set>
                                  </p:childTnLst>
                                </p:cTn>
                              </p:par>
                              <p:par>
                                <p:cTn id="313" presetID="19" presetClass="exit" presetSubtype="5" fill="hold" grpId="3" nodeType="withEffect">
                                  <p:stCondLst>
                                    <p:cond delay="0"/>
                                  </p:stCondLst>
                                  <p:childTnLst>
                                    <p:anim calcmode="lin" valueType="num">
                                      <p:cBhvr>
                                        <p:cTn id="314" dur="3000"/>
                                        <p:tgtEl>
                                          <p:spTgt spid="35"/>
                                        </p:tgtEl>
                                        <p:attrNameLst>
                                          <p:attrName>ppt_w</p:attrName>
                                        </p:attrNameLst>
                                      </p:cBhvr>
                                      <p:tavLst>
                                        <p:tav tm="0">
                                          <p:val>
                                            <p:strVal val="ppt_w"/>
                                          </p:val>
                                        </p:tav>
                                        <p:tav tm="100000">
                                          <p:val>
                                            <p:strVal val="ppt_w"/>
                                          </p:val>
                                        </p:tav>
                                      </p:tavLst>
                                    </p:anim>
                                    <p:anim calcmode="lin" valueType="num">
                                      <p:cBhvr>
                                        <p:cTn id="315"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35"/>
                                        </p:tgtEl>
                                        <p:attrNameLst>
                                          <p:attrName>style.visibility</p:attrName>
                                        </p:attrNameLst>
                                      </p:cBhvr>
                                      <p:to>
                                        <p:strVal val="hidden"/>
                                      </p:to>
                                    </p:set>
                                  </p:childTnLst>
                                </p:cTn>
                              </p:par>
                              <p:par>
                                <p:cTn id="317" presetID="19" presetClass="exit" presetSubtype="5" fill="hold" grpId="3" nodeType="withEffect">
                                  <p:stCondLst>
                                    <p:cond delay="0"/>
                                  </p:stCondLst>
                                  <p:childTnLst>
                                    <p:anim calcmode="lin" valueType="num">
                                      <p:cBhvr>
                                        <p:cTn id="318" dur="3000"/>
                                        <p:tgtEl>
                                          <p:spTgt spid="40"/>
                                        </p:tgtEl>
                                        <p:attrNameLst>
                                          <p:attrName>ppt_w</p:attrName>
                                        </p:attrNameLst>
                                      </p:cBhvr>
                                      <p:tavLst>
                                        <p:tav tm="0">
                                          <p:val>
                                            <p:strVal val="ppt_w"/>
                                          </p:val>
                                        </p:tav>
                                        <p:tav tm="100000">
                                          <p:val>
                                            <p:strVal val="ppt_w"/>
                                          </p:val>
                                        </p:tav>
                                      </p:tavLst>
                                    </p:anim>
                                    <p:anim calcmode="lin" valueType="num">
                                      <p:cBhvr>
                                        <p:cTn id="31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40"/>
                                        </p:tgtEl>
                                        <p:attrNameLst>
                                          <p:attrName>style.visibility</p:attrName>
                                        </p:attrNameLst>
                                      </p:cBhvr>
                                      <p:to>
                                        <p:strVal val="hidden"/>
                                      </p:to>
                                    </p:set>
                                  </p:childTnLst>
                                </p:cTn>
                              </p:par>
                              <p:par>
                                <p:cTn id="321" presetID="19" presetClass="exit" presetSubtype="5" fill="hold" grpId="3" nodeType="withEffect">
                                  <p:stCondLst>
                                    <p:cond delay="0"/>
                                  </p:stCondLst>
                                  <p:childTnLst>
                                    <p:anim calcmode="lin" valueType="num">
                                      <p:cBhvr>
                                        <p:cTn id="322" dur="3000"/>
                                        <p:tgtEl>
                                          <p:spTgt spid="41"/>
                                        </p:tgtEl>
                                        <p:attrNameLst>
                                          <p:attrName>ppt_w</p:attrName>
                                        </p:attrNameLst>
                                      </p:cBhvr>
                                      <p:tavLst>
                                        <p:tav tm="0">
                                          <p:val>
                                            <p:strVal val="ppt_w"/>
                                          </p:val>
                                        </p:tav>
                                        <p:tav tm="100000">
                                          <p:val>
                                            <p:strVal val="ppt_w"/>
                                          </p:val>
                                        </p:tav>
                                      </p:tavLst>
                                    </p:anim>
                                    <p:anim calcmode="lin" valueType="num">
                                      <p:cBhvr>
                                        <p:cTn id="32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41"/>
                                        </p:tgtEl>
                                        <p:attrNameLst>
                                          <p:attrName>style.visibility</p:attrName>
                                        </p:attrNameLst>
                                      </p:cBhvr>
                                      <p:to>
                                        <p:strVal val="hidden"/>
                                      </p:to>
                                    </p:set>
                                  </p:childTnLst>
                                </p:cTn>
                              </p:par>
                              <p:par>
                                <p:cTn id="325" presetID="19" presetClass="exit" presetSubtype="5" fill="hold" grpId="3" nodeType="withEffect">
                                  <p:stCondLst>
                                    <p:cond delay="0"/>
                                  </p:stCondLst>
                                  <p:childTnLst>
                                    <p:anim calcmode="lin" valueType="num">
                                      <p:cBhvr>
                                        <p:cTn id="326" dur="3000"/>
                                        <p:tgtEl>
                                          <p:spTgt spid="44"/>
                                        </p:tgtEl>
                                        <p:attrNameLst>
                                          <p:attrName>ppt_w</p:attrName>
                                        </p:attrNameLst>
                                      </p:cBhvr>
                                      <p:tavLst>
                                        <p:tav tm="0">
                                          <p:val>
                                            <p:strVal val="ppt_w"/>
                                          </p:val>
                                        </p:tav>
                                        <p:tav tm="100000">
                                          <p:val>
                                            <p:strVal val="ppt_w"/>
                                          </p:val>
                                        </p:tav>
                                      </p:tavLst>
                                    </p:anim>
                                    <p:anim calcmode="lin" valueType="num">
                                      <p:cBhvr>
                                        <p:cTn id="327"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44"/>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45"/>
                                        </p:tgtEl>
                                        <p:attrNameLst>
                                          <p:attrName>ppt_w</p:attrName>
                                        </p:attrNameLst>
                                      </p:cBhvr>
                                      <p:tavLst>
                                        <p:tav tm="0">
                                          <p:val>
                                            <p:strVal val="ppt_w"/>
                                          </p:val>
                                        </p:tav>
                                        <p:tav tm="100000">
                                          <p:val>
                                            <p:strVal val="ppt_w"/>
                                          </p:val>
                                        </p:tav>
                                      </p:tavLst>
                                    </p:anim>
                                    <p:anim calcmode="lin" valueType="num">
                                      <p:cBhvr>
                                        <p:cTn id="331"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4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48"/>
                                        </p:tgtEl>
                                        <p:attrNameLst>
                                          <p:attrName>ppt_w</p:attrName>
                                        </p:attrNameLst>
                                      </p:cBhvr>
                                      <p:tavLst>
                                        <p:tav tm="0">
                                          <p:val>
                                            <p:strVal val="ppt_w"/>
                                          </p:val>
                                        </p:tav>
                                        <p:tav tm="100000">
                                          <p:val>
                                            <p:strVal val="ppt_w"/>
                                          </p:val>
                                        </p:tav>
                                      </p:tavLst>
                                    </p:anim>
                                    <p:anim calcmode="lin" valueType="num">
                                      <p:cBhvr>
                                        <p:cTn id="335"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48"/>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49"/>
                                        </p:tgtEl>
                                        <p:attrNameLst>
                                          <p:attrName>ppt_w</p:attrName>
                                        </p:attrNameLst>
                                      </p:cBhvr>
                                      <p:tavLst>
                                        <p:tav tm="0">
                                          <p:val>
                                            <p:strVal val="ppt_w"/>
                                          </p:val>
                                        </p:tav>
                                        <p:tav tm="100000">
                                          <p:val>
                                            <p:strVal val="ppt_w"/>
                                          </p:val>
                                        </p:tav>
                                      </p:tavLst>
                                    </p:anim>
                                    <p:anim calcmode="lin" valueType="num">
                                      <p:cBhvr>
                                        <p:cTn id="339"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4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52"/>
                                        </p:tgtEl>
                                        <p:attrNameLst>
                                          <p:attrName>ppt_w</p:attrName>
                                        </p:attrNameLst>
                                      </p:cBhvr>
                                      <p:tavLst>
                                        <p:tav tm="0">
                                          <p:val>
                                            <p:strVal val="ppt_w"/>
                                          </p:val>
                                        </p:tav>
                                        <p:tav tm="100000">
                                          <p:val>
                                            <p:strVal val="ppt_w"/>
                                          </p:val>
                                        </p:tav>
                                      </p:tavLst>
                                    </p:anim>
                                    <p:anim calcmode="lin" valueType="num">
                                      <p:cBhvr>
                                        <p:cTn id="343"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5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53"/>
                                        </p:tgtEl>
                                        <p:attrNameLst>
                                          <p:attrName>ppt_w</p:attrName>
                                        </p:attrNameLst>
                                      </p:cBhvr>
                                      <p:tavLst>
                                        <p:tav tm="0">
                                          <p:val>
                                            <p:strVal val="ppt_w"/>
                                          </p:val>
                                        </p:tav>
                                        <p:tav tm="100000">
                                          <p:val>
                                            <p:strVal val="ppt_w"/>
                                          </p:val>
                                        </p:tav>
                                      </p:tavLst>
                                    </p:anim>
                                    <p:anim calcmode="lin" valueType="num">
                                      <p:cBhvr>
                                        <p:cTn id="347"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5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56"/>
                                        </p:tgtEl>
                                        <p:attrNameLst>
                                          <p:attrName>ppt_w</p:attrName>
                                        </p:attrNameLst>
                                      </p:cBhvr>
                                      <p:tavLst>
                                        <p:tav tm="0">
                                          <p:val>
                                            <p:strVal val="ppt_w"/>
                                          </p:val>
                                        </p:tav>
                                        <p:tav tm="100000">
                                          <p:val>
                                            <p:strVal val="ppt_w"/>
                                          </p:val>
                                        </p:tav>
                                      </p:tavLst>
                                    </p:anim>
                                    <p:anim calcmode="lin" valueType="num">
                                      <p:cBhvr>
                                        <p:cTn id="351"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56"/>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57"/>
                                        </p:tgtEl>
                                        <p:attrNameLst>
                                          <p:attrName>ppt_w</p:attrName>
                                        </p:attrNameLst>
                                      </p:cBhvr>
                                      <p:tavLst>
                                        <p:tav tm="0">
                                          <p:val>
                                            <p:strVal val="ppt_w"/>
                                          </p:val>
                                        </p:tav>
                                        <p:tav tm="100000">
                                          <p:val>
                                            <p:strVal val="ppt_w"/>
                                          </p:val>
                                        </p:tav>
                                      </p:tavLst>
                                    </p:anim>
                                    <p:anim calcmode="lin" valueType="num">
                                      <p:cBhvr>
                                        <p:cTn id="355"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5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60"/>
                                        </p:tgtEl>
                                        <p:attrNameLst>
                                          <p:attrName>ppt_w</p:attrName>
                                        </p:attrNameLst>
                                      </p:cBhvr>
                                      <p:tavLst>
                                        <p:tav tm="0">
                                          <p:val>
                                            <p:strVal val="ppt_w"/>
                                          </p:val>
                                        </p:tav>
                                        <p:tav tm="100000">
                                          <p:val>
                                            <p:strVal val="ppt_w"/>
                                          </p:val>
                                        </p:tav>
                                      </p:tavLst>
                                    </p:anim>
                                    <p:anim calcmode="lin" valueType="num">
                                      <p:cBhvr>
                                        <p:cTn id="3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60"/>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1"/>
                                        </p:tgtEl>
                                        <p:attrNameLst>
                                          <p:attrName>ppt_w</p:attrName>
                                        </p:attrNameLst>
                                      </p:cBhvr>
                                      <p:tavLst>
                                        <p:tav tm="0">
                                          <p:val>
                                            <p:strVal val="ppt_w"/>
                                          </p:val>
                                        </p:tav>
                                        <p:tav tm="100000">
                                          <p:val>
                                            <p:strVal val="ppt_w"/>
                                          </p:val>
                                        </p:tav>
                                      </p:tavLst>
                                    </p:anim>
                                    <p:anim calcmode="lin" valueType="num">
                                      <p:cBhvr>
                                        <p:cTn id="3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1"/>
                                        </p:tgtEl>
                                        <p:attrNameLst>
                                          <p:attrName>style.visibility</p:attrName>
                                        </p:attrNameLst>
                                      </p:cBhvr>
                                      <p:to>
                                        <p:strVal val="hidden"/>
                                      </p:to>
                                    </p:set>
                                  </p:childTnLst>
                                </p:cTn>
                              </p:par>
                              <p:par>
                                <p:cTn id="365" presetID="3" presetClass="exit" presetSubtype="5" fill="hold" grpId="4" nodeType="withEffect">
                                  <p:stCondLst>
                                    <p:cond delay="0"/>
                                  </p:stCondLst>
                                  <p:childTnLst>
                                    <p:animEffect transition="out" filter="blinds(vertical)">
                                      <p:cBhvr>
                                        <p:cTn id="366" dur="3000"/>
                                        <p:tgtEl>
                                          <p:spTgt spid="14"/>
                                        </p:tgtEl>
                                      </p:cBhvr>
                                    </p:animEffect>
                                    <p:set>
                                      <p:cBhvr>
                                        <p:cTn id="367" dur="1" fill="hold">
                                          <p:stCondLst>
                                            <p:cond delay="2999"/>
                                          </p:stCondLst>
                                        </p:cTn>
                                        <p:tgtEl>
                                          <p:spTgt spid="14"/>
                                        </p:tgtEl>
                                        <p:attrNameLst>
                                          <p:attrName>style.visibility</p:attrName>
                                        </p:attrNameLst>
                                      </p:cBhvr>
                                      <p:to>
                                        <p:strVal val="hidden"/>
                                      </p:to>
                                    </p:set>
                                  </p:childTnLst>
                                </p:cTn>
                              </p:par>
                              <p:par>
                                <p:cTn id="368" presetID="3" presetClass="exit" presetSubtype="5" fill="hold" grpId="4" nodeType="withEffect">
                                  <p:stCondLst>
                                    <p:cond delay="0"/>
                                  </p:stCondLst>
                                  <p:childTnLst>
                                    <p:animEffect transition="out" filter="blinds(vertical)">
                                      <p:cBhvr>
                                        <p:cTn id="369" dur="3000"/>
                                        <p:tgtEl>
                                          <p:spTgt spid="15"/>
                                        </p:tgtEl>
                                      </p:cBhvr>
                                    </p:animEffect>
                                    <p:set>
                                      <p:cBhvr>
                                        <p:cTn id="370" dur="1" fill="hold">
                                          <p:stCondLst>
                                            <p:cond delay="2999"/>
                                          </p:stCondLst>
                                        </p:cTn>
                                        <p:tgtEl>
                                          <p:spTgt spid="15"/>
                                        </p:tgtEl>
                                        <p:attrNameLst>
                                          <p:attrName>style.visibility</p:attrName>
                                        </p:attrNameLst>
                                      </p:cBhvr>
                                      <p:to>
                                        <p:strVal val="hidden"/>
                                      </p:to>
                                    </p:set>
                                  </p:childTnLst>
                                </p:cTn>
                              </p:par>
                              <p:par>
                                <p:cTn id="371" presetID="3" presetClass="exit" presetSubtype="5" fill="hold" grpId="4" nodeType="withEffect">
                                  <p:stCondLst>
                                    <p:cond delay="0"/>
                                  </p:stCondLst>
                                  <p:childTnLst>
                                    <p:animEffect transition="out" filter="blinds(vertical)">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3" presetClass="exit" presetSubtype="5" fill="hold" grpId="4" nodeType="withEffect">
                                  <p:stCondLst>
                                    <p:cond delay="0"/>
                                  </p:stCondLst>
                                  <p:childTnLst>
                                    <p:animEffect transition="out" filter="blinds(vertical)">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3" presetClass="exit" presetSubtype="5" fill="hold" grpId="4" nodeType="withEffect">
                                  <p:stCondLst>
                                    <p:cond delay="0"/>
                                  </p:stCondLst>
                                  <p:childTnLst>
                                    <p:animEffect transition="out" filter="blinds(vertical)">
                                      <p:cBhvr>
                                        <p:cTn id="378" dur="3000"/>
                                        <p:tgtEl>
                                          <p:spTgt spid="22"/>
                                        </p:tgtEl>
                                      </p:cBhvr>
                                    </p:animEffect>
                                    <p:set>
                                      <p:cBhvr>
                                        <p:cTn id="379" dur="1" fill="hold">
                                          <p:stCondLst>
                                            <p:cond delay="2999"/>
                                          </p:stCondLst>
                                        </p:cTn>
                                        <p:tgtEl>
                                          <p:spTgt spid="22"/>
                                        </p:tgtEl>
                                        <p:attrNameLst>
                                          <p:attrName>style.visibility</p:attrName>
                                        </p:attrNameLst>
                                      </p:cBhvr>
                                      <p:to>
                                        <p:strVal val="hidden"/>
                                      </p:to>
                                    </p:set>
                                  </p:childTnLst>
                                </p:cTn>
                              </p:par>
                              <p:par>
                                <p:cTn id="380" presetID="3" presetClass="exit" presetSubtype="5" fill="hold" grpId="4" nodeType="withEffect">
                                  <p:stCondLst>
                                    <p:cond delay="0"/>
                                  </p:stCondLst>
                                  <p:childTnLst>
                                    <p:animEffect transition="out" filter="blinds(vertical)">
                                      <p:cBhvr>
                                        <p:cTn id="381" dur="3000"/>
                                        <p:tgtEl>
                                          <p:spTgt spid="23"/>
                                        </p:tgtEl>
                                      </p:cBhvr>
                                    </p:animEffect>
                                    <p:set>
                                      <p:cBhvr>
                                        <p:cTn id="382" dur="1" fill="hold">
                                          <p:stCondLst>
                                            <p:cond delay="2999"/>
                                          </p:stCondLst>
                                        </p:cTn>
                                        <p:tgtEl>
                                          <p:spTgt spid="23"/>
                                        </p:tgtEl>
                                        <p:attrNameLst>
                                          <p:attrName>style.visibility</p:attrName>
                                        </p:attrNameLst>
                                      </p:cBhvr>
                                      <p:to>
                                        <p:strVal val="hidden"/>
                                      </p:to>
                                    </p:set>
                                  </p:childTnLst>
                                </p:cTn>
                              </p:par>
                              <p:par>
                                <p:cTn id="383" presetID="3" presetClass="exit" presetSubtype="5" fill="hold" grpId="4" nodeType="withEffect">
                                  <p:stCondLst>
                                    <p:cond delay="0"/>
                                  </p:stCondLst>
                                  <p:childTnLst>
                                    <p:animEffect transition="out" filter="blinds(vertical)">
                                      <p:cBhvr>
                                        <p:cTn id="384" dur="3000"/>
                                        <p:tgtEl>
                                          <p:spTgt spid="26"/>
                                        </p:tgtEl>
                                      </p:cBhvr>
                                    </p:animEffect>
                                    <p:set>
                                      <p:cBhvr>
                                        <p:cTn id="385" dur="1" fill="hold">
                                          <p:stCondLst>
                                            <p:cond delay="2999"/>
                                          </p:stCondLst>
                                        </p:cTn>
                                        <p:tgtEl>
                                          <p:spTgt spid="26"/>
                                        </p:tgtEl>
                                        <p:attrNameLst>
                                          <p:attrName>style.visibility</p:attrName>
                                        </p:attrNameLst>
                                      </p:cBhvr>
                                      <p:to>
                                        <p:strVal val="hidden"/>
                                      </p:to>
                                    </p:set>
                                  </p:childTnLst>
                                </p:cTn>
                              </p:par>
                              <p:par>
                                <p:cTn id="386" presetID="3" presetClass="exit" presetSubtype="5" fill="hold" grpId="4" nodeType="withEffect">
                                  <p:stCondLst>
                                    <p:cond delay="0"/>
                                  </p:stCondLst>
                                  <p:childTnLst>
                                    <p:animEffect transition="out" filter="blinds(vertical)">
                                      <p:cBhvr>
                                        <p:cTn id="387" dur="3000"/>
                                        <p:tgtEl>
                                          <p:spTgt spid="27"/>
                                        </p:tgtEl>
                                      </p:cBhvr>
                                    </p:animEffect>
                                    <p:set>
                                      <p:cBhvr>
                                        <p:cTn id="388" dur="1" fill="hold">
                                          <p:stCondLst>
                                            <p:cond delay="2999"/>
                                          </p:stCondLst>
                                        </p:cTn>
                                        <p:tgtEl>
                                          <p:spTgt spid="27"/>
                                        </p:tgtEl>
                                        <p:attrNameLst>
                                          <p:attrName>style.visibility</p:attrName>
                                        </p:attrNameLst>
                                      </p:cBhvr>
                                      <p:to>
                                        <p:strVal val="hidden"/>
                                      </p:to>
                                    </p:set>
                                  </p:childTnLst>
                                </p:cTn>
                              </p:par>
                              <p:par>
                                <p:cTn id="389" presetID="3" presetClass="exit" presetSubtype="5" fill="hold" grpId="4" nodeType="withEffect">
                                  <p:stCondLst>
                                    <p:cond delay="0"/>
                                  </p:stCondLst>
                                  <p:childTnLst>
                                    <p:animEffect transition="out" filter="blinds(vertical)">
                                      <p:cBhvr>
                                        <p:cTn id="390" dur="3000"/>
                                        <p:tgtEl>
                                          <p:spTgt spid="30"/>
                                        </p:tgtEl>
                                      </p:cBhvr>
                                    </p:animEffect>
                                    <p:set>
                                      <p:cBhvr>
                                        <p:cTn id="391" dur="1" fill="hold">
                                          <p:stCondLst>
                                            <p:cond delay="2999"/>
                                          </p:stCondLst>
                                        </p:cTn>
                                        <p:tgtEl>
                                          <p:spTgt spid="30"/>
                                        </p:tgtEl>
                                        <p:attrNameLst>
                                          <p:attrName>style.visibility</p:attrName>
                                        </p:attrNameLst>
                                      </p:cBhvr>
                                      <p:to>
                                        <p:strVal val="hidden"/>
                                      </p:to>
                                    </p:set>
                                  </p:childTnLst>
                                </p:cTn>
                              </p:par>
                              <p:par>
                                <p:cTn id="392" presetID="3" presetClass="exit" presetSubtype="5" fill="hold" grpId="4" nodeType="withEffect">
                                  <p:stCondLst>
                                    <p:cond delay="0"/>
                                  </p:stCondLst>
                                  <p:childTnLst>
                                    <p:animEffect transition="out" filter="blinds(vertical)">
                                      <p:cBhvr>
                                        <p:cTn id="393" dur="3000"/>
                                        <p:tgtEl>
                                          <p:spTgt spid="31"/>
                                        </p:tgtEl>
                                      </p:cBhvr>
                                    </p:animEffect>
                                    <p:set>
                                      <p:cBhvr>
                                        <p:cTn id="394" dur="1" fill="hold">
                                          <p:stCondLst>
                                            <p:cond delay="2999"/>
                                          </p:stCondLst>
                                        </p:cTn>
                                        <p:tgtEl>
                                          <p:spTgt spid="31"/>
                                        </p:tgtEl>
                                        <p:attrNameLst>
                                          <p:attrName>style.visibility</p:attrName>
                                        </p:attrNameLst>
                                      </p:cBhvr>
                                      <p:to>
                                        <p:strVal val="hidden"/>
                                      </p:to>
                                    </p:set>
                                  </p:childTnLst>
                                </p:cTn>
                              </p:par>
                              <p:par>
                                <p:cTn id="395" presetID="3" presetClass="exit" presetSubtype="5" fill="hold" grpId="4" nodeType="withEffect">
                                  <p:stCondLst>
                                    <p:cond delay="0"/>
                                  </p:stCondLst>
                                  <p:childTnLst>
                                    <p:animEffect transition="out" filter="blinds(vertical)">
                                      <p:cBhvr>
                                        <p:cTn id="396" dur="3000"/>
                                        <p:tgtEl>
                                          <p:spTgt spid="34"/>
                                        </p:tgtEl>
                                      </p:cBhvr>
                                    </p:animEffect>
                                    <p:set>
                                      <p:cBhvr>
                                        <p:cTn id="397" dur="1" fill="hold">
                                          <p:stCondLst>
                                            <p:cond delay="2999"/>
                                          </p:stCondLst>
                                        </p:cTn>
                                        <p:tgtEl>
                                          <p:spTgt spid="34"/>
                                        </p:tgtEl>
                                        <p:attrNameLst>
                                          <p:attrName>style.visibility</p:attrName>
                                        </p:attrNameLst>
                                      </p:cBhvr>
                                      <p:to>
                                        <p:strVal val="hidden"/>
                                      </p:to>
                                    </p:set>
                                  </p:childTnLst>
                                </p:cTn>
                              </p:par>
                              <p:par>
                                <p:cTn id="398" presetID="3" presetClass="exit" presetSubtype="5" fill="hold" grpId="4" nodeType="withEffect">
                                  <p:stCondLst>
                                    <p:cond delay="0"/>
                                  </p:stCondLst>
                                  <p:childTnLst>
                                    <p:animEffect transition="out" filter="blinds(vertical)">
                                      <p:cBhvr>
                                        <p:cTn id="399" dur="3000"/>
                                        <p:tgtEl>
                                          <p:spTgt spid="35"/>
                                        </p:tgtEl>
                                      </p:cBhvr>
                                    </p:animEffect>
                                    <p:set>
                                      <p:cBhvr>
                                        <p:cTn id="400" dur="1" fill="hold">
                                          <p:stCondLst>
                                            <p:cond delay="2999"/>
                                          </p:stCondLst>
                                        </p:cTn>
                                        <p:tgtEl>
                                          <p:spTgt spid="35"/>
                                        </p:tgtEl>
                                        <p:attrNameLst>
                                          <p:attrName>style.visibility</p:attrName>
                                        </p:attrNameLst>
                                      </p:cBhvr>
                                      <p:to>
                                        <p:strVal val="hidden"/>
                                      </p:to>
                                    </p:set>
                                  </p:childTnLst>
                                </p:cTn>
                              </p:par>
                              <p:par>
                                <p:cTn id="401" presetID="3" presetClass="exit" presetSubtype="5" fill="hold" grpId="4" nodeType="withEffect">
                                  <p:stCondLst>
                                    <p:cond delay="0"/>
                                  </p:stCondLst>
                                  <p:childTnLst>
                                    <p:animEffect transition="out" filter="blinds(vertical)">
                                      <p:cBhvr>
                                        <p:cTn id="402" dur="3000"/>
                                        <p:tgtEl>
                                          <p:spTgt spid="40"/>
                                        </p:tgtEl>
                                      </p:cBhvr>
                                    </p:animEffect>
                                    <p:set>
                                      <p:cBhvr>
                                        <p:cTn id="403" dur="1" fill="hold">
                                          <p:stCondLst>
                                            <p:cond delay="2999"/>
                                          </p:stCondLst>
                                        </p:cTn>
                                        <p:tgtEl>
                                          <p:spTgt spid="40"/>
                                        </p:tgtEl>
                                        <p:attrNameLst>
                                          <p:attrName>style.visibility</p:attrName>
                                        </p:attrNameLst>
                                      </p:cBhvr>
                                      <p:to>
                                        <p:strVal val="hidden"/>
                                      </p:to>
                                    </p:set>
                                  </p:childTnLst>
                                </p:cTn>
                              </p:par>
                              <p:par>
                                <p:cTn id="404" presetID="3" presetClass="exit" presetSubtype="5" fill="hold" grpId="4" nodeType="withEffect">
                                  <p:stCondLst>
                                    <p:cond delay="0"/>
                                  </p:stCondLst>
                                  <p:childTnLst>
                                    <p:animEffect transition="out" filter="blinds(vertical)">
                                      <p:cBhvr>
                                        <p:cTn id="405" dur="3000"/>
                                        <p:tgtEl>
                                          <p:spTgt spid="41"/>
                                        </p:tgtEl>
                                      </p:cBhvr>
                                    </p:animEffect>
                                    <p:set>
                                      <p:cBhvr>
                                        <p:cTn id="406" dur="1" fill="hold">
                                          <p:stCondLst>
                                            <p:cond delay="2999"/>
                                          </p:stCondLst>
                                        </p:cTn>
                                        <p:tgtEl>
                                          <p:spTgt spid="41"/>
                                        </p:tgtEl>
                                        <p:attrNameLst>
                                          <p:attrName>style.visibility</p:attrName>
                                        </p:attrNameLst>
                                      </p:cBhvr>
                                      <p:to>
                                        <p:strVal val="hidden"/>
                                      </p:to>
                                    </p:set>
                                  </p:childTnLst>
                                </p:cTn>
                              </p:par>
                              <p:par>
                                <p:cTn id="407" presetID="3" presetClass="exit" presetSubtype="5" fill="hold" grpId="4" nodeType="withEffect">
                                  <p:stCondLst>
                                    <p:cond delay="0"/>
                                  </p:stCondLst>
                                  <p:childTnLst>
                                    <p:animEffect transition="out" filter="blinds(vertical)">
                                      <p:cBhvr>
                                        <p:cTn id="408" dur="3000"/>
                                        <p:tgtEl>
                                          <p:spTgt spid="44"/>
                                        </p:tgtEl>
                                      </p:cBhvr>
                                    </p:animEffect>
                                    <p:set>
                                      <p:cBhvr>
                                        <p:cTn id="409" dur="1" fill="hold">
                                          <p:stCondLst>
                                            <p:cond delay="2999"/>
                                          </p:stCondLst>
                                        </p:cTn>
                                        <p:tgtEl>
                                          <p:spTgt spid="44"/>
                                        </p:tgtEl>
                                        <p:attrNameLst>
                                          <p:attrName>style.visibility</p:attrName>
                                        </p:attrNameLst>
                                      </p:cBhvr>
                                      <p:to>
                                        <p:strVal val="hidden"/>
                                      </p:to>
                                    </p:set>
                                  </p:childTnLst>
                                </p:cTn>
                              </p:par>
                              <p:par>
                                <p:cTn id="410" presetID="3" presetClass="exit" presetSubtype="5" fill="hold" grpId="4" nodeType="withEffect">
                                  <p:stCondLst>
                                    <p:cond delay="0"/>
                                  </p:stCondLst>
                                  <p:childTnLst>
                                    <p:animEffect transition="out" filter="blinds(vertical)">
                                      <p:cBhvr>
                                        <p:cTn id="411" dur="3000"/>
                                        <p:tgtEl>
                                          <p:spTgt spid="45"/>
                                        </p:tgtEl>
                                      </p:cBhvr>
                                    </p:animEffect>
                                    <p:set>
                                      <p:cBhvr>
                                        <p:cTn id="412" dur="1" fill="hold">
                                          <p:stCondLst>
                                            <p:cond delay="2999"/>
                                          </p:stCondLst>
                                        </p:cTn>
                                        <p:tgtEl>
                                          <p:spTgt spid="45"/>
                                        </p:tgtEl>
                                        <p:attrNameLst>
                                          <p:attrName>style.visibility</p:attrName>
                                        </p:attrNameLst>
                                      </p:cBhvr>
                                      <p:to>
                                        <p:strVal val="hidden"/>
                                      </p:to>
                                    </p:set>
                                  </p:childTnLst>
                                </p:cTn>
                              </p:par>
                              <p:par>
                                <p:cTn id="413" presetID="3" presetClass="exit" presetSubtype="5" fill="hold" grpId="4" nodeType="withEffect">
                                  <p:stCondLst>
                                    <p:cond delay="0"/>
                                  </p:stCondLst>
                                  <p:childTnLst>
                                    <p:animEffect transition="out" filter="blinds(vertical)">
                                      <p:cBhvr>
                                        <p:cTn id="414" dur="3000"/>
                                        <p:tgtEl>
                                          <p:spTgt spid="48"/>
                                        </p:tgtEl>
                                      </p:cBhvr>
                                    </p:animEffect>
                                    <p:set>
                                      <p:cBhvr>
                                        <p:cTn id="415" dur="1" fill="hold">
                                          <p:stCondLst>
                                            <p:cond delay="2999"/>
                                          </p:stCondLst>
                                        </p:cTn>
                                        <p:tgtEl>
                                          <p:spTgt spid="48"/>
                                        </p:tgtEl>
                                        <p:attrNameLst>
                                          <p:attrName>style.visibility</p:attrName>
                                        </p:attrNameLst>
                                      </p:cBhvr>
                                      <p:to>
                                        <p:strVal val="hidden"/>
                                      </p:to>
                                    </p:set>
                                  </p:childTnLst>
                                </p:cTn>
                              </p:par>
                              <p:par>
                                <p:cTn id="416" presetID="3" presetClass="exit" presetSubtype="5" fill="hold" grpId="4" nodeType="withEffect">
                                  <p:stCondLst>
                                    <p:cond delay="0"/>
                                  </p:stCondLst>
                                  <p:childTnLst>
                                    <p:animEffect transition="out" filter="blinds(vertical)">
                                      <p:cBhvr>
                                        <p:cTn id="417" dur="3000"/>
                                        <p:tgtEl>
                                          <p:spTgt spid="49"/>
                                        </p:tgtEl>
                                      </p:cBhvr>
                                    </p:animEffect>
                                    <p:set>
                                      <p:cBhvr>
                                        <p:cTn id="418" dur="1" fill="hold">
                                          <p:stCondLst>
                                            <p:cond delay="2999"/>
                                          </p:stCondLst>
                                        </p:cTn>
                                        <p:tgtEl>
                                          <p:spTgt spid="49"/>
                                        </p:tgtEl>
                                        <p:attrNameLst>
                                          <p:attrName>style.visibility</p:attrName>
                                        </p:attrNameLst>
                                      </p:cBhvr>
                                      <p:to>
                                        <p:strVal val="hidden"/>
                                      </p:to>
                                    </p:set>
                                  </p:childTnLst>
                                </p:cTn>
                              </p:par>
                              <p:par>
                                <p:cTn id="419" presetID="3" presetClass="exit" presetSubtype="5" fill="hold" grpId="4" nodeType="withEffect">
                                  <p:stCondLst>
                                    <p:cond delay="0"/>
                                  </p:stCondLst>
                                  <p:childTnLst>
                                    <p:animEffect transition="out" filter="blinds(vertical)">
                                      <p:cBhvr>
                                        <p:cTn id="420" dur="3000"/>
                                        <p:tgtEl>
                                          <p:spTgt spid="52"/>
                                        </p:tgtEl>
                                      </p:cBhvr>
                                    </p:animEffect>
                                    <p:set>
                                      <p:cBhvr>
                                        <p:cTn id="421" dur="1" fill="hold">
                                          <p:stCondLst>
                                            <p:cond delay="2999"/>
                                          </p:stCondLst>
                                        </p:cTn>
                                        <p:tgtEl>
                                          <p:spTgt spid="52"/>
                                        </p:tgtEl>
                                        <p:attrNameLst>
                                          <p:attrName>style.visibility</p:attrName>
                                        </p:attrNameLst>
                                      </p:cBhvr>
                                      <p:to>
                                        <p:strVal val="hidden"/>
                                      </p:to>
                                    </p:set>
                                  </p:childTnLst>
                                </p:cTn>
                              </p:par>
                              <p:par>
                                <p:cTn id="422" presetID="3" presetClass="exit" presetSubtype="5" fill="hold" grpId="4" nodeType="withEffect">
                                  <p:stCondLst>
                                    <p:cond delay="0"/>
                                  </p:stCondLst>
                                  <p:childTnLst>
                                    <p:animEffect transition="out" filter="blinds(vertical)">
                                      <p:cBhvr>
                                        <p:cTn id="423" dur="3000"/>
                                        <p:tgtEl>
                                          <p:spTgt spid="53"/>
                                        </p:tgtEl>
                                      </p:cBhvr>
                                    </p:animEffect>
                                    <p:set>
                                      <p:cBhvr>
                                        <p:cTn id="424" dur="1" fill="hold">
                                          <p:stCondLst>
                                            <p:cond delay="2999"/>
                                          </p:stCondLst>
                                        </p:cTn>
                                        <p:tgtEl>
                                          <p:spTgt spid="53"/>
                                        </p:tgtEl>
                                        <p:attrNameLst>
                                          <p:attrName>style.visibility</p:attrName>
                                        </p:attrNameLst>
                                      </p:cBhvr>
                                      <p:to>
                                        <p:strVal val="hidden"/>
                                      </p:to>
                                    </p:set>
                                  </p:childTnLst>
                                </p:cTn>
                              </p:par>
                              <p:par>
                                <p:cTn id="425" presetID="3" presetClass="exit" presetSubtype="5" fill="hold" grpId="4" nodeType="withEffect">
                                  <p:stCondLst>
                                    <p:cond delay="0"/>
                                  </p:stCondLst>
                                  <p:childTnLst>
                                    <p:animEffect transition="out" filter="blinds(vertical)">
                                      <p:cBhvr>
                                        <p:cTn id="426" dur="3000"/>
                                        <p:tgtEl>
                                          <p:spTgt spid="56"/>
                                        </p:tgtEl>
                                      </p:cBhvr>
                                    </p:animEffect>
                                    <p:set>
                                      <p:cBhvr>
                                        <p:cTn id="427" dur="1" fill="hold">
                                          <p:stCondLst>
                                            <p:cond delay="2999"/>
                                          </p:stCondLst>
                                        </p:cTn>
                                        <p:tgtEl>
                                          <p:spTgt spid="56"/>
                                        </p:tgtEl>
                                        <p:attrNameLst>
                                          <p:attrName>style.visibility</p:attrName>
                                        </p:attrNameLst>
                                      </p:cBhvr>
                                      <p:to>
                                        <p:strVal val="hidden"/>
                                      </p:to>
                                    </p:set>
                                  </p:childTnLst>
                                </p:cTn>
                              </p:par>
                              <p:par>
                                <p:cTn id="428" presetID="3" presetClass="exit" presetSubtype="5" fill="hold" grpId="4" nodeType="withEffect">
                                  <p:stCondLst>
                                    <p:cond delay="0"/>
                                  </p:stCondLst>
                                  <p:childTnLst>
                                    <p:animEffect transition="out" filter="blinds(vertical)">
                                      <p:cBhvr>
                                        <p:cTn id="429" dur="3000"/>
                                        <p:tgtEl>
                                          <p:spTgt spid="57"/>
                                        </p:tgtEl>
                                      </p:cBhvr>
                                    </p:animEffect>
                                    <p:set>
                                      <p:cBhvr>
                                        <p:cTn id="430" dur="1" fill="hold">
                                          <p:stCondLst>
                                            <p:cond delay="2999"/>
                                          </p:stCondLst>
                                        </p:cTn>
                                        <p:tgtEl>
                                          <p:spTgt spid="57"/>
                                        </p:tgtEl>
                                        <p:attrNameLst>
                                          <p:attrName>style.visibility</p:attrName>
                                        </p:attrNameLst>
                                      </p:cBhvr>
                                      <p:to>
                                        <p:strVal val="hidden"/>
                                      </p:to>
                                    </p:set>
                                  </p:childTnLst>
                                </p:cTn>
                              </p:par>
                              <p:par>
                                <p:cTn id="431" presetID="3" presetClass="exit" presetSubtype="5" fill="hold" grpId="4" nodeType="withEffect">
                                  <p:stCondLst>
                                    <p:cond delay="0"/>
                                  </p:stCondLst>
                                  <p:childTnLst>
                                    <p:animEffect transition="out" filter="blinds(vertical)">
                                      <p:cBhvr>
                                        <p:cTn id="432" dur="3000"/>
                                        <p:tgtEl>
                                          <p:spTgt spid="60"/>
                                        </p:tgtEl>
                                      </p:cBhvr>
                                    </p:animEffect>
                                    <p:set>
                                      <p:cBhvr>
                                        <p:cTn id="433" dur="1" fill="hold">
                                          <p:stCondLst>
                                            <p:cond delay="2999"/>
                                          </p:stCondLst>
                                        </p:cTn>
                                        <p:tgtEl>
                                          <p:spTgt spid="60"/>
                                        </p:tgtEl>
                                        <p:attrNameLst>
                                          <p:attrName>style.visibility</p:attrName>
                                        </p:attrNameLst>
                                      </p:cBhvr>
                                      <p:to>
                                        <p:strVal val="hidden"/>
                                      </p:to>
                                    </p:set>
                                  </p:childTnLst>
                                </p:cTn>
                              </p:par>
                              <p:par>
                                <p:cTn id="434" presetID="3" presetClass="exit" presetSubtype="5" fill="hold" grpId="4" nodeType="withEffect">
                                  <p:stCondLst>
                                    <p:cond delay="0"/>
                                  </p:stCondLst>
                                  <p:childTnLst>
                                    <p:animEffect transition="out" filter="blinds(vertical)">
                                      <p:cBhvr>
                                        <p:cTn id="435" dur="3000"/>
                                        <p:tgtEl>
                                          <p:spTgt spid="61"/>
                                        </p:tgtEl>
                                      </p:cBhvr>
                                    </p:animEffect>
                                    <p:set>
                                      <p:cBhvr>
                                        <p:cTn id="436" dur="1" fill="hold">
                                          <p:stCondLst>
                                            <p:cond delay="2999"/>
                                          </p:stCondLst>
                                        </p:cTn>
                                        <p:tgtEl>
                                          <p:spTgt spid="61"/>
                                        </p:tgtEl>
                                        <p:attrNameLst>
                                          <p:attrName>style.visibility</p:attrName>
                                        </p:attrNameLst>
                                      </p:cBhvr>
                                      <p:to>
                                        <p:strVal val="hidden"/>
                                      </p:to>
                                    </p:set>
                                  </p:childTnLst>
                                </p:cTn>
                              </p:par>
                              <p:par>
                                <p:cTn id="437" presetID="23" presetClass="entr" presetSubtype="288" fill="hold" nodeType="withEffect">
                                  <p:stCondLst>
                                    <p:cond delay="0"/>
                                  </p:stCondLst>
                                  <p:childTnLst>
                                    <p:set>
                                      <p:cBhvr>
                                        <p:cTn id="438" dur="1" fill="hold">
                                          <p:stCondLst>
                                            <p:cond delay="0"/>
                                          </p:stCondLst>
                                        </p:cTn>
                                        <p:tgtEl>
                                          <p:spTgt spid="4"/>
                                        </p:tgtEl>
                                        <p:attrNameLst>
                                          <p:attrName>style.visibility</p:attrName>
                                        </p:attrNameLst>
                                      </p:cBhvr>
                                      <p:to>
                                        <p:strVal val="visible"/>
                                      </p:to>
                                    </p:set>
                                    <p:anim calcmode="lin" valueType="num">
                                      <p:cBhvr>
                                        <p:cTn id="439" dur="3000" fill="hold"/>
                                        <p:tgtEl>
                                          <p:spTgt spid="4"/>
                                        </p:tgtEl>
                                        <p:attrNameLst>
                                          <p:attrName>ppt_w</p:attrName>
                                        </p:attrNameLst>
                                      </p:cBhvr>
                                      <p:tavLst>
                                        <p:tav tm="0">
                                          <p:val>
                                            <p:strVal val="4/3*#ppt_w"/>
                                          </p:val>
                                        </p:tav>
                                        <p:tav tm="100000">
                                          <p:val>
                                            <p:strVal val="#ppt_w"/>
                                          </p:val>
                                        </p:tav>
                                      </p:tavLst>
                                    </p:anim>
                                    <p:anim calcmode="lin" valueType="num">
                                      <p:cBhvr>
                                        <p:cTn id="440" dur="3000" fill="hold"/>
                                        <p:tgtEl>
                                          <p:spTgt spid="4"/>
                                        </p:tgtEl>
                                        <p:attrNameLst>
                                          <p:attrName>ppt_h</p:attrName>
                                        </p:attrNameLst>
                                      </p:cBhvr>
                                      <p:tavLst>
                                        <p:tav tm="0">
                                          <p:val>
                                            <p:strVal val="4/3*#ppt_h"/>
                                          </p:val>
                                        </p:tav>
                                        <p:tav tm="100000">
                                          <p:val>
                                            <p:strVal val="#ppt_h"/>
                                          </p:val>
                                        </p:tav>
                                      </p:tavLst>
                                    </p:anim>
                                  </p:childTnLst>
                                </p:cTn>
                              </p:par>
                              <p:par>
                                <p:cTn id="441" presetID="16" presetClass="entr" presetSubtype="37" fill="hold" nodeType="withEffect">
                                  <p:stCondLst>
                                    <p:cond delay="0"/>
                                  </p:stCondLst>
                                  <p:childTnLst>
                                    <p:set>
                                      <p:cBhvr>
                                        <p:cTn id="442" dur="1" fill="hold">
                                          <p:stCondLst>
                                            <p:cond delay="0"/>
                                          </p:stCondLst>
                                        </p:cTn>
                                        <p:tgtEl>
                                          <p:spTgt spid="4"/>
                                        </p:tgtEl>
                                        <p:attrNameLst>
                                          <p:attrName>style.visibility</p:attrName>
                                        </p:attrNameLst>
                                      </p:cBhvr>
                                      <p:to>
                                        <p:strVal val="visible"/>
                                      </p:to>
                                    </p:set>
                                    <p:animEffect transition="in" filter="barn(outVertical)">
                                      <p:cBhvr>
                                        <p:cTn id="443" dur="3000"/>
                                        <p:tgtEl>
                                          <p:spTgt spid="4"/>
                                        </p:tgtEl>
                                      </p:cBhvr>
                                    </p:animEffect>
                                  </p:childTnLst>
                                </p:cTn>
                              </p:par>
                            </p:childTnLst>
                          </p:cTn>
                        </p:par>
                        <p:par>
                          <p:cTn id="444" fill="hold">
                            <p:stCondLst>
                              <p:cond delay="3000"/>
                            </p:stCondLst>
                            <p:childTnLst>
                              <p:par>
                                <p:cTn id="445" presetID="40" presetClass="entr" presetSubtype="0" fill="hold" grpId="0" nodeType="afterEffect">
                                  <p:stCondLst>
                                    <p:cond delay="0"/>
                                  </p:stCondLst>
                                  <p:iterate type="lt">
                                    <p:tmPct val="10000"/>
                                  </p:iterate>
                                  <p:childTnLst>
                                    <p:set>
                                      <p:cBhvr>
                                        <p:cTn id="446" dur="1" fill="hold">
                                          <p:stCondLst>
                                            <p:cond delay="0"/>
                                          </p:stCondLst>
                                        </p:cTn>
                                        <p:tgtEl>
                                          <p:spTgt spid="28"/>
                                        </p:tgtEl>
                                        <p:attrNameLst>
                                          <p:attrName>style.visibility</p:attrName>
                                        </p:attrNameLst>
                                      </p:cBhvr>
                                      <p:to>
                                        <p:strVal val="visible"/>
                                      </p:to>
                                    </p:set>
                                    <p:animEffect transition="in" filter="fade">
                                      <p:cBhvr>
                                        <p:cTn id="447" dur="1000"/>
                                        <p:tgtEl>
                                          <p:spTgt spid="28"/>
                                        </p:tgtEl>
                                      </p:cBhvr>
                                    </p:animEffect>
                                    <p:anim calcmode="lin" valueType="num">
                                      <p:cBhvr>
                                        <p:cTn id="448" dur="1000" fill="hold"/>
                                        <p:tgtEl>
                                          <p:spTgt spid="28"/>
                                        </p:tgtEl>
                                        <p:attrNameLst>
                                          <p:attrName>ppt_x</p:attrName>
                                        </p:attrNameLst>
                                      </p:cBhvr>
                                      <p:tavLst>
                                        <p:tav tm="0">
                                          <p:val>
                                            <p:strVal val="#ppt_x-.1"/>
                                          </p:val>
                                        </p:tav>
                                        <p:tav tm="100000">
                                          <p:val>
                                            <p:strVal val="#ppt_x"/>
                                          </p:val>
                                        </p:tav>
                                      </p:tavLst>
                                    </p:anim>
                                    <p:anim calcmode="lin" valueType="num">
                                      <p:cBhvr>
                                        <p:cTn id="449"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16-498x332.jpg"/>
          <p:cNvPicPr>
            <a:picLocks noGrp="1" noChangeAspect="1"/>
          </p:cNvPicPr>
          <p:nvPr>
            <p:ph idx="1"/>
          </p:nvPr>
        </p:nvPicPr>
        <p:blipFill>
          <a:blip r:embed="rId2" cstate="print"/>
          <a:stretch>
            <a:fillRect/>
          </a:stretch>
        </p:blipFill>
        <p:spPr>
          <a:xfrm>
            <a:off x="0" y="10002"/>
            <a:ext cx="9144000" cy="512349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3 Marcador de contenido" descr="Natsumi-Hayashi-Levitating-Girl-16-498x332.jpg"/>
          <p:cNvPicPr>
            <a:picLocks noChangeAspect="1"/>
          </p:cNvPicPr>
          <p:nvPr/>
        </p:nvPicPr>
        <p:blipFill>
          <a:blip r:embed="rId2" cstate="print"/>
          <a:stretch>
            <a:fillRect/>
          </a:stretch>
        </p:blipFill>
        <p:spPr bwMode="auto">
          <a:xfrm>
            <a:off x="0" y="18574"/>
            <a:ext cx="9143999" cy="51249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642938"/>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588645"/>
            <a:ext cx="9144000" cy="642938"/>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180148"/>
            <a:ext cx="9144000" cy="642938"/>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768793"/>
            <a:ext cx="9144000" cy="69723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466023"/>
            <a:ext cx="9144000" cy="694373"/>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3160395"/>
            <a:ext cx="9144000" cy="69723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3803332"/>
            <a:ext cx="9144000" cy="69723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4446270"/>
            <a:ext cx="9144000" cy="69723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611560"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joya natural de México son las 40 pozas que están escalonadas en la barranca de este magnífico lugar, su escenario es digno de admirarse en el que incluso personas de otros países no se resisten a su belleza.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wheelReverse spokes="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23" presetClass="exit" presetSubtype="288" fill="hold" nodeType="withEffect">
                                  <p:stCondLst>
                                    <p:cond delay="0"/>
                                  </p:stCondLst>
                                  <p:childTnLst>
                                    <p:anim calcmode="lin" valueType="num">
                                      <p:cBhvr>
                                        <p:cTn id="30" dur="3000"/>
                                        <p:tgtEl>
                                          <p:spTgt spid="13"/>
                                        </p:tgtEl>
                                        <p:attrNameLst>
                                          <p:attrName>ppt_w</p:attrName>
                                        </p:attrNameLst>
                                      </p:cBhvr>
                                      <p:tavLst>
                                        <p:tav tm="0">
                                          <p:val>
                                            <p:strVal val="ppt_w"/>
                                          </p:val>
                                        </p:tav>
                                        <p:tav tm="100000">
                                          <p:val>
                                            <p:strVal val="2/3*ppt_w"/>
                                          </p:val>
                                        </p:tav>
                                      </p:tavLst>
                                    </p:anim>
                                    <p:anim calcmode="lin" valueType="num">
                                      <p:cBhvr>
                                        <p:cTn id="31" dur="3000"/>
                                        <p:tgtEl>
                                          <p:spTgt spid="13"/>
                                        </p:tgtEl>
                                        <p:attrNameLst>
                                          <p:attrName>ppt_h</p:attrName>
                                        </p:attrNameLst>
                                      </p:cBhvr>
                                      <p:tavLst>
                                        <p:tav tm="0">
                                          <p:val>
                                            <p:strVal val="ppt_h"/>
                                          </p:val>
                                        </p:tav>
                                        <p:tav tm="100000">
                                          <p:val>
                                            <p:strVal val="2/3*ppt_h"/>
                                          </p:val>
                                        </p:tav>
                                      </p:tavLst>
                                    </p:anim>
                                    <p:set>
                                      <p:cBhvr>
                                        <p:cTn id="32" dur="1" fill="hold">
                                          <p:stCondLst>
                                            <p:cond delay="2999"/>
                                          </p:stCondLst>
                                        </p:cTn>
                                        <p:tgtEl>
                                          <p:spTgt spid="13"/>
                                        </p:tgtEl>
                                        <p:attrNameLst>
                                          <p:attrName>style.visibility</p:attrName>
                                        </p:attrNameLst>
                                      </p:cBhvr>
                                      <p:to>
                                        <p:strVal val="hidden"/>
                                      </p:to>
                                    </p:set>
                                  </p:childTnLst>
                                </p:cTn>
                              </p:par>
                              <p:par>
                                <p:cTn id="33" presetID="14" presetClass="exit" presetSubtype="10" fill="hold" nodeType="withEffect">
                                  <p:stCondLst>
                                    <p:cond delay="0"/>
                                  </p:stCondLst>
                                  <p:childTnLst>
                                    <p:animEffect transition="out" filter="randombar(horizontal)">
                                      <p:cBhvr>
                                        <p:cTn id="34" dur="3000"/>
                                        <p:tgtEl>
                                          <p:spTgt spid="13"/>
                                        </p:tgtEl>
                                      </p:cBhvr>
                                    </p:animEffect>
                                    <p:set>
                                      <p:cBhvr>
                                        <p:cTn id="35" dur="1" fill="hold">
                                          <p:stCondLst>
                                            <p:cond delay="2999"/>
                                          </p:stCondLst>
                                        </p:cTn>
                                        <p:tgtEl>
                                          <p:spTgt spid="13"/>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14" presetClass="entr" presetSubtype="5"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vertical)">
                                      <p:cBhvr>
                                        <p:cTn id="42" dur="3000"/>
                                        <p:tgtEl>
                                          <p:spTgt spid="4"/>
                                        </p:tgtEl>
                                      </p:cBhvr>
                                    </p:animEffect>
                                  </p:childTnLst>
                                </p:cTn>
                              </p:par>
                            </p:childTnLst>
                          </p:cTn>
                        </p:par>
                        <p:par>
                          <p:cTn id="43" fill="hold">
                            <p:stCondLst>
                              <p:cond delay="3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4"/>
                                        </p:tgtEl>
                                        <p:attrNameLst>
                                          <p:attrName>style.visibility</p:attrName>
                                        </p:attrNameLst>
                                      </p:cBhvr>
                                      <p:to>
                                        <p:strVal val="visible"/>
                                      </p:to>
                                    </p:set>
                                    <p:animEffect transition="in" filter="fade">
                                      <p:cBhvr>
                                        <p:cTn id="46" dur="1000"/>
                                        <p:tgtEl>
                                          <p:spTgt spid="14"/>
                                        </p:tgtEl>
                                      </p:cBhvr>
                                    </p:animEffect>
                                    <p:anim calcmode="lin" valueType="num">
                                      <p:cBhvr>
                                        <p:cTn id="47" dur="1000" fill="hold"/>
                                        <p:tgtEl>
                                          <p:spTgt spid="14"/>
                                        </p:tgtEl>
                                        <p:attrNameLst>
                                          <p:attrName>ppt_x</p:attrName>
                                        </p:attrNameLst>
                                      </p:cBhvr>
                                      <p:tavLst>
                                        <p:tav tm="0">
                                          <p:val>
                                            <p:strVal val="#ppt_x-.1"/>
                                          </p:val>
                                        </p:tav>
                                        <p:tav tm="100000">
                                          <p:val>
                                            <p:strVal val="#ppt_x"/>
                                          </p:val>
                                        </p:tav>
                                      </p:tavLst>
                                    </p:anim>
                                    <p:anim calcmode="lin" valueType="num">
                                      <p:cBhvr>
                                        <p:cTn id="4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2" cstate="print"/>
          <a:stretch>
            <a:fillRect/>
          </a:stretch>
        </p:blipFill>
        <p:spPr bwMode="auto">
          <a:xfrm>
            <a:off x="1691680" y="0"/>
            <a:ext cx="570438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a:off x="1" y="0"/>
            <a:ext cx="1692275" cy="1223010"/>
          </a:xfrm>
          <a:prstGeom prst="chevr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1" y="1220153"/>
            <a:ext cx="1692275" cy="1245870"/>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1" y="2463165"/>
            <a:ext cx="1692275" cy="1297305"/>
          </a:xfrm>
          <a:prstGeom prst="chevr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1" y="3760470"/>
            <a:ext cx="1692275" cy="1383030"/>
          </a:xfrm>
          <a:prstGeom prst="chevron">
            <a:avLst>
              <a:gd name="adj" fmla="val 52016"/>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7380288" y="0"/>
            <a:ext cx="1763712" cy="1168718"/>
          </a:xfrm>
          <a:prstGeom prst="chevr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flipH="1">
            <a:off x="7380288" y="1168718"/>
            <a:ext cx="1763712" cy="1348740"/>
          </a:xfrm>
          <a:prstGeom prst="chevron">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heurón"/>
          <p:cNvSpPr/>
          <p:nvPr/>
        </p:nvSpPr>
        <p:spPr>
          <a:xfrm flipH="1">
            <a:off x="7380288" y="2517458"/>
            <a:ext cx="1763712" cy="1295877"/>
          </a:xfrm>
          <a:prstGeom prst="chevr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heurón"/>
          <p:cNvSpPr/>
          <p:nvPr/>
        </p:nvSpPr>
        <p:spPr>
          <a:xfrm flipH="1">
            <a:off x="7380288" y="3795886"/>
            <a:ext cx="1763712" cy="1347614"/>
          </a:xfrm>
          <a:prstGeom prst="chevron">
            <a:avLst>
              <a:gd name="adj" fmla="val 50191"/>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3" name="22 Documento"/>
          <p:cNvSpPr/>
          <p:nvPr/>
        </p:nvSpPr>
        <p:spPr>
          <a:xfrm flipV="1">
            <a:off x="1692276" y="0"/>
            <a:ext cx="2879725" cy="5143500"/>
          </a:xfrm>
          <a:prstGeom prst="flowChartDocumen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Documento"/>
          <p:cNvSpPr/>
          <p:nvPr/>
        </p:nvSpPr>
        <p:spPr>
          <a:xfrm flipH="1" flipV="1">
            <a:off x="4572000" y="0"/>
            <a:ext cx="2808288" cy="5143500"/>
          </a:xfrm>
          <a:prstGeom prst="flowChartDocumen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467544"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esencia de estas pozas es su color turquesa, pues el agua proviene de manantial teniendo una transparencia única y temperatura ideal para relajarte alcanzando hasta los 38 grados centígrados ¡Baño caliente!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wedge/>
      </p:transition>
    </mc:Choice>
    <mc:Fallback>
      <p:transition spd="slow" advTm="2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0"/>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1"/>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6"/>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7"/>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9"/>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0"/>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0"/>
                                        </p:tgtEl>
                                        <p:attrNameLst>
                                          <p:attrName>r</p:attrName>
                                        </p:attrNameLst>
                                      </p:cBhvr>
                                    </p:animRot>
                                  </p:childTnLst>
                                </p:cTn>
                              </p:par>
                              <p:par>
                                <p:cTn id="37" presetID="17" presetClass="exit" presetSubtype="8" fill="hold" nodeType="withEffect">
                                  <p:stCondLst>
                                    <p:cond delay="0"/>
                                  </p:stCondLst>
                                  <p:childTnLst>
                                    <p:anim calcmode="lin" valueType="num">
                                      <p:cBhvr>
                                        <p:cTn id="38" dur="3000"/>
                                        <p:tgtEl>
                                          <p:spTgt spid="23"/>
                                        </p:tgtEl>
                                        <p:attrNameLst>
                                          <p:attrName>ppt_x</p:attrName>
                                        </p:attrNameLst>
                                      </p:cBhvr>
                                      <p:tavLst>
                                        <p:tav tm="0">
                                          <p:val>
                                            <p:strVal val="ppt_x"/>
                                          </p:val>
                                        </p:tav>
                                        <p:tav tm="100000">
                                          <p:val>
                                            <p:strVal val="ppt_x-ppt_w/2"/>
                                          </p:val>
                                        </p:tav>
                                      </p:tavLst>
                                    </p:anim>
                                    <p:anim calcmode="lin" valueType="num">
                                      <p:cBhvr>
                                        <p:cTn id="39" dur="3000"/>
                                        <p:tgtEl>
                                          <p:spTgt spid="23"/>
                                        </p:tgtEl>
                                        <p:attrNameLst>
                                          <p:attrName>ppt_y</p:attrName>
                                        </p:attrNameLst>
                                      </p:cBhvr>
                                      <p:tavLst>
                                        <p:tav tm="0">
                                          <p:val>
                                            <p:strVal val="ppt_y"/>
                                          </p:val>
                                        </p:tav>
                                        <p:tav tm="100000">
                                          <p:val>
                                            <p:strVal val="ppt_y"/>
                                          </p:val>
                                        </p:tav>
                                      </p:tavLst>
                                    </p:anim>
                                    <p:anim calcmode="lin" valueType="num">
                                      <p:cBhvr>
                                        <p:cTn id="40" dur="3000"/>
                                        <p:tgtEl>
                                          <p:spTgt spid="23"/>
                                        </p:tgtEl>
                                        <p:attrNameLst>
                                          <p:attrName>ppt_w</p:attrName>
                                        </p:attrNameLst>
                                      </p:cBhvr>
                                      <p:tavLst>
                                        <p:tav tm="0">
                                          <p:val>
                                            <p:strVal val="ppt_w"/>
                                          </p:val>
                                        </p:tav>
                                        <p:tav tm="100000">
                                          <p:val>
                                            <p:fltVal val="0"/>
                                          </p:val>
                                        </p:tav>
                                      </p:tavLst>
                                    </p:anim>
                                    <p:anim calcmode="lin" valueType="num">
                                      <p:cBhvr>
                                        <p:cTn id="41" dur="3000"/>
                                        <p:tgtEl>
                                          <p:spTgt spid="23"/>
                                        </p:tgtEl>
                                        <p:attrNameLst>
                                          <p:attrName>ppt_h</p:attrName>
                                        </p:attrNameLst>
                                      </p:cBhvr>
                                      <p:tavLst>
                                        <p:tav tm="0">
                                          <p:val>
                                            <p:strVal val="ppt_h"/>
                                          </p:val>
                                        </p:tav>
                                        <p:tav tm="100000">
                                          <p:val>
                                            <p:strVal val="ppt_h"/>
                                          </p:val>
                                        </p:tav>
                                      </p:tavLst>
                                    </p:anim>
                                    <p:set>
                                      <p:cBhvr>
                                        <p:cTn id="42" dur="1" fill="hold">
                                          <p:stCondLst>
                                            <p:cond delay="2999"/>
                                          </p:stCondLst>
                                        </p:cTn>
                                        <p:tgtEl>
                                          <p:spTgt spid="23"/>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3000"/>
                                        <p:tgtEl>
                                          <p:spTgt spid="24"/>
                                        </p:tgtEl>
                                        <p:attrNameLst>
                                          <p:attrName>ppt_x</p:attrName>
                                        </p:attrNameLst>
                                      </p:cBhvr>
                                      <p:tavLst>
                                        <p:tav tm="0">
                                          <p:val>
                                            <p:strVal val="ppt_x"/>
                                          </p:val>
                                        </p:tav>
                                        <p:tav tm="100000">
                                          <p:val>
                                            <p:strVal val="ppt_x+ppt_w/2"/>
                                          </p:val>
                                        </p:tav>
                                      </p:tavLst>
                                    </p:anim>
                                    <p:anim calcmode="lin" valueType="num">
                                      <p:cBhvr>
                                        <p:cTn id="45" dur="3000"/>
                                        <p:tgtEl>
                                          <p:spTgt spid="24"/>
                                        </p:tgtEl>
                                        <p:attrNameLst>
                                          <p:attrName>ppt_y</p:attrName>
                                        </p:attrNameLst>
                                      </p:cBhvr>
                                      <p:tavLst>
                                        <p:tav tm="0">
                                          <p:val>
                                            <p:strVal val="ppt_y"/>
                                          </p:val>
                                        </p:tav>
                                        <p:tav tm="100000">
                                          <p:val>
                                            <p:strVal val="ppt_y"/>
                                          </p:val>
                                        </p:tav>
                                      </p:tavLst>
                                    </p:anim>
                                    <p:anim calcmode="lin" valueType="num">
                                      <p:cBhvr>
                                        <p:cTn id="46" dur="3000"/>
                                        <p:tgtEl>
                                          <p:spTgt spid="24"/>
                                        </p:tgtEl>
                                        <p:attrNameLst>
                                          <p:attrName>ppt_w</p:attrName>
                                        </p:attrNameLst>
                                      </p:cBhvr>
                                      <p:tavLst>
                                        <p:tav tm="0">
                                          <p:val>
                                            <p:strVal val="ppt_w"/>
                                          </p:val>
                                        </p:tav>
                                        <p:tav tm="100000">
                                          <p:val>
                                            <p:fltVal val="0"/>
                                          </p:val>
                                        </p:tav>
                                      </p:tavLst>
                                    </p:anim>
                                    <p:anim calcmode="lin" valueType="num">
                                      <p:cBhvr>
                                        <p:cTn id="47" dur="3000"/>
                                        <p:tgtEl>
                                          <p:spTgt spid="24"/>
                                        </p:tgtEl>
                                        <p:attrNameLst>
                                          <p:attrName>ppt_h</p:attrName>
                                        </p:attrNameLst>
                                      </p:cBhvr>
                                      <p:tavLst>
                                        <p:tav tm="0">
                                          <p:val>
                                            <p:strVal val="ppt_h"/>
                                          </p:val>
                                        </p:tav>
                                        <p:tav tm="100000">
                                          <p:val>
                                            <p:strVal val="ppt_h"/>
                                          </p:val>
                                        </p:tav>
                                      </p:tavLst>
                                    </p:anim>
                                    <p:set>
                                      <p:cBhvr>
                                        <p:cTn id="48" dur="1" fill="hold">
                                          <p:stCondLst>
                                            <p:cond delay="2999"/>
                                          </p:stCondLst>
                                        </p:cTn>
                                        <p:tgtEl>
                                          <p:spTgt spid="24"/>
                                        </p:tgtEl>
                                        <p:attrNameLst>
                                          <p:attrName>style.visibility</p:attrName>
                                        </p:attrNameLst>
                                      </p:cBhvr>
                                      <p:to>
                                        <p:strVal val="hidden"/>
                                      </p:to>
                                    </p:set>
                                  </p:childTnLst>
                                </p:cTn>
                              </p:par>
                              <p:par>
                                <p:cTn id="49" presetID="17" presetClass="entr" presetSubtype="1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fltVal val="0"/>
                                          </p:val>
                                        </p:tav>
                                        <p:tav tm="100000">
                                          <p:val>
                                            <p:strVal val="#ppt_w"/>
                                          </p:val>
                                        </p:tav>
                                      </p:tavLst>
                                    </p:anim>
                                    <p:anim calcmode="lin" valueType="num">
                                      <p:cBhvr>
                                        <p:cTn id="52" dur="3000" fill="hold"/>
                                        <p:tgtEl>
                                          <p:spTgt spid="4"/>
                                        </p:tgtEl>
                                        <p:attrNameLst>
                                          <p:attrName>ppt_h</p:attrName>
                                        </p:attrNameLst>
                                      </p:cBhvr>
                                      <p:tavLst>
                                        <p:tav tm="0">
                                          <p:val>
                                            <p:strVal val="#ppt_h"/>
                                          </p:val>
                                        </p:tav>
                                        <p:tav tm="100000">
                                          <p:val>
                                            <p:strVal val="#ppt_h"/>
                                          </p:val>
                                        </p:tav>
                                      </p:tavLst>
                                    </p:anim>
                                  </p:childTnLst>
                                </p:cTn>
                              </p:par>
                            </p:childTnLst>
                          </p:cTn>
                        </p:par>
                        <p:par>
                          <p:cTn id="53" fill="hold">
                            <p:stCondLst>
                              <p:cond delay="3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3"/>
                                        </p:tgtEl>
                                        <p:attrNameLst>
                                          <p:attrName>style.visibility</p:attrName>
                                        </p:attrNameLst>
                                      </p:cBhvr>
                                      <p:to>
                                        <p:strVal val="visible"/>
                                      </p:to>
                                    </p:set>
                                    <p:animEffect transition="in" filter="fade">
                                      <p:cBhvr>
                                        <p:cTn id="56" dur="1000"/>
                                        <p:tgtEl>
                                          <p:spTgt spid="13"/>
                                        </p:tgtEl>
                                      </p:cBhvr>
                                    </p:animEffect>
                                    <p:anim calcmode="lin" valueType="num">
                                      <p:cBhvr>
                                        <p:cTn id="57" dur="1000" fill="hold"/>
                                        <p:tgtEl>
                                          <p:spTgt spid="13"/>
                                        </p:tgtEl>
                                        <p:attrNameLst>
                                          <p:attrName>ppt_x</p:attrName>
                                        </p:attrNameLst>
                                      </p:cBhvr>
                                      <p:tavLst>
                                        <p:tav tm="0">
                                          <p:val>
                                            <p:strVal val="#ppt_x-.1"/>
                                          </p:val>
                                        </p:tav>
                                        <p:tav tm="100000">
                                          <p:val>
                                            <p:strVal val="#ppt_x"/>
                                          </p:val>
                                        </p:tav>
                                      </p:tavLst>
                                    </p:anim>
                                    <p:anim calcmode="lin" valueType="num">
                                      <p:cBhvr>
                                        <p:cTn id="5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C:\Users\Ana María\Desktop\leto_zhara_more_plyazh_palmy_pesok.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10" name="Picture 6" descr="C:\Users\Ana María\Desktop\leto_zhara_more_plyazh_palmy_pesok.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11" name="Picture 6" descr="C:\Users\Ana María\Desktop\leto_zhara_more_plyazh_palmy_pesok.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12" name="Picture 6" descr="C:\Users\Ana María\Desktop\leto_zhara_more_plyazh_palmy_pesok.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539552"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panorama de estas pozas termales es impresionante pero su descanso y tranquilidad son la mejor parte, caerá a ti agua tipo cascada y al momento de entrar a darte un baño natural, la vista que vas a tener es un regalo de Hidalgo solo para ti, no lo vas a olvidar nunca.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box(in)">
                                      <p:cBhvr>
                                        <p:cTn id="7" dur="3000"/>
                                        <p:tgtEl>
                                          <p:spTgt spid="9222"/>
                                        </p:tgtEl>
                                      </p:cBhvr>
                                    </p:animEffect>
                                  </p:childTnLst>
                                </p:cTn>
                              </p:par>
                              <p:par>
                                <p:cTn id="8" presetID="2" presetClass="entr" presetSubtype="9" fill="hold" nodeType="withEffect">
                                  <p:stCondLst>
                                    <p:cond delay="0"/>
                                  </p:stCondLst>
                                  <p:childTnLst>
                                    <p:set>
                                      <p:cBhvr>
                                        <p:cTn id="9" dur="1" fill="hold">
                                          <p:stCondLst>
                                            <p:cond delay="0"/>
                                          </p:stCondLst>
                                        </p:cTn>
                                        <p:tgtEl>
                                          <p:spTgt spid="9222"/>
                                        </p:tgtEl>
                                        <p:attrNameLst>
                                          <p:attrName>style.visibility</p:attrName>
                                        </p:attrNameLst>
                                      </p:cBhvr>
                                      <p:to>
                                        <p:strVal val="visible"/>
                                      </p:to>
                                    </p:set>
                                    <p:anim calcmode="lin" valueType="num">
                                      <p:cBhvr additive="base">
                                        <p:cTn id="10" dur="3000" fill="hold"/>
                                        <p:tgtEl>
                                          <p:spTgt spid="9222"/>
                                        </p:tgtEl>
                                        <p:attrNameLst>
                                          <p:attrName>ppt_x</p:attrName>
                                        </p:attrNameLst>
                                      </p:cBhvr>
                                      <p:tavLst>
                                        <p:tav tm="0">
                                          <p:val>
                                            <p:strVal val="0-#ppt_w/2"/>
                                          </p:val>
                                        </p:tav>
                                        <p:tav tm="100000">
                                          <p:val>
                                            <p:strVal val="#ppt_x"/>
                                          </p:val>
                                        </p:tav>
                                      </p:tavLst>
                                    </p:anim>
                                    <p:anim calcmode="lin" valueType="num">
                                      <p:cBhvr additive="base">
                                        <p:cTn id="11" dur="3000" fill="hold"/>
                                        <p:tgtEl>
                                          <p:spTgt spid="9222"/>
                                        </p:tgtEl>
                                        <p:attrNameLst>
                                          <p:attrName>ppt_y</p:attrName>
                                        </p:attrNameLst>
                                      </p:cBhvr>
                                      <p:tavLst>
                                        <p:tav tm="0">
                                          <p:val>
                                            <p:strVal val="0-#ppt_h/2"/>
                                          </p:val>
                                        </p:tav>
                                        <p:tav tm="100000">
                                          <p:val>
                                            <p:strVal val="#ppt_y"/>
                                          </p:val>
                                        </p:tav>
                                      </p:tavLst>
                                    </p:anim>
                                  </p:childTnLst>
                                </p:cTn>
                              </p:par>
                              <p:par>
                                <p:cTn id="12" presetID="4" presetClass="entr" presetSubtype="1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ox(in)">
                                      <p:cBhvr>
                                        <p:cTn id="14" dur="3000"/>
                                        <p:tgtEl>
                                          <p:spTgt spid="10"/>
                                        </p:tgtEl>
                                      </p:cBhvr>
                                    </p:animEffect>
                                  </p:childTnLst>
                                </p:cTn>
                              </p:par>
                              <p:par>
                                <p:cTn id="15" presetID="2" presetClass="entr" presetSubtype="3"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0-#ppt_h/2"/>
                                          </p:val>
                                        </p:tav>
                                        <p:tav tm="100000">
                                          <p:val>
                                            <p:strVal val="#ppt_y"/>
                                          </p:val>
                                        </p:tav>
                                      </p:tavLst>
                                    </p:anim>
                                  </p:childTnLst>
                                </p:cTn>
                              </p:par>
                              <p:par>
                                <p:cTn id="19" presetID="4" presetClass="entr" presetSubtype="1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ox(in)">
                                      <p:cBhvr>
                                        <p:cTn id="21" dur="3000"/>
                                        <p:tgtEl>
                                          <p:spTgt spid="12"/>
                                        </p:tgtEl>
                                      </p:cBhvr>
                                    </p:animEffect>
                                  </p:childTnLst>
                                </p:cTn>
                              </p:par>
                              <p:par>
                                <p:cTn id="22" presetID="2" presetClass="entr" presetSubtype="6"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3000" fill="hold"/>
                                        <p:tgtEl>
                                          <p:spTgt spid="12"/>
                                        </p:tgtEl>
                                        <p:attrNameLst>
                                          <p:attrName>ppt_x</p:attrName>
                                        </p:attrNameLst>
                                      </p:cBhvr>
                                      <p:tavLst>
                                        <p:tav tm="0">
                                          <p:val>
                                            <p:strVal val="1+#ppt_w/2"/>
                                          </p:val>
                                        </p:tav>
                                        <p:tav tm="100000">
                                          <p:val>
                                            <p:strVal val="#ppt_x"/>
                                          </p:val>
                                        </p:tav>
                                      </p:tavLst>
                                    </p:anim>
                                    <p:anim calcmode="lin" valueType="num">
                                      <p:cBhvr additive="base">
                                        <p:cTn id="25" dur="3000" fill="hold"/>
                                        <p:tgtEl>
                                          <p:spTgt spid="12"/>
                                        </p:tgtEl>
                                        <p:attrNameLst>
                                          <p:attrName>ppt_y</p:attrName>
                                        </p:attrNameLst>
                                      </p:cBhvr>
                                      <p:tavLst>
                                        <p:tav tm="0">
                                          <p:val>
                                            <p:strVal val="1+#ppt_h/2"/>
                                          </p:val>
                                        </p:tav>
                                        <p:tav tm="100000">
                                          <p:val>
                                            <p:strVal val="#ppt_y"/>
                                          </p:val>
                                        </p:tav>
                                      </p:tavLst>
                                    </p:anim>
                                  </p:childTnLst>
                                </p:cTn>
                              </p:par>
                              <p:par>
                                <p:cTn id="26" presetID="4" presetClass="entr" presetSubtype="16"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par>
                                <p:cTn id="29" presetID="2" presetClass="entr" presetSubtype="1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9222"/>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tretch>
            <a:fillRect/>
          </a:stretch>
        </p:blipFill>
        <p:spPr bwMode="auto">
          <a:xfrm>
            <a:off x="0" y="-308610"/>
            <a:ext cx="9143999" cy="56892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E:\MIS COSAS\DOCUMENTOS ANA\PAISAJES\MONTAÑAS\escocia5.jpg"/>
          <p:cNvPicPr>
            <a:picLocks noChangeAspect="1" noChangeArrowheads="1"/>
          </p:cNvPicPr>
          <p:nvPr/>
        </p:nvPicPr>
        <p:blipFill>
          <a:blip r:embed="rId2" cstate="print"/>
          <a:stretch>
            <a:fillRect/>
          </a:stretch>
        </p:blipFill>
        <p:spPr bwMode="auto">
          <a:xfrm>
            <a:off x="0" y="-308610"/>
            <a:ext cx="9143999" cy="56892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29994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Siguiendo unas escaleras de las increíbles pozas, llegarás a un túnel de vapor enmarcado por las piedras y un andar que cubre de agua a tus pies.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3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3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3000" fill="hold"/>
                                        <p:tgtEl>
                                          <p:spTgt spid="28674"/>
                                        </p:tgtEl>
                                        <p:attrNameLst>
                                          <p:attrName>ppt_w</p:attrName>
                                        </p:attrNameLst>
                                      </p:cBhvr>
                                      <p:tavLst>
                                        <p:tav tm="0">
                                          <p:val>
                                            <p:fltVal val="0"/>
                                          </p:val>
                                        </p:tav>
                                        <p:tav tm="100000">
                                          <p:val>
                                            <p:strVal val="#ppt_w"/>
                                          </p:val>
                                        </p:tav>
                                      </p:tavLst>
                                    </p:anim>
                                    <p:anim calcmode="lin" valueType="num">
                                      <p:cBhvr>
                                        <p:cTn id="18" dur="3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C:\Documents and Settings\Ana María\Escritorio\169664.jpg"/>
          <p:cNvPicPr>
            <a:picLocks noChangeAspect="1" noChangeArrowheads="1"/>
          </p:cNvPicPr>
          <p:nvPr/>
        </p:nvPicPr>
        <p:blipFill>
          <a:blip r:embed="rId2" cstate="print"/>
          <a:stretch>
            <a:fillRect/>
          </a:stretch>
        </p:blipFill>
        <p:spPr bwMode="auto">
          <a:xfrm>
            <a:off x="0" y="10003"/>
            <a:ext cx="9144000" cy="513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Picture 5" descr="C:\Documents and Settings\Ana María\Escritorio\169664.jpg"/>
          <p:cNvPicPr>
            <a:picLocks noChangeAspect="1" noChangeArrowheads="1"/>
          </p:cNvPicPr>
          <p:nvPr/>
        </p:nvPicPr>
        <p:blipFill>
          <a:blip r:embed="rId2" cstate="print"/>
          <a:srcRect r="75200"/>
          <a:stretch>
            <a:fillRect/>
          </a:stretch>
        </p:blipFill>
        <p:spPr bwMode="auto">
          <a:xfrm>
            <a:off x="0" y="0"/>
            <a:ext cx="2267744" cy="5143500"/>
          </a:xfrm>
          <a:prstGeom prst="rect">
            <a:avLst/>
          </a:prstGeom>
          <a:noFill/>
          <a:ln w="9525">
            <a:noFill/>
            <a:miter lim="800000"/>
            <a:headEnd/>
            <a:tailEnd/>
          </a:ln>
        </p:spPr>
      </p:pic>
      <p:pic>
        <p:nvPicPr>
          <p:cNvPr id="14" name="Picture 5" descr="C:\Documents and Settings\Ana María\Escritorio\169664.jpg"/>
          <p:cNvPicPr>
            <a:picLocks noChangeAspect="1" noChangeArrowheads="1"/>
          </p:cNvPicPr>
          <p:nvPr/>
        </p:nvPicPr>
        <p:blipFill>
          <a:blip r:embed="rId2" cstate="print"/>
          <a:srcRect l="24800" r="50000"/>
          <a:stretch>
            <a:fillRect/>
          </a:stretch>
        </p:blipFill>
        <p:spPr bwMode="auto">
          <a:xfrm>
            <a:off x="2267744" y="0"/>
            <a:ext cx="2304256" cy="5143500"/>
          </a:xfrm>
          <a:prstGeom prst="rect">
            <a:avLst/>
          </a:prstGeom>
          <a:noFill/>
          <a:ln w="9525">
            <a:noFill/>
            <a:miter lim="800000"/>
            <a:headEnd/>
            <a:tailEnd/>
          </a:ln>
        </p:spPr>
      </p:pic>
      <p:pic>
        <p:nvPicPr>
          <p:cNvPr id="16" name="Picture 5" descr="C:\Documents and Settings\Ana María\Escritorio\169664.jpg"/>
          <p:cNvPicPr>
            <a:picLocks noChangeAspect="1" noChangeArrowheads="1"/>
          </p:cNvPicPr>
          <p:nvPr/>
        </p:nvPicPr>
        <p:blipFill>
          <a:blip r:embed="rId2" cstate="print"/>
          <a:srcRect l="50000" r="24800"/>
          <a:stretch>
            <a:fillRect/>
          </a:stretch>
        </p:blipFill>
        <p:spPr bwMode="auto">
          <a:xfrm>
            <a:off x="4572000" y="0"/>
            <a:ext cx="2304256" cy="5143500"/>
          </a:xfrm>
          <a:prstGeom prst="rect">
            <a:avLst/>
          </a:prstGeom>
          <a:noFill/>
          <a:ln w="9525">
            <a:noFill/>
            <a:miter lim="800000"/>
            <a:headEnd/>
            <a:tailEnd/>
          </a:ln>
        </p:spPr>
      </p:pic>
      <p:pic>
        <p:nvPicPr>
          <p:cNvPr id="18" name="Picture 5" descr="C:\Documents and Settings\Ana María\Escritorio\169664.jpg"/>
          <p:cNvPicPr>
            <a:picLocks noChangeAspect="1" noChangeArrowheads="1"/>
          </p:cNvPicPr>
          <p:nvPr/>
        </p:nvPicPr>
        <p:blipFill>
          <a:blip r:embed="rId2" cstate="print"/>
          <a:srcRect l="75200"/>
          <a:stretch>
            <a:fillRect/>
          </a:stretch>
        </p:blipFill>
        <p:spPr bwMode="auto">
          <a:xfrm>
            <a:off x="6876256" y="0"/>
            <a:ext cx="2267745" cy="5143500"/>
          </a:xfrm>
          <a:prstGeom prst="rect">
            <a:avLst/>
          </a:prstGeom>
          <a:noFill/>
          <a:ln w="9525">
            <a:noFill/>
            <a:miter lim="800000"/>
            <a:headEnd/>
            <a:tailEnd/>
          </a:ln>
        </p:spPr>
      </p:pic>
      <p:sp>
        <p:nvSpPr>
          <p:cNvPr id="7" name="6 CuadroTexto"/>
          <p:cNvSpPr txBox="1"/>
          <p:nvPr/>
        </p:nvSpPr>
        <p:spPr>
          <a:xfrm>
            <a:off x="323528" y="401191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túnel tiene una luz tenue y el sonido del agua le dará el toque en tu camino hasta llegar al otro punto, además de que verás columnas y piscinas naturales para descansar un rato.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3000" fill="hold"/>
                                        <p:tgtEl>
                                          <p:spTgt spid="22530"/>
                                        </p:tgtEl>
                                        <p:attrNameLst>
                                          <p:attrName>ppt_w</p:attrName>
                                        </p:attrNameLst>
                                      </p:cBhvr>
                                      <p:tavLst>
                                        <p:tav tm="0">
                                          <p:val>
                                            <p:strVal val="#ppt_w+.3"/>
                                          </p:val>
                                        </p:tav>
                                        <p:tav tm="100000">
                                          <p:val>
                                            <p:strVal val="#ppt_w"/>
                                          </p:val>
                                        </p:tav>
                                      </p:tavLst>
                                    </p:anim>
                                    <p:anim calcmode="lin" valueType="num">
                                      <p:cBhvr>
                                        <p:cTn id="8" dur="3000" fill="hold"/>
                                        <p:tgtEl>
                                          <p:spTgt spid="22530"/>
                                        </p:tgtEl>
                                        <p:attrNameLst>
                                          <p:attrName>ppt_h</p:attrName>
                                        </p:attrNameLst>
                                      </p:cBhvr>
                                      <p:tavLst>
                                        <p:tav tm="0">
                                          <p:val>
                                            <p:strVal val="#ppt_h"/>
                                          </p:val>
                                        </p:tav>
                                        <p:tav tm="100000">
                                          <p:val>
                                            <p:strVal val="#ppt_h"/>
                                          </p:val>
                                        </p:tav>
                                      </p:tavLst>
                                    </p:anim>
                                    <p:animEffect transition="in" filter="fade">
                                      <p:cBhvr>
                                        <p:cTn id="9" dur="3000"/>
                                        <p:tgtEl>
                                          <p:spTgt spid="22530"/>
                                        </p:tgtEl>
                                      </p:cBhvr>
                                    </p:animEffect>
                                  </p:childTnLst>
                                </p:cTn>
                              </p:par>
                              <p:par>
                                <p:cTn id="10" presetID="18" presetClass="entr" presetSubtype="12"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3000"/>
                                        <p:tgtEl>
                                          <p:spTgt spid="12"/>
                                        </p:tgtEl>
                                      </p:cBhvr>
                                    </p:animEffect>
                                  </p:childTnLst>
                                </p:cTn>
                              </p:par>
                              <p:par>
                                <p:cTn id="13" presetID="18" presetClass="entr" presetSubtype="1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Left)">
                                      <p:cBhvr>
                                        <p:cTn id="15" dur="3000"/>
                                        <p:tgtEl>
                                          <p:spTgt spid="14"/>
                                        </p:tgtEl>
                                      </p:cBhvr>
                                    </p:animEffect>
                                  </p:childTnLst>
                                </p:cTn>
                              </p:par>
                              <p:par>
                                <p:cTn id="16" presetID="18" presetClass="entr" presetSubtype="12"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strips(downLeft)">
                                      <p:cBhvr>
                                        <p:cTn id="18" dur="3000"/>
                                        <p:tgtEl>
                                          <p:spTgt spid="16"/>
                                        </p:tgtEl>
                                      </p:cBhvr>
                                    </p:animEffect>
                                  </p:childTnLst>
                                </p:cTn>
                              </p:par>
                              <p:par>
                                <p:cTn id="19" presetID="18" presetClass="entr" presetSubtype="12"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strips(downLeft)">
                                      <p:cBhvr>
                                        <p:cTn id="21" dur="3000"/>
                                        <p:tgtEl>
                                          <p:spTgt spid="18"/>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7451726" y="0"/>
            <a:ext cx="1692275" cy="51435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 y="0"/>
            <a:ext cx="1692275" cy="51435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61fwMrX1GfL._SL1000_.jpg"/>
          <p:cNvPicPr>
            <a:picLocks noChangeAspect="1"/>
          </p:cNvPicPr>
          <p:nvPr/>
        </p:nvPicPr>
        <p:blipFill>
          <a:blip r:embed="rId2" cstate="print"/>
          <a:stretch>
            <a:fillRect/>
          </a:stretch>
        </p:blipFill>
        <p:spPr bwMode="auto">
          <a:xfrm>
            <a:off x="1691680" y="0"/>
            <a:ext cx="576064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0" name="29 Triángulo isósceles"/>
          <p:cNvSpPr/>
          <p:nvPr/>
        </p:nvSpPr>
        <p:spPr>
          <a:xfrm>
            <a:off x="1" y="0"/>
            <a:ext cx="1692275" cy="1545908"/>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Triángulo isósceles"/>
          <p:cNvSpPr/>
          <p:nvPr/>
        </p:nvSpPr>
        <p:spPr>
          <a:xfrm>
            <a:off x="1" y="1168718"/>
            <a:ext cx="1692275" cy="1673067"/>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Triángulo isósceles"/>
          <p:cNvSpPr/>
          <p:nvPr/>
        </p:nvSpPr>
        <p:spPr>
          <a:xfrm>
            <a:off x="1" y="2410302"/>
            <a:ext cx="1692275" cy="1564481"/>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Triángulo isósceles"/>
          <p:cNvSpPr/>
          <p:nvPr/>
        </p:nvSpPr>
        <p:spPr>
          <a:xfrm>
            <a:off x="1" y="3599022"/>
            <a:ext cx="1692275" cy="1544478"/>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 name="37 Triángulo isósceles"/>
          <p:cNvSpPr/>
          <p:nvPr/>
        </p:nvSpPr>
        <p:spPr>
          <a:xfrm>
            <a:off x="7451726" y="0"/>
            <a:ext cx="1692275" cy="1545908"/>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9" name="38 Triángulo isósceles"/>
          <p:cNvSpPr/>
          <p:nvPr/>
        </p:nvSpPr>
        <p:spPr>
          <a:xfrm>
            <a:off x="7524750" y="1168718"/>
            <a:ext cx="1619250" cy="1673067"/>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 name="40 Triángulo isósceles"/>
          <p:cNvSpPr/>
          <p:nvPr/>
        </p:nvSpPr>
        <p:spPr>
          <a:xfrm>
            <a:off x="7524750" y="2517458"/>
            <a:ext cx="1619250" cy="1513047"/>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3" name="42 Triángulo isósceles"/>
          <p:cNvSpPr/>
          <p:nvPr/>
        </p:nvSpPr>
        <p:spPr>
          <a:xfrm>
            <a:off x="7524750" y="3577590"/>
            <a:ext cx="1619250" cy="1565910"/>
          </a:xfrm>
          <a:prstGeom prst="triangl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467544"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los tiempos prehispánicos esta tierra de cuevas, grutas y aguas termales, ha sido muy valorada por todos.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es admirable por sus abundantes grutas y conductos subterráneos en donde corren manantiales con temperaturas que pueden llegar a los 38 grados centígrados.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3000"/>
                                        <p:tgtEl>
                                          <p:spTgt spid="30"/>
                                        </p:tgtEl>
                                      </p:cBhvr>
                                    </p:animEffect>
                                  </p:childTnLst>
                                </p:cTn>
                              </p:par>
                              <p:par>
                                <p:cTn id="8" presetID="16" presetClass="entr" presetSubtype="21"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inVertical)">
                                      <p:cBhvr>
                                        <p:cTn id="10" dur="3000"/>
                                        <p:tgtEl>
                                          <p:spTgt spid="31"/>
                                        </p:tgtEl>
                                      </p:cBhvr>
                                    </p:animEffect>
                                  </p:childTnLst>
                                </p:cTn>
                              </p:par>
                              <p:par>
                                <p:cTn id="11" presetID="16" presetClass="entr" presetSubtype="21"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3000"/>
                                        <p:tgtEl>
                                          <p:spTgt spid="32"/>
                                        </p:tgtEl>
                                      </p:cBhvr>
                                    </p:animEffect>
                                  </p:childTnLst>
                                </p:cTn>
                              </p:par>
                              <p:par>
                                <p:cTn id="14" presetID="16" presetClass="entr" presetSubtype="21"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3000"/>
                                        <p:tgtEl>
                                          <p:spTgt spid="33"/>
                                        </p:tgtEl>
                                      </p:cBhvr>
                                    </p:animEffect>
                                  </p:childTnLst>
                                </p:cTn>
                              </p:par>
                              <p:par>
                                <p:cTn id="17" presetID="2" presetClass="entr" presetSubtype="4"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3000" fill="hold"/>
                                        <p:tgtEl>
                                          <p:spTgt spid="30"/>
                                        </p:tgtEl>
                                        <p:attrNameLst>
                                          <p:attrName>ppt_x</p:attrName>
                                        </p:attrNameLst>
                                      </p:cBhvr>
                                      <p:tavLst>
                                        <p:tav tm="0">
                                          <p:val>
                                            <p:strVal val="#ppt_x"/>
                                          </p:val>
                                        </p:tav>
                                        <p:tav tm="100000">
                                          <p:val>
                                            <p:strVal val="#ppt_x"/>
                                          </p:val>
                                        </p:tav>
                                      </p:tavLst>
                                    </p:anim>
                                    <p:anim calcmode="lin" valueType="num">
                                      <p:cBhvr additive="base">
                                        <p:cTn id="20" dur="3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ppt_x"/>
                                          </p:val>
                                        </p:tav>
                                        <p:tav tm="100000">
                                          <p:val>
                                            <p:strVal val="#ppt_x"/>
                                          </p:val>
                                        </p:tav>
                                      </p:tavLst>
                                    </p:anim>
                                    <p:anim calcmode="lin" valueType="num">
                                      <p:cBhvr additive="base">
                                        <p:cTn id="24" dur="30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3000" fill="hold"/>
                                        <p:tgtEl>
                                          <p:spTgt spid="32"/>
                                        </p:tgtEl>
                                        <p:attrNameLst>
                                          <p:attrName>ppt_x</p:attrName>
                                        </p:attrNameLst>
                                      </p:cBhvr>
                                      <p:tavLst>
                                        <p:tav tm="0">
                                          <p:val>
                                            <p:strVal val="#ppt_x"/>
                                          </p:val>
                                        </p:tav>
                                        <p:tav tm="100000">
                                          <p:val>
                                            <p:strVal val="#ppt_x"/>
                                          </p:val>
                                        </p:tav>
                                      </p:tavLst>
                                    </p:anim>
                                    <p:anim calcmode="lin" valueType="num">
                                      <p:cBhvr additive="base">
                                        <p:cTn id="28" dur="30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ppt_x"/>
                                          </p:val>
                                        </p:tav>
                                        <p:tav tm="100000">
                                          <p:val>
                                            <p:strVal val="#ppt_x"/>
                                          </p:val>
                                        </p:tav>
                                      </p:tavLst>
                                    </p:anim>
                                    <p:anim calcmode="lin" valueType="num">
                                      <p:cBhvr additive="base">
                                        <p:cTn id="32" dur="3000" fill="hold"/>
                                        <p:tgtEl>
                                          <p:spTgt spid="33"/>
                                        </p:tgtEl>
                                        <p:attrNameLst>
                                          <p:attrName>ppt_y</p:attrName>
                                        </p:attrNameLst>
                                      </p:cBhvr>
                                      <p:tavLst>
                                        <p:tav tm="0">
                                          <p:val>
                                            <p:strVal val="1+#ppt_h/2"/>
                                          </p:val>
                                        </p:tav>
                                        <p:tav tm="100000">
                                          <p:val>
                                            <p:strVal val="#ppt_y"/>
                                          </p:val>
                                        </p:tav>
                                      </p:tavLst>
                                    </p:anim>
                                  </p:childTnLst>
                                </p:cTn>
                              </p:par>
                              <p:par>
                                <p:cTn id="33" presetID="16" presetClass="entr" presetSubtype="21" fill="hold"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3000"/>
                                        <p:tgtEl>
                                          <p:spTgt spid="38"/>
                                        </p:tgtEl>
                                      </p:cBhvr>
                                    </p:animEffect>
                                  </p:childTnLst>
                                </p:cTn>
                              </p:par>
                              <p:par>
                                <p:cTn id="36" presetID="16" presetClass="entr" presetSubtype="21"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barn(inVertical)">
                                      <p:cBhvr>
                                        <p:cTn id="38" dur="3000"/>
                                        <p:tgtEl>
                                          <p:spTgt spid="39"/>
                                        </p:tgtEl>
                                      </p:cBhvr>
                                    </p:animEffect>
                                  </p:childTnLst>
                                </p:cTn>
                              </p:par>
                              <p:par>
                                <p:cTn id="39" presetID="16" presetClass="entr" presetSubtype="21"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barn(inVertical)">
                                      <p:cBhvr>
                                        <p:cTn id="41" dur="3000"/>
                                        <p:tgtEl>
                                          <p:spTgt spid="41"/>
                                        </p:tgtEl>
                                      </p:cBhvr>
                                    </p:animEffect>
                                  </p:childTnLst>
                                </p:cTn>
                              </p:par>
                              <p:par>
                                <p:cTn id="42" presetID="16" presetClass="entr" presetSubtype="21"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barn(inVertical)">
                                      <p:cBhvr>
                                        <p:cTn id="44" dur="3000"/>
                                        <p:tgtEl>
                                          <p:spTgt spid="43"/>
                                        </p:tgtEl>
                                      </p:cBhvr>
                                    </p:animEffect>
                                  </p:childTnLst>
                                </p:cTn>
                              </p:par>
                              <p:par>
                                <p:cTn id="45" presetID="2" presetClass="entr" presetSubtype="4"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3000" fill="hold"/>
                                        <p:tgtEl>
                                          <p:spTgt spid="38"/>
                                        </p:tgtEl>
                                        <p:attrNameLst>
                                          <p:attrName>ppt_x</p:attrName>
                                        </p:attrNameLst>
                                      </p:cBhvr>
                                      <p:tavLst>
                                        <p:tav tm="0">
                                          <p:val>
                                            <p:strVal val="#ppt_x"/>
                                          </p:val>
                                        </p:tav>
                                        <p:tav tm="100000">
                                          <p:val>
                                            <p:strVal val="#ppt_x"/>
                                          </p:val>
                                        </p:tav>
                                      </p:tavLst>
                                    </p:anim>
                                    <p:anim calcmode="lin" valueType="num">
                                      <p:cBhvr additive="base">
                                        <p:cTn id="48" dur="30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3000" fill="hold"/>
                                        <p:tgtEl>
                                          <p:spTgt spid="39"/>
                                        </p:tgtEl>
                                        <p:attrNameLst>
                                          <p:attrName>ppt_x</p:attrName>
                                        </p:attrNameLst>
                                      </p:cBhvr>
                                      <p:tavLst>
                                        <p:tav tm="0">
                                          <p:val>
                                            <p:strVal val="#ppt_x"/>
                                          </p:val>
                                        </p:tav>
                                        <p:tav tm="100000">
                                          <p:val>
                                            <p:strVal val="#ppt_x"/>
                                          </p:val>
                                        </p:tav>
                                      </p:tavLst>
                                    </p:anim>
                                    <p:anim calcmode="lin" valueType="num">
                                      <p:cBhvr additive="base">
                                        <p:cTn id="52" dur="30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3000" fill="hold"/>
                                        <p:tgtEl>
                                          <p:spTgt spid="41"/>
                                        </p:tgtEl>
                                        <p:attrNameLst>
                                          <p:attrName>ppt_x</p:attrName>
                                        </p:attrNameLst>
                                      </p:cBhvr>
                                      <p:tavLst>
                                        <p:tav tm="0">
                                          <p:val>
                                            <p:strVal val="#ppt_x"/>
                                          </p:val>
                                        </p:tav>
                                        <p:tav tm="100000">
                                          <p:val>
                                            <p:strVal val="#ppt_x"/>
                                          </p:val>
                                        </p:tav>
                                      </p:tavLst>
                                    </p:anim>
                                    <p:anim calcmode="lin" valueType="num">
                                      <p:cBhvr additive="base">
                                        <p:cTn id="56" dur="3000" fill="hold"/>
                                        <p:tgtEl>
                                          <p:spTgt spid="4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3000" fill="hold"/>
                                        <p:tgtEl>
                                          <p:spTgt spid="43"/>
                                        </p:tgtEl>
                                        <p:attrNameLst>
                                          <p:attrName>ppt_x</p:attrName>
                                        </p:attrNameLst>
                                      </p:cBhvr>
                                      <p:tavLst>
                                        <p:tav tm="0">
                                          <p:val>
                                            <p:strVal val="#ppt_x"/>
                                          </p:val>
                                        </p:tav>
                                        <p:tav tm="100000">
                                          <p:val>
                                            <p:strVal val="#ppt_x"/>
                                          </p:val>
                                        </p:tav>
                                      </p:tavLst>
                                    </p:anim>
                                    <p:anim calcmode="lin" valueType="num">
                                      <p:cBhvr additive="base">
                                        <p:cTn id="60" dur="3000" fill="hold"/>
                                        <p:tgtEl>
                                          <p:spTgt spid="43"/>
                                        </p:tgtEl>
                                        <p:attrNameLst>
                                          <p:attrName>ppt_y</p:attrName>
                                        </p:attrNameLst>
                                      </p:cBhvr>
                                      <p:tavLst>
                                        <p:tav tm="0">
                                          <p:val>
                                            <p:strVal val="1+#ppt_h/2"/>
                                          </p:val>
                                        </p:tav>
                                        <p:tav tm="100000">
                                          <p:val>
                                            <p:strVal val="#ppt_y"/>
                                          </p:val>
                                        </p:tav>
                                      </p:tavLst>
                                    </p:anim>
                                  </p:childTnLst>
                                </p:cTn>
                              </p:par>
                              <p:par>
                                <p:cTn id="61" presetID="16" presetClass="entr" presetSubtype="21"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inVertical)">
                                      <p:cBhvr>
                                        <p:cTn id="63" dur="3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2/3*#ppt_w"/>
                                          </p:val>
                                        </p:tav>
                                        <p:tav tm="100000">
                                          <p:val>
                                            <p:strVal val="#ppt_w"/>
                                          </p:val>
                                        </p:tav>
                                      </p:tavLst>
                                    </p:anim>
                                    <p:anim calcmode="lin" valueType="num">
                                      <p:cBhvr>
                                        <p:cTn id="67" dur="3000" fill="hold"/>
                                        <p:tgtEl>
                                          <p:spTgt spid="4"/>
                                        </p:tgtEl>
                                        <p:attrNameLst>
                                          <p:attrName>ppt_h</p:attrName>
                                        </p:attrNameLst>
                                      </p:cBhvr>
                                      <p:tavLst>
                                        <p:tav tm="0">
                                          <p:val>
                                            <p:strVal val="2/3*#ppt_h"/>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ppt_x</p:attrName>
                                        </p:attrNameLst>
                                      </p:cBhvr>
                                      <p:tavLst>
                                        <p:tav tm="0">
                                          <p:val>
                                            <p:strVal val="#ppt_x"/>
                                          </p:val>
                                        </p:tav>
                                        <p:tav tm="100000">
                                          <p:val>
                                            <p:strVal val="#ppt_x"/>
                                          </p:val>
                                        </p:tav>
                                      </p:tavLst>
                                    </p:anim>
                                    <p:anim calcmode="lin" valueType="num">
                                      <p:cBhvr>
                                        <p:cTn id="71" dur="3000" fill="hold"/>
                                        <p:tgtEl>
                                          <p:spTgt spid="11"/>
                                        </p:tgtEl>
                                        <p:attrNameLst>
                                          <p:attrName>ppt_y</p:attrName>
                                        </p:attrNameLst>
                                      </p:cBhvr>
                                      <p:tavLst>
                                        <p:tav tm="0">
                                          <p:val>
                                            <p:strVal val="#ppt_y-#ppt_h/2"/>
                                          </p:val>
                                        </p:tav>
                                        <p:tav tm="100000">
                                          <p:val>
                                            <p:strVal val="#ppt_y"/>
                                          </p:val>
                                        </p:tav>
                                      </p:tavLst>
                                    </p:anim>
                                    <p:anim calcmode="lin" valueType="num">
                                      <p:cBhvr>
                                        <p:cTn id="72" dur="3000" fill="hold"/>
                                        <p:tgtEl>
                                          <p:spTgt spid="11"/>
                                        </p:tgtEl>
                                        <p:attrNameLst>
                                          <p:attrName>ppt_w</p:attrName>
                                        </p:attrNameLst>
                                      </p:cBhvr>
                                      <p:tavLst>
                                        <p:tav tm="0">
                                          <p:val>
                                            <p:strVal val="#ppt_w"/>
                                          </p:val>
                                        </p:tav>
                                        <p:tav tm="100000">
                                          <p:val>
                                            <p:strVal val="#ppt_w"/>
                                          </p:val>
                                        </p:tav>
                                      </p:tavLst>
                                    </p:anim>
                                    <p:anim calcmode="lin" valueType="num">
                                      <p:cBhvr>
                                        <p:cTn id="73" dur="3000" fill="hold"/>
                                        <p:tgtEl>
                                          <p:spTgt spid="11"/>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3000" fill="hold"/>
                                        <p:tgtEl>
                                          <p:spTgt spid="12"/>
                                        </p:tgtEl>
                                        <p:attrNameLst>
                                          <p:attrName>ppt_x</p:attrName>
                                        </p:attrNameLst>
                                      </p:cBhvr>
                                      <p:tavLst>
                                        <p:tav tm="0">
                                          <p:val>
                                            <p:strVal val="#ppt_x"/>
                                          </p:val>
                                        </p:tav>
                                        <p:tav tm="100000">
                                          <p:val>
                                            <p:strVal val="#ppt_x"/>
                                          </p:val>
                                        </p:tav>
                                      </p:tavLst>
                                    </p:anim>
                                    <p:anim calcmode="lin" valueType="num">
                                      <p:cBhvr>
                                        <p:cTn id="77" dur="3000" fill="hold"/>
                                        <p:tgtEl>
                                          <p:spTgt spid="12"/>
                                        </p:tgtEl>
                                        <p:attrNameLst>
                                          <p:attrName>ppt_y</p:attrName>
                                        </p:attrNameLst>
                                      </p:cBhvr>
                                      <p:tavLst>
                                        <p:tav tm="0">
                                          <p:val>
                                            <p:strVal val="#ppt_y-#ppt_h/2"/>
                                          </p:val>
                                        </p:tav>
                                        <p:tav tm="100000">
                                          <p:val>
                                            <p:strVal val="#ppt_y"/>
                                          </p:val>
                                        </p:tav>
                                      </p:tavLst>
                                    </p:anim>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p:val>
                                            <p:fltVal val="0"/>
                                          </p:val>
                                        </p:tav>
                                        <p:tav tm="100000">
                                          <p:val>
                                            <p:strVal val="#ppt_h"/>
                                          </p:val>
                                        </p:tav>
                                      </p:tavLst>
                                    </p:anim>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horizontal)">
                                      <p:cBhvr>
                                        <p:cTn id="85" dur="3000"/>
                                        <p:tgtEl>
                                          <p:spTgt spid="12"/>
                                        </p:tgtEl>
                                      </p:cBhvr>
                                    </p:animEffect>
                                  </p:childTnLst>
                                </p:cTn>
                              </p:par>
                            </p:childTnLst>
                          </p:cTn>
                        </p:par>
                        <p:par>
                          <p:cTn id="86" fill="hold">
                            <p:stCondLst>
                              <p:cond delay="30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3"/>
                                        </p:tgtEl>
                                        <p:attrNameLst>
                                          <p:attrName>style.visibility</p:attrName>
                                        </p:attrNameLst>
                                      </p:cBhvr>
                                      <p:to>
                                        <p:strVal val="visible"/>
                                      </p:to>
                                    </p:set>
                                    <p:animEffect transition="in" filter="fade">
                                      <p:cBhvr>
                                        <p:cTn id="89" dur="1000"/>
                                        <p:tgtEl>
                                          <p:spTgt spid="13"/>
                                        </p:tgtEl>
                                      </p:cBhvr>
                                    </p:animEffect>
                                    <p:anim calcmode="lin" valueType="num">
                                      <p:cBhvr>
                                        <p:cTn id="90" dur="1000" fill="hold"/>
                                        <p:tgtEl>
                                          <p:spTgt spid="13"/>
                                        </p:tgtEl>
                                        <p:attrNameLst>
                                          <p:attrName>ppt_x</p:attrName>
                                        </p:attrNameLst>
                                      </p:cBhvr>
                                      <p:tavLst>
                                        <p:tav tm="0">
                                          <p:val>
                                            <p:strVal val="#ppt_x-.1"/>
                                          </p:val>
                                        </p:tav>
                                        <p:tav tm="100000">
                                          <p:val>
                                            <p:strVal val="#ppt_x"/>
                                          </p:val>
                                        </p:tav>
                                      </p:tavLst>
                                    </p:anim>
                                    <p:anim calcmode="lin" valueType="num">
                                      <p:cBhvr>
                                        <p:cTn id="9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ora-bora-airport-e1357599954998.jpg"/>
          <p:cNvPicPr>
            <a:picLocks noGrp="1" noChangeAspect="1"/>
          </p:cNvPicPr>
          <p:nvPr>
            <p:ph idx="4294967295"/>
          </p:nvPr>
        </p:nvPicPr>
        <p:blipFill>
          <a:blip r:embed="rId2" cstate="print"/>
          <a:stretch>
            <a:fillRect/>
          </a:stretch>
        </p:blipFill>
        <p:spPr>
          <a:xfrm>
            <a:off x="0" y="-380578"/>
            <a:ext cx="9144000" cy="6048672"/>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ranja diagonal"/>
          <p:cNvSpPr/>
          <p:nvPr/>
        </p:nvSpPr>
        <p:spPr>
          <a:xfrm>
            <a:off x="1" y="0"/>
            <a:ext cx="4500563" cy="1983105"/>
          </a:xfrm>
          <a:prstGeom prst="diagStripe">
            <a:avLst>
              <a:gd name="adj" fmla="val 82129"/>
            </a:avLst>
          </a:prstGeom>
          <a:gradFill flip="none" rotWithShape="1">
            <a:gsLst>
              <a:gs pos="0">
                <a:srgbClr val="000000">
                  <a:alpha val="59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flipH="1">
            <a:off x="4643438" y="0"/>
            <a:ext cx="4500562" cy="1983105"/>
          </a:xfrm>
          <a:prstGeom prst="diagStripe">
            <a:avLst>
              <a:gd name="adj" fmla="val 80687"/>
            </a:avLst>
          </a:prstGeom>
          <a:gradFill flip="none" rotWithShape="1">
            <a:gsLst>
              <a:gs pos="0">
                <a:srgbClr val="000000">
                  <a:alpha val="60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1" y="857250"/>
            <a:ext cx="4500563" cy="1983105"/>
          </a:xfrm>
          <a:prstGeom prst="diagStripe">
            <a:avLst>
              <a:gd name="adj" fmla="val 81889"/>
            </a:avLst>
          </a:prstGeom>
          <a:gradFill flip="none" rotWithShape="1">
            <a:gsLst>
              <a:gs pos="0">
                <a:srgbClr val="000000">
                  <a:alpha val="59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flipH="1">
            <a:off x="4643438" y="857250"/>
            <a:ext cx="4500562" cy="1983105"/>
          </a:xfrm>
          <a:prstGeom prst="diagStripe">
            <a:avLst>
              <a:gd name="adj" fmla="val 80207"/>
            </a:avLst>
          </a:prstGeom>
          <a:gradFill flip="none" rotWithShape="1">
            <a:gsLst>
              <a:gs pos="0">
                <a:srgbClr val="000000">
                  <a:alpha val="60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a:off x="1" y="1820228"/>
            <a:ext cx="4500563" cy="1983105"/>
          </a:xfrm>
          <a:prstGeom prst="diagStripe">
            <a:avLst>
              <a:gd name="adj" fmla="val 79727"/>
            </a:avLst>
          </a:prstGeom>
          <a:gradFill flip="none" rotWithShape="1">
            <a:gsLst>
              <a:gs pos="0">
                <a:srgbClr val="000000">
                  <a:alpha val="59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flipH="1">
            <a:off x="4643438" y="1820228"/>
            <a:ext cx="4500562" cy="1983105"/>
          </a:xfrm>
          <a:prstGeom prst="diagStripe">
            <a:avLst>
              <a:gd name="adj" fmla="val 79967"/>
            </a:avLst>
          </a:prstGeom>
          <a:gradFill flip="none" rotWithShape="1">
            <a:gsLst>
              <a:gs pos="0">
                <a:srgbClr val="000000">
                  <a:alpha val="60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Franja diagonal"/>
          <p:cNvSpPr/>
          <p:nvPr/>
        </p:nvSpPr>
        <p:spPr>
          <a:xfrm>
            <a:off x="1" y="2677478"/>
            <a:ext cx="4500563" cy="1983105"/>
          </a:xfrm>
          <a:prstGeom prst="diagStripe">
            <a:avLst>
              <a:gd name="adj" fmla="val 81408"/>
            </a:avLst>
          </a:prstGeom>
          <a:gradFill flip="none" rotWithShape="1">
            <a:gsLst>
              <a:gs pos="0">
                <a:srgbClr val="000000">
                  <a:alpha val="59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Franja diagonal"/>
          <p:cNvSpPr/>
          <p:nvPr/>
        </p:nvSpPr>
        <p:spPr>
          <a:xfrm flipH="1">
            <a:off x="4643438" y="2677478"/>
            <a:ext cx="4500562" cy="1983105"/>
          </a:xfrm>
          <a:prstGeom prst="diagStripe">
            <a:avLst>
              <a:gd name="adj" fmla="val 81648"/>
            </a:avLst>
          </a:prstGeom>
          <a:gradFill flip="none" rotWithShape="1">
            <a:gsLst>
              <a:gs pos="0">
                <a:srgbClr val="000000">
                  <a:alpha val="60000"/>
                </a:srgbClr>
              </a:gs>
              <a:gs pos="20000">
                <a:srgbClr val="000040">
                  <a:alpha val="60000"/>
                </a:srgbClr>
              </a:gs>
              <a:gs pos="50000">
                <a:srgbClr val="400040">
                  <a:alpha val="60000"/>
                </a:srgbClr>
              </a:gs>
              <a:gs pos="75000">
                <a:srgbClr val="8F0040">
                  <a:alpha val="60000"/>
                </a:srgbClr>
              </a:gs>
              <a:gs pos="89999">
                <a:srgbClr val="F27300">
                  <a:alpha val="60000"/>
                </a:srgbClr>
              </a:gs>
              <a:gs pos="100000">
                <a:srgbClr val="FFBF00">
                  <a:alpha val="60000"/>
                </a:srgbClr>
              </a:gs>
            </a:gsLst>
            <a:lin ang="2700000" scaled="1"/>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179512" y="379588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conjunto de corrientes que recorren estos conductos subterráneos, destaca el Río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Las bóvedas más atractivas de estas grutas, tienen una profundidad cercana a los 35 metros y en ellas se observa como los caminos se hacen cada vez más estrechos y sombríos, o bien asombrosamente amplios.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7000">
        <p:checker/>
      </p:transition>
    </mc:Choice>
    <mc:Fallback>
      <p:transition spd="slow" advTm="3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1+#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1+#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3000" fill="hold"/>
                                        <p:tgtEl>
                                          <p:spTgt spid="18"/>
                                        </p:tgtEl>
                                        <p:attrNameLst>
                                          <p:attrName>ppt_x</p:attrName>
                                        </p:attrNameLst>
                                      </p:cBhvr>
                                      <p:tavLst>
                                        <p:tav tm="0">
                                          <p:val>
                                            <p:strVal val="0-#ppt_w/2"/>
                                          </p:val>
                                        </p:tav>
                                        <p:tav tm="100000">
                                          <p:val>
                                            <p:strVal val="#ppt_x"/>
                                          </p:val>
                                        </p:tav>
                                      </p:tavLst>
                                    </p:anim>
                                    <p:anim calcmode="lin" valueType="num">
                                      <p:cBhvr additive="base">
                                        <p:cTn id="36" dur="3000" fill="hold"/>
                                        <p:tgtEl>
                                          <p:spTgt spid="18"/>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plus(in)">
                                      <p:cBhvr>
                                        <p:cTn id="45" dur="3000"/>
                                        <p:tgtEl>
                                          <p:spTgt spid="13"/>
                                        </p:tgtEl>
                                      </p:cBhvr>
                                    </p:animEffect>
                                  </p:childTnLst>
                                </p:cTn>
                              </p:par>
                              <p:par>
                                <p:cTn id="46" presetID="13" presetClass="entr" presetSubtype="16"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plus(in)">
                                      <p:cBhvr>
                                        <p:cTn id="48" dur="3000"/>
                                        <p:tgtEl>
                                          <p:spTgt spid="17"/>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plus(in)">
                                      <p:cBhvr>
                                        <p:cTn id="57" dur="3000"/>
                                        <p:tgtEl>
                                          <p:spTgt spid="18"/>
                                        </p:tgtEl>
                                      </p:cBhvr>
                                    </p:animEffect>
                                  </p:childTnLst>
                                </p:cTn>
                              </p:par>
                              <p:par>
                                <p:cTn id="58" presetID="13" presetClass="entr" presetSubtype="16"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plus(in)">
                                      <p:cBhvr>
                                        <p:cTn id="60" dur="3000"/>
                                        <p:tgtEl>
                                          <p:spTgt spid="14"/>
                                        </p:tgtEl>
                                      </p:cBhvr>
                                    </p:animEffect>
                                  </p:childTnLst>
                                </p:cTn>
                              </p:par>
                            </p:childTnLst>
                          </p:cTn>
                        </p:par>
                        <p:par>
                          <p:cTn id="61" fill="hold">
                            <p:stCondLst>
                              <p:cond delay="3000"/>
                            </p:stCondLst>
                            <p:childTnLst>
                              <p:par>
                                <p:cTn id="62" presetID="2" presetClass="exit" presetSubtype="12"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0-ppt_w/2"/>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0-ppt_w/2"/>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13"/>
                                        </p:tgtEl>
                                        <p:attrNameLst>
                                          <p:attrName>ppt_x</p:attrName>
                                        </p:attrNameLst>
                                      </p:cBhvr>
                                      <p:tavLst>
                                        <p:tav tm="0">
                                          <p:val>
                                            <p:strVal val="ppt_x"/>
                                          </p:val>
                                        </p:tav>
                                        <p:tav tm="100000">
                                          <p:val>
                                            <p:strVal val="0-ppt_w/2"/>
                                          </p:val>
                                        </p:tav>
                                      </p:tavLst>
                                    </p:anim>
                                    <p:anim calcmode="lin" valueType="num">
                                      <p:cBhvr additive="base">
                                        <p:cTn id="72" dur="3000"/>
                                        <p:tgtEl>
                                          <p:spTgt spid="13"/>
                                        </p:tgtEl>
                                        <p:attrNameLst>
                                          <p:attrName>ppt_y</p:attrName>
                                        </p:attrNameLst>
                                      </p:cBhvr>
                                      <p:tavLst>
                                        <p:tav tm="0">
                                          <p:val>
                                            <p:strVal val="ppt_y"/>
                                          </p:val>
                                        </p:tav>
                                        <p:tav tm="100000">
                                          <p:val>
                                            <p:strVal val="1+ppt_h/2"/>
                                          </p:val>
                                        </p:tav>
                                      </p:tavLst>
                                    </p:anim>
                                    <p:set>
                                      <p:cBhvr>
                                        <p:cTn id="73" dur="1" fill="hold">
                                          <p:stCondLst>
                                            <p:cond delay="2999"/>
                                          </p:stCondLst>
                                        </p:cTn>
                                        <p:tgtEl>
                                          <p:spTgt spid="13"/>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17"/>
                                        </p:tgtEl>
                                        <p:attrNameLst>
                                          <p:attrName>ppt_x</p:attrName>
                                        </p:attrNameLst>
                                      </p:cBhvr>
                                      <p:tavLst>
                                        <p:tav tm="0">
                                          <p:val>
                                            <p:strVal val="ppt_x"/>
                                          </p:val>
                                        </p:tav>
                                        <p:tav tm="100000">
                                          <p:val>
                                            <p:strVal val="0-ppt_w/2"/>
                                          </p:val>
                                        </p:tav>
                                      </p:tavLst>
                                    </p:anim>
                                    <p:anim calcmode="lin" valueType="num">
                                      <p:cBhvr additive="base">
                                        <p:cTn id="76" dur="3000"/>
                                        <p:tgtEl>
                                          <p:spTgt spid="17"/>
                                        </p:tgtEl>
                                        <p:attrNameLst>
                                          <p:attrName>ppt_y</p:attrName>
                                        </p:attrNameLst>
                                      </p:cBhvr>
                                      <p:tavLst>
                                        <p:tav tm="0">
                                          <p:val>
                                            <p:strVal val="ppt_y"/>
                                          </p:val>
                                        </p:tav>
                                        <p:tav tm="100000">
                                          <p:val>
                                            <p:strVal val="1+ppt_h/2"/>
                                          </p:val>
                                        </p:tav>
                                      </p:tavLst>
                                    </p:anim>
                                    <p:set>
                                      <p:cBhvr>
                                        <p:cTn id="77" dur="1" fill="hold">
                                          <p:stCondLst>
                                            <p:cond delay="2999"/>
                                          </p:stCondLst>
                                        </p:cTn>
                                        <p:tgtEl>
                                          <p:spTgt spid="17"/>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1+ppt_w/2"/>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1+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3000"/>
                                        <p:tgtEl>
                                          <p:spTgt spid="18"/>
                                        </p:tgtEl>
                                        <p:attrNameLst>
                                          <p:attrName>ppt_x</p:attrName>
                                        </p:attrNameLst>
                                      </p:cBhvr>
                                      <p:tavLst>
                                        <p:tav tm="0">
                                          <p:val>
                                            <p:strVal val="ppt_x"/>
                                          </p:val>
                                        </p:tav>
                                        <p:tav tm="100000">
                                          <p:val>
                                            <p:strVal val="1+ppt_w/2"/>
                                          </p:val>
                                        </p:tav>
                                      </p:tavLst>
                                    </p:anim>
                                    <p:anim calcmode="lin" valueType="num">
                                      <p:cBhvr additive="base">
                                        <p:cTn id="92" dur="3000"/>
                                        <p:tgtEl>
                                          <p:spTgt spid="18"/>
                                        </p:tgtEl>
                                        <p:attrNameLst>
                                          <p:attrName>ppt_y</p:attrName>
                                        </p:attrNameLst>
                                      </p:cBhvr>
                                      <p:tavLst>
                                        <p:tav tm="0">
                                          <p:val>
                                            <p:strVal val="ppt_y"/>
                                          </p:val>
                                        </p:tav>
                                        <p:tav tm="100000">
                                          <p:val>
                                            <p:strVal val="1+ppt_h/2"/>
                                          </p:val>
                                        </p:tav>
                                      </p:tavLst>
                                    </p:anim>
                                    <p:set>
                                      <p:cBhvr>
                                        <p:cTn id="93" dur="1" fill="hold">
                                          <p:stCondLst>
                                            <p:cond delay="2999"/>
                                          </p:stCondLst>
                                        </p:cTn>
                                        <p:tgtEl>
                                          <p:spTgt spid="18"/>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p:cTn id="96" dur="3000" fill="hold"/>
                                        <p:tgtEl>
                                          <p:spTgt spid="4"/>
                                        </p:tgtEl>
                                        <p:attrNameLst>
                                          <p:attrName>ppt_w</p:attrName>
                                        </p:attrNameLst>
                                      </p:cBhvr>
                                      <p:tavLst>
                                        <p:tav tm="0">
                                          <p:val>
                                            <p:strVal val="2/3*#ppt_w"/>
                                          </p:val>
                                        </p:tav>
                                        <p:tav tm="100000">
                                          <p:val>
                                            <p:strVal val="#ppt_w"/>
                                          </p:val>
                                        </p:tav>
                                      </p:tavLst>
                                    </p:anim>
                                    <p:anim calcmode="lin" valueType="num">
                                      <p:cBhvr>
                                        <p:cTn id="97" dur="3000" fill="hold"/>
                                        <p:tgtEl>
                                          <p:spTgt spid="4"/>
                                        </p:tgtEl>
                                        <p:attrNameLst>
                                          <p:attrName>ppt_h</p:attrName>
                                        </p:attrNameLst>
                                      </p:cBhvr>
                                      <p:tavLst>
                                        <p:tav tm="0">
                                          <p:val>
                                            <p:strVal val="2/3*#ppt_h"/>
                                          </p:val>
                                        </p:tav>
                                        <p:tav tm="100000">
                                          <p:val>
                                            <p:strVal val="#ppt_h"/>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1"/>
                                        </p:tgtEl>
                                        <p:attrNameLst>
                                          <p:attrName>style.visibility</p:attrName>
                                        </p:attrNameLst>
                                      </p:cBhvr>
                                      <p:to>
                                        <p:strVal val="visible"/>
                                      </p:to>
                                    </p:set>
                                    <p:animEffect transition="in" filter="fade">
                                      <p:cBhvr>
                                        <p:cTn id="104" dur="1000"/>
                                        <p:tgtEl>
                                          <p:spTgt spid="11"/>
                                        </p:tgtEl>
                                      </p:cBhvr>
                                    </p:animEffect>
                                    <p:anim calcmode="lin" valueType="num">
                                      <p:cBhvr>
                                        <p:cTn id="105" dur="1000" fill="hold"/>
                                        <p:tgtEl>
                                          <p:spTgt spid="11"/>
                                        </p:tgtEl>
                                        <p:attrNameLst>
                                          <p:attrName>ppt_x</p:attrName>
                                        </p:attrNameLst>
                                      </p:cBhvr>
                                      <p:tavLst>
                                        <p:tav tm="0">
                                          <p:val>
                                            <p:strVal val="#ppt_x-.1"/>
                                          </p:val>
                                        </p:tav>
                                        <p:tav tm="100000">
                                          <p:val>
                                            <p:strVal val="#ppt_x"/>
                                          </p:val>
                                        </p:tav>
                                      </p:tavLst>
                                    </p:anim>
                                    <p:anim calcmode="lin" valueType="num">
                                      <p:cBhvr>
                                        <p:cTn id="10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9.jpg"/>
          <p:cNvPicPr>
            <a:picLocks noChangeAspect="1"/>
          </p:cNvPicPr>
          <p:nvPr/>
        </p:nvPicPr>
        <p:blipFill>
          <a:blip r:embed="rId2" cstate="print"/>
          <a:stretch>
            <a:fillRect/>
          </a:stretch>
        </p:blipFill>
        <p:spPr bwMode="auto">
          <a:xfrm flipH="1">
            <a:off x="22746" y="0"/>
            <a:ext cx="9098507" cy="54965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9.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9.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ubicadas a solo tres horas de la Ciudad de México, cuentan con impresionantes pozas y cascadas, en el área conocida de manera popular como “el paraíso escondido”.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checker/>
      </p:transition>
    </mc:Choice>
    <mc:Fallback>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53"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Effect transition="in" filter="fade">
                                      <p:cBhvr>
                                        <p:cTn id="12" dur="3000"/>
                                        <p:tgtEl>
                                          <p:spTgt spid="5"/>
                                        </p:tgtEl>
                                      </p:cBhvr>
                                    </p:animEffect>
                                  </p:childTnLst>
                                </p:cTn>
                              </p:par>
                            </p:childTnLst>
                          </p:cTn>
                        </p:par>
                        <p:par>
                          <p:cTn id="13" fill="hold">
                            <p:stCondLst>
                              <p:cond delay="3000"/>
                            </p:stCondLst>
                            <p:childTnLst>
                              <p:par>
                                <p:cTn id="14" presetID="20"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3000"/>
                                        <p:tgtEl>
                                          <p:spTgt spid="6"/>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strVal val="#ppt_w+.3"/>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animEffect transition="in" filter="fade">
                                      <p:cBhvr>
                                        <p:cTn id="21" dur="3000"/>
                                        <p:tgtEl>
                                          <p:spTgt spid="6"/>
                                        </p:tgtEl>
                                      </p:cBhvr>
                                    </p:animEffect>
                                  </p:childTnLst>
                                </p:cTn>
                              </p:par>
                              <p:par>
                                <p:cTn id="22" presetID="21" presetClass="entr" presetSubtype="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8)">
                                      <p:cBhvr>
                                        <p:cTn id="24" dur="3000"/>
                                        <p:tgtEl>
                                          <p:spTgt spid="7"/>
                                        </p:tgtEl>
                                      </p:cBhvr>
                                    </p:animEffect>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79584 shangrila.jpg"/>
          <p:cNvPicPr>
            <a:picLocks noChangeAspect="1"/>
          </p:cNvPicPr>
          <p:nvPr/>
        </p:nvPicPr>
        <p:blipFill>
          <a:blip r:embed="rId2" cstate="print"/>
          <a:stretch>
            <a:fillRect/>
          </a:stretch>
        </p:blipFill>
        <p:spPr bwMode="auto">
          <a:xfrm>
            <a:off x="0" y="-380578"/>
            <a:ext cx="9143999"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679584 shangrila.jpg"/>
          <p:cNvPicPr>
            <a:picLocks noChangeAspect="1"/>
          </p:cNvPicPr>
          <p:nvPr/>
        </p:nvPicPr>
        <p:blipFill>
          <a:blip r:embed="rId2" cstate="print"/>
          <a:stretch>
            <a:fillRect/>
          </a:stretch>
        </p:blipFill>
        <p:spPr bwMode="auto">
          <a:xfrm>
            <a:off x="0" y="-380578"/>
            <a:ext cx="9143999"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se puede aprovechar de complejo ecológico que hay en el lugar, el mismo que incluye cabañas, piscinas con toboganes, y una especie de jacuzzis naturales, acondicionados de acuerdo a la privacidad de cada viajero.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17"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ppt_w/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a014e6089cbd5970c014e87c9e897970d.jpg"/>
          <p:cNvPicPr>
            <a:picLocks noChangeAspect="1"/>
          </p:cNvPicPr>
          <p:nvPr/>
        </p:nvPicPr>
        <p:blipFill>
          <a:blip r:embed="rId2" cstate="print"/>
          <a:stretch>
            <a:fillRect/>
          </a:stretch>
        </p:blipFill>
        <p:spPr bwMode="auto">
          <a:xfrm>
            <a:off x="0" y="0"/>
            <a:ext cx="9143999"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6a014e6089cbd5970c014e87c9e897970d.jpg"/>
          <p:cNvPicPr>
            <a:picLocks noChangeAspect="1"/>
          </p:cNvPicPr>
          <p:nvPr/>
        </p:nvPicPr>
        <p:blipFill>
          <a:blip r:embed="rId2" cstate="print"/>
          <a:stretch>
            <a:fillRect/>
          </a:stretch>
        </p:blipFill>
        <p:spPr bwMode="auto">
          <a:xfrm>
            <a:off x="0" y="0"/>
            <a:ext cx="9143999"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tx2">
              <a:lumMod val="2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quienes no deseen rentar una habitación, los administradores de 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nos proporcionan tiendas de campaña, con capacidades que van de las dos a las diez personas, con tarifas muy razonables.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63" presetClass="path" presetSubtype="0" accel="50000" decel="50000" fill="hold" nodeType="withEffect">
                                  <p:stCondLst>
                                    <p:cond delay="0"/>
                                  </p:stCondLst>
                                  <p:childTnLst>
                                    <p:animMotion origin="layout" path="M -0.25 0 L -1.38889E-6 0 " pathEditMode="relative" rAng="0" ptsTypes="AA">
                                      <p:cBhvr>
                                        <p:cTn id="18" dur="3000" fill="hold"/>
                                        <p:tgtEl>
                                          <p:spTgt spid="4"/>
                                        </p:tgtEl>
                                        <p:attrNameLst>
                                          <p:attrName>ppt_x</p:attrName>
                                          <p:attrName>ppt_y</p:attrName>
                                        </p:attrNameLst>
                                      </p:cBhvr>
                                      <p:rCtr x="125" y="0"/>
                                    </p:animMotion>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308610"/>
            <a:ext cx="9144000" cy="61207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aralelogramo"/>
          <p:cNvSpPr/>
          <p:nvPr/>
        </p:nvSpPr>
        <p:spPr>
          <a:xfrm>
            <a:off x="0" y="1177290"/>
            <a:ext cx="857250" cy="2680335"/>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aralelogramo"/>
          <p:cNvSpPr/>
          <p:nvPr/>
        </p:nvSpPr>
        <p:spPr>
          <a:xfrm>
            <a:off x="8286750" y="1125855"/>
            <a:ext cx="857250" cy="2677478"/>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aralelogramo"/>
          <p:cNvSpPr/>
          <p:nvPr/>
        </p:nvSpPr>
        <p:spPr>
          <a:xfrm>
            <a:off x="7858125" y="1340168"/>
            <a:ext cx="857250" cy="2248853"/>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aralelogramo"/>
          <p:cNvSpPr/>
          <p:nvPr/>
        </p:nvSpPr>
        <p:spPr>
          <a:xfrm>
            <a:off x="428625" y="1391603"/>
            <a:ext cx="857250" cy="2251710"/>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aralelogramo"/>
          <p:cNvSpPr/>
          <p:nvPr/>
        </p:nvSpPr>
        <p:spPr>
          <a:xfrm>
            <a:off x="785813" y="1605915"/>
            <a:ext cx="857250" cy="1823085"/>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a:off x="7358063" y="1554480"/>
            <a:ext cx="857250" cy="1880235"/>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1285875" y="1714500"/>
            <a:ext cx="857250" cy="1554480"/>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6858000" y="1660208"/>
            <a:ext cx="857250" cy="1631633"/>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a:off x="1785938" y="1820228"/>
            <a:ext cx="857250" cy="1288733"/>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a:off x="6357938" y="1768793"/>
            <a:ext cx="857250" cy="1378744"/>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a:off x="2143125" y="1928813"/>
            <a:ext cx="857250" cy="1071563"/>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5857875" y="1874520"/>
            <a:ext cx="857250" cy="1128713"/>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2786063" y="2034540"/>
            <a:ext cx="857250" cy="860108"/>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a:off x="5429250" y="1983105"/>
            <a:ext cx="857250" cy="875824"/>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a:off x="3286125" y="2143125"/>
            <a:ext cx="857250" cy="642938"/>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a:off x="5072063" y="2143125"/>
            <a:ext cx="857250" cy="644367"/>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a:off x="3786189" y="2197418"/>
            <a:ext cx="714375" cy="534353"/>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a:off x="4643439" y="2211705"/>
            <a:ext cx="714375" cy="482918"/>
          </a:xfrm>
          <a:prstGeom prst="parallelogram">
            <a:avLst>
              <a:gd name="adj" fmla="val 0"/>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971600" y="401191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espectáculo aparte contemplar el profundo firmamento nocturno, plagado de estrellas, en un obsequio extra que nos brinda esta zona del estado de Hidalgo.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5000">
        <p15:prstTrans prst="win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3000" fill="hold"/>
                                        <p:tgtEl>
                                          <p:spTgt spid="4"/>
                                        </p:tgtEl>
                                        <p:attrNameLst>
                                          <p:attrName>ppt_x</p:attrName>
                                        </p:attrNameLst>
                                      </p:cBhvr>
                                      <p:tavLst>
                                        <p:tav tm="0">
                                          <p:val>
                                            <p:strVal val="0-#ppt_w/2"/>
                                          </p:val>
                                        </p:tav>
                                        <p:tav tm="100000">
                                          <p:val>
                                            <p:strVal val="#ppt_x"/>
                                          </p:val>
                                        </p:tav>
                                      </p:tavLst>
                                    </p:anim>
                                    <p:anim calcmode="lin" valueType="num">
                                      <p:cBhvr additive="base">
                                        <p:cTn id="44" dur="3000" fill="hold"/>
                                        <p:tgtEl>
                                          <p:spTgt spid="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000" fill="hold"/>
                                        <p:tgtEl>
                                          <p:spTgt spid="8"/>
                                        </p:tgtEl>
                                        <p:attrNameLst>
                                          <p:attrName>ppt_x</p:attrName>
                                        </p:attrNameLst>
                                      </p:cBhvr>
                                      <p:tavLst>
                                        <p:tav tm="0">
                                          <p:val>
                                            <p:strVal val="0-#ppt_w/2"/>
                                          </p:val>
                                        </p:tav>
                                        <p:tav tm="100000">
                                          <p:val>
                                            <p:strVal val="#ppt_x"/>
                                          </p:val>
                                        </p:tav>
                                      </p:tavLst>
                                    </p:anim>
                                    <p:anim calcmode="lin" valueType="num">
                                      <p:cBhvr additive="base">
                                        <p:cTn id="52" dur="3000" fill="hold"/>
                                        <p:tgtEl>
                                          <p:spTgt spid="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3000" fill="hold"/>
                                        <p:tgtEl>
                                          <p:spTgt spid="10"/>
                                        </p:tgtEl>
                                        <p:attrNameLst>
                                          <p:attrName>ppt_x</p:attrName>
                                        </p:attrNameLst>
                                      </p:cBhvr>
                                      <p:tavLst>
                                        <p:tav tm="0">
                                          <p:val>
                                            <p:strVal val="0-#ppt_w/2"/>
                                          </p:val>
                                        </p:tav>
                                        <p:tav tm="100000">
                                          <p:val>
                                            <p:strVal val="#ppt_x"/>
                                          </p:val>
                                        </p:tav>
                                      </p:tavLst>
                                    </p:anim>
                                    <p:anim calcmode="lin" valueType="num">
                                      <p:cBhvr additive="base">
                                        <p:cTn id="56" dur="30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3000" fill="hold"/>
                                        <p:tgtEl>
                                          <p:spTgt spid="12"/>
                                        </p:tgtEl>
                                        <p:attrNameLst>
                                          <p:attrName>ppt_x</p:attrName>
                                        </p:attrNameLst>
                                      </p:cBhvr>
                                      <p:tavLst>
                                        <p:tav tm="0">
                                          <p:val>
                                            <p:strVal val="0-#ppt_w/2"/>
                                          </p:val>
                                        </p:tav>
                                        <p:tav tm="100000">
                                          <p:val>
                                            <p:strVal val="#ppt_x"/>
                                          </p:val>
                                        </p:tav>
                                      </p:tavLst>
                                    </p:anim>
                                    <p:anim calcmode="lin" valueType="num">
                                      <p:cBhvr additive="base">
                                        <p:cTn id="60" dur="3000" fill="hold"/>
                                        <p:tgtEl>
                                          <p:spTgt spid="12"/>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3000" fill="hold"/>
                                        <p:tgtEl>
                                          <p:spTgt spid="16"/>
                                        </p:tgtEl>
                                        <p:attrNameLst>
                                          <p:attrName>ppt_x</p:attrName>
                                        </p:attrNameLst>
                                      </p:cBhvr>
                                      <p:tavLst>
                                        <p:tav tm="0">
                                          <p:val>
                                            <p:strVal val="0-#ppt_w/2"/>
                                          </p:val>
                                        </p:tav>
                                        <p:tav tm="100000">
                                          <p:val>
                                            <p:strVal val="#ppt_x"/>
                                          </p:val>
                                        </p:tav>
                                      </p:tavLst>
                                    </p:anim>
                                    <p:anim calcmode="lin" valueType="num">
                                      <p:cBhvr additive="base">
                                        <p:cTn id="68" dur="3000" fill="hold"/>
                                        <p:tgtEl>
                                          <p:spTgt spid="16"/>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3000" fill="hold"/>
                                        <p:tgtEl>
                                          <p:spTgt spid="18"/>
                                        </p:tgtEl>
                                        <p:attrNameLst>
                                          <p:attrName>ppt_x</p:attrName>
                                        </p:attrNameLst>
                                      </p:cBhvr>
                                      <p:tavLst>
                                        <p:tav tm="0">
                                          <p:val>
                                            <p:strVal val="0-#ppt_w/2"/>
                                          </p:val>
                                        </p:tav>
                                        <p:tav tm="100000">
                                          <p:val>
                                            <p:strVal val="#ppt_x"/>
                                          </p:val>
                                        </p:tav>
                                      </p:tavLst>
                                    </p:anim>
                                    <p:anim calcmode="lin" valueType="num">
                                      <p:cBhvr additive="base">
                                        <p:cTn id="72" dur="30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3000" fill="hold"/>
                                        <p:tgtEl>
                                          <p:spTgt spid="20"/>
                                        </p:tgtEl>
                                        <p:attrNameLst>
                                          <p:attrName>ppt_x</p:attrName>
                                        </p:attrNameLst>
                                      </p:cBhvr>
                                      <p:tavLst>
                                        <p:tav tm="0">
                                          <p:val>
                                            <p:strVal val="0-#ppt_w/2"/>
                                          </p:val>
                                        </p:tav>
                                        <p:tav tm="100000">
                                          <p:val>
                                            <p:strVal val="#ppt_x"/>
                                          </p:val>
                                        </p:tav>
                                      </p:tavLst>
                                    </p:anim>
                                    <p:anim calcmode="lin" valueType="num">
                                      <p:cBhvr additive="base">
                                        <p:cTn id="76" dur="3000" fill="hold"/>
                                        <p:tgtEl>
                                          <p:spTgt spid="20"/>
                                        </p:tgtEl>
                                        <p:attrNameLst>
                                          <p:attrName>ppt_y</p:attrName>
                                        </p:attrNameLst>
                                      </p:cBhvr>
                                      <p:tavLst>
                                        <p:tav tm="0">
                                          <p:val>
                                            <p:strVal val="#ppt_y"/>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3"/>
                                        </p:tgtEl>
                                        <p:attrNameLst>
                                          <p:attrName>style.visibility</p:attrName>
                                        </p:attrNameLst>
                                      </p:cBhvr>
                                      <p:to>
                                        <p:strVal val="visible"/>
                                      </p:to>
                                    </p:set>
                                    <p:anim calcmode="lin" valueType="num">
                                      <p:cBhvr>
                                        <p:cTn id="79" dur="3000" fill="hold"/>
                                        <p:tgtEl>
                                          <p:spTgt spid="3"/>
                                        </p:tgtEl>
                                        <p:attrNameLst>
                                          <p:attrName>ppt_w</p:attrName>
                                        </p:attrNameLst>
                                      </p:cBhvr>
                                      <p:tavLst>
                                        <p:tav tm="0" fmla="#ppt_w*sin(2.5*pi*$)">
                                          <p:val>
                                            <p:fltVal val="0"/>
                                          </p:val>
                                        </p:tav>
                                        <p:tav tm="100000">
                                          <p:val>
                                            <p:fltVal val="1"/>
                                          </p:val>
                                        </p:tav>
                                      </p:tavLst>
                                    </p:anim>
                                    <p:anim calcmode="lin" valueType="num">
                                      <p:cBhvr>
                                        <p:cTn id="80" dur="3000" fill="hold"/>
                                        <p:tgtEl>
                                          <p:spTgt spid="3"/>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fmla="#ppt_w*sin(2.5*pi*$)">
                                          <p:val>
                                            <p:fltVal val="0"/>
                                          </p:val>
                                        </p:tav>
                                        <p:tav tm="100000">
                                          <p:val>
                                            <p:fltVal val="1"/>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3000" fill="hold"/>
                                        <p:tgtEl>
                                          <p:spTgt spid="5"/>
                                        </p:tgtEl>
                                        <p:attrNameLst>
                                          <p:attrName>ppt_w</p:attrName>
                                        </p:attrNameLst>
                                      </p:cBhvr>
                                      <p:tavLst>
                                        <p:tav tm="0" fmla="#ppt_w*sin(2.5*pi*$)">
                                          <p:val>
                                            <p:fltVal val="0"/>
                                          </p:val>
                                        </p:tav>
                                        <p:tav tm="100000">
                                          <p:val>
                                            <p:fltVal val="1"/>
                                          </p:val>
                                        </p:tav>
                                      </p:tavLst>
                                    </p:anim>
                                    <p:anim calcmode="lin" valueType="num">
                                      <p:cBhvr>
                                        <p:cTn id="88" dur="3000" fill="hold"/>
                                        <p:tgtEl>
                                          <p:spTgt spid="5"/>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p:cTn id="91" dur="3000" fill="hold"/>
                                        <p:tgtEl>
                                          <p:spTgt spid="6"/>
                                        </p:tgtEl>
                                        <p:attrNameLst>
                                          <p:attrName>ppt_w</p:attrName>
                                        </p:attrNameLst>
                                      </p:cBhvr>
                                      <p:tavLst>
                                        <p:tav tm="0" fmla="#ppt_w*sin(2.5*pi*$)">
                                          <p:val>
                                            <p:fltVal val="0"/>
                                          </p:val>
                                        </p:tav>
                                        <p:tav tm="100000">
                                          <p:val>
                                            <p:fltVal val="1"/>
                                          </p:val>
                                        </p:tav>
                                      </p:tavLst>
                                    </p:anim>
                                    <p:anim calcmode="lin" valueType="num">
                                      <p:cBhvr>
                                        <p:cTn id="92" dur="3000" fill="hold"/>
                                        <p:tgtEl>
                                          <p:spTgt spid="6"/>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p:cTn id="95" dur="3000" fill="hold"/>
                                        <p:tgtEl>
                                          <p:spTgt spid="7"/>
                                        </p:tgtEl>
                                        <p:attrNameLst>
                                          <p:attrName>ppt_w</p:attrName>
                                        </p:attrNameLst>
                                      </p:cBhvr>
                                      <p:tavLst>
                                        <p:tav tm="0" fmla="#ppt_w*sin(2.5*pi*$)">
                                          <p:val>
                                            <p:fltVal val="0"/>
                                          </p:val>
                                        </p:tav>
                                        <p:tav tm="100000">
                                          <p:val>
                                            <p:fltVal val="1"/>
                                          </p:val>
                                        </p:tav>
                                      </p:tavLst>
                                    </p:anim>
                                    <p:anim calcmode="lin" valueType="num">
                                      <p:cBhvr>
                                        <p:cTn id="96" dur="3000" fill="hold"/>
                                        <p:tgtEl>
                                          <p:spTgt spid="7"/>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p:cTn id="99" dur="3000" fill="hold"/>
                                        <p:tgtEl>
                                          <p:spTgt spid="8"/>
                                        </p:tgtEl>
                                        <p:attrNameLst>
                                          <p:attrName>ppt_w</p:attrName>
                                        </p:attrNameLst>
                                      </p:cBhvr>
                                      <p:tavLst>
                                        <p:tav tm="0" fmla="#ppt_w*sin(2.5*pi*$)">
                                          <p:val>
                                            <p:fltVal val="0"/>
                                          </p:val>
                                        </p:tav>
                                        <p:tav tm="100000">
                                          <p:val>
                                            <p:fltVal val="1"/>
                                          </p:val>
                                        </p:tav>
                                      </p:tavLst>
                                    </p:anim>
                                    <p:anim calcmode="lin" valueType="num">
                                      <p:cBhvr>
                                        <p:cTn id="100" dur="3000" fill="hold"/>
                                        <p:tgtEl>
                                          <p:spTgt spid="8"/>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3000" fill="hold"/>
                                        <p:tgtEl>
                                          <p:spTgt spid="9"/>
                                        </p:tgtEl>
                                        <p:attrNameLst>
                                          <p:attrName>ppt_w</p:attrName>
                                        </p:attrNameLst>
                                      </p:cBhvr>
                                      <p:tavLst>
                                        <p:tav tm="0" fmla="#ppt_w*sin(2.5*pi*$)">
                                          <p:val>
                                            <p:fltVal val="0"/>
                                          </p:val>
                                        </p:tav>
                                        <p:tav tm="100000">
                                          <p:val>
                                            <p:fltVal val="1"/>
                                          </p:val>
                                        </p:tav>
                                      </p:tavLst>
                                    </p:anim>
                                    <p:anim calcmode="lin" valueType="num">
                                      <p:cBhvr>
                                        <p:cTn id="104" dur="3000" fill="hold"/>
                                        <p:tgtEl>
                                          <p:spTgt spid="9"/>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3000" fill="hold"/>
                                        <p:tgtEl>
                                          <p:spTgt spid="10"/>
                                        </p:tgtEl>
                                        <p:attrNameLst>
                                          <p:attrName>ppt_w</p:attrName>
                                        </p:attrNameLst>
                                      </p:cBhvr>
                                      <p:tavLst>
                                        <p:tav tm="0" fmla="#ppt_w*sin(2.5*pi*$)">
                                          <p:val>
                                            <p:fltVal val="0"/>
                                          </p:val>
                                        </p:tav>
                                        <p:tav tm="100000">
                                          <p:val>
                                            <p:fltVal val="1"/>
                                          </p:val>
                                        </p:tav>
                                      </p:tavLst>
                                    </p:anim>
                                    <p:anim calcmode="lin" valueType="num">
                                      <p:cBhvr>
                                        <p:cTn id="108" dur="3000" fill="hold"/>
                                        <p:tgtEl>
                                          <p:spTgt spid="10"/>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3000" fill="hold"/>
                                        <p:tgtEl>
                                          <p:spTgt spid="11"/>
                                        </p:tgtEl>
                                        <p:attrNameLst>
                                          <p:attrName>ppt_w</p:attrName>
                                        </p:attrNameLst>
                                      </p:cBhvr>
                                      <p:tavLst>
                                        <p:tav tm="0" fmla="#ppt_w*sin(2.5*pi*$)">
                                          <p:val>
                                            <p:fltVal val="0"/>
                                          </p:val>
                                        </p:tav>
                                        <p:tav tm="100000">
                                          <p:val>
                                            <p:fltVal val="1"/>
                                          </p:val>
                                        </p:tav>
                                      </p:tavLst>
                                    </p:anim>
                                    <p:anim calcmode="lin" valueType="num">
                                      <p:cBhvr>
                                        <p:cTn id="112" dur="3000" fill="hold"/>
                                        <p:tgtEl>
                                          <p:spTgt spid="11"/>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fmla="#ppt_w*sin(2.5*pi*$)">
                                          <p:val>
                                            <p:fltVal val="0"/>
                                          </p:val>
                                        </p:tav>
                                        <p:tav tm="100000">
                                          <p:val>
                                            <p:fltVal val="1"/>
                                          </p:val>
                                        </p:tav>
                                      </p:tavLst>
                                    </p:anim>
                                    <p:anim calcmode="lin" valueType="num">
                                      <p:cBhvr>
                                        <p:cTn id="116" dur="3000" fill="hold"/>
                                        <p:tgtEl>
                                          <p:spTgt spid="12"/>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p:cTn id="119" dur="3000" fill="hold"/>
                                        <p:tgtEl>
                                          <p:spTgt spid="13"/>
                                        </p:tgtEl>
                                        <p:attrNameLst>
                                          <p:attrName>ppt_w</p:attrName>
                                        </p:attrNameLst>
                                      </p:cBhvr>
                                      <p:tavLst>
                                        <p:tav tm="0" fmla="#ppt_w*sin(2.5*pi*$)">
                                          <p:val>
                                            <p:fltVal val="0"/>
                                          </p:val>
                                        </p:tav>
                                        <p:tav tm="100000">
                                          <p:val>
                                            <p:fltVal val="1"/>
                                          </p:val>
                                        </p:tav>
                                      </p:tavLst>
                                    </p:anim>
                                    <p:anim calcmode="lin" valueType="num">
                                      <p:cBhvr>
                                        <p:cTn id="120" dur="3000" fill="hold"/>
                                        <p:tgtEl>
                                          <p:spTgt spid="13"/>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3000" fill="hold"/>
                                        <p:tgtEl>
                                          <p:spTgt spid="14"/>
                                        </p:tgtEl>
                                        <p:attrNameLst>
                                          <p:attrName>ppt_w</p:attrName>
                                        </p:attrNameLst>
                                      </p:cBhvr>
                                      <p:tavLst>
                                        <p:tav tm="0" fmla="#ppt_w*sin(2.5*pi*$)">
                                          <p:val>
                                            <p:fltVal val="0"/>
                                          </p:val>
                                        </p:tav>
                                        <p:tav tm="100000">
                                          <p:val>
                                            <p:fltVal val="1"/>
                                          </p:val>
                                        </p:tav>
                                      </p:tavLst>
                                    </p:anim>
                                    <p:anim calcmode="lin" valueType="num">
                                      <p:cBhvr>
                                        <p:cTn id="124" dur="3000" fill="hold"/>
                                        <p:tgtEl>
                                          <p:spTgt spid="14"/>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15"/>
                                        </p:tgtEl>
                                        <p:attrNameLst>
                                          <p:attrName>style.visibility</p:attrName>
                                        </p:attrNameLst>
                                      </p:cBhvr>
                                      <p:to>
                                        <p:strVal val="visible"/>
                                      </p:to>
                                    </p:set>
                                    <p:anim calcmode="lin" valueType="num">
                                      <p:cBhvr>
                                        <p:cTn id="127" dur="3000" fill="hold"/>
                                        <p:tgtEl>
                                          <p:spTgt spid="15"/>
                                        </p:tgtEl>
                                        <p:attrNameLst>
                                          <p:attrName>ppt_w</p:attrName>
                                        </p:attrNameLst>
                                      </p:cBhvr>
                                      <p:tavLst>
                                        <p:tav tm="0" fmla="#ppt_w*sin(2.5*pi*$)">
                                          <p:val>
                                            <p:fltVal val="0"/>
                                          </p:val>
                                        </p:tav>
                                        <p:tav tm="100000">
                                          <p:val>
                                            <p:fltVal val="1"/>
                                          </p:val>
                                        </p:tav>
                                      </p:tavLst>
                                    </p:anim>
                                    <p:anim calcmode="lin" valueType="num">
                                      <p:cBhvr>
                                        <p:cTn id="128" dur="3000" fill="hold"/>
                                        <p:tgtEl>
                                          <p:spTgt spid="15"/>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p:cTn id="131" dur="3000" fill="hold"/>
                                        <p:tgtEl>
                                          <p:spTgt spid="16"/>
                                        </p:tgtEl>
                                        <p:attrNameLst>
                                          <p:attrName>ppt_w</p:attrName>
                                        </p:attrNameLst>
                                      </p:cBhvr>
                                      <p:tavLst>
                                        <p:tav tm="0" fmla="#ppt_w*sin(2.5*pi*$)">
                                          <p:val>
                                            <p:fltVal val="0"/>
                                          </p:val>
                                        </p:tav>
                                        <p:tav tm="100000">
                                          <p:val>
                                            <p:fltVal val="1"/>
                                          </p:val>
                                        </p:tav>
                                      </p:tavLst>
                                    </p:anim>
                                    <p:anim calcmode="lin" valueType="num">
                                      <p:cBhvr>
                                        <p:cTn id="132" dur="3000" fill="hold"/>
                                        <p:tgtEl>
                                          <p:spTgt spid="16"/>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17"/>
                                        </p:tgtEl>
                                        <p:attrNameLst>
                                          <p:attrName>style.visibility</p:attrName>
                                        </p:attrNameLst>
                                      </p:cBhvr>
                                      <p:to>
                                        <p:strVal val="visible"/>
                                      </p:to>
                                    </p:set>
                                    <p:anim calcmode="lin" valueType="num">
                                      <p:cBhvr>
                                        <p:cTn id="135" dur="3000" fill="hold"/>
                                        <p:tgtEl>
                                          <p:spTgt spid="17"/>
                                        </p:tgtEl>
                                        <p:attrNameLst>
                                          <p:attrName>ppt_w</p:attrName>
                                        </p:attrNameLst>
                                      </p:cBhvr>
                                      <p:tavLst>
                                        <p:tav tm="0" fmla="#ppt_w*sin(2.5*pi*$)">
                                          <p:val>
                                            <p:fltVal val="0"/>
                                          </p:val>
                                        </p:tav>
                                        <p:tav tm="100000">
                                          <p:val>
                                            <p:fltVal val="1"/>
                                          </p:val>
                                        </p:tav>
                                      </p:tavLst>
                                    </p:anim>
                                    <p:anim calcmode="lin" valueType="num">
                                      <p:cBhvr>
                                        <p:cTn id="136" dur="3000" fill="hold"/>
                                        <p:tgtEl>
                                          <p:spTgt spid="17"/>
                                        </p:tgtEl>
                                        <p:attrNameLst>
                                          <p:attrName>ppt_h</p:attrName>
                                        </p:attrNameLst>
                                      </p:cBhvr>
                                      <p:tavLst>
                                        <p:tav tm="0">
                                          <p:val>
                                            <p:strVal val="#ppt_h"/>
                                          </p:val>
                                        </p:tav>
                                        <p:tav tm="100000">
                                          <p:val>
                                            <p:strVal val="#ppt_h"/>
                                          </p:val>
                                        </p:tav>
                                      </p:tavLst>
                                    </p:anim>
                                  </p:childTnLst>
                                </p:cTn>
                              </p:par>
                              <p:par>
                                <p:cTn id="137" presetID="19" presetClass="entr" presetSubtype="10" fill="hold"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3000" fill="hold"/>
                                        <p:tgtEl>
                                          <p:spTgt spid="18"/>
                                        </p:tgtEl>
                                        <p:attrNameLst>
                                          <p:attrName>ppt_w</p:attrName>
                                        </p:attrNameLst>
                                      </p:cBhvr>
                                      <p:tavLst>
                                        <p:tav tm="0" fmla="#ppt_w*sin(2.5*pi*$)">
                                          <p:val>
                                            <p:fltVal val="0"/>
                                          </p:val>
                                        </p:tav>
                                        <p:tav tm="100000">
                                          <p:val>
                                            <p:fltVal val="1"/>
                                          </p:val>
                                        </p:tav>
                                      </p:tavLst>
                                    </p:anim>
                                    <p:anim calcmode="lin" valueType="num">
                                      <p:cBhvr>
                                        <p:cTn id="140" dur="3000" fill="hold"/>
                                        <p:tgtEl>
                                          <p:spTgt spid="18"/>
                                        </p:tgtEl>
                                        <p:attrNameLst>
                                          <p:attrName>ppt_h</p:attrName>
                                        </p:attrNameLst>
                                      </p:cBhvr>
                                      <p:tavLst>
                                        <p:tav tm="0">
                                          <p:val>
                                            <p:strVal val="#ppt_h"/>
                                          </p:val>
                                        </p:tav>
                                        <p:tav tm="100000">
                                          <p:val>
                                            <p:strVal val="#ppt_h"/>
                                          </p:val>
                                        </p:tav>
                                      </p:tavLst>
                                    </p:anim>
                                  </p:childTnLst>
                                </p:cTn>
                              </p:par>
                              <p:par>
                                <p:cTn id="141" presetID="19" presetClass="entr" presetSubtype="10" fill="hold"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p:cTn id="143" dur="3000" fill="hold"/>
                                        <p:tgtEl>
                                          <p:spTgt spid="19"/>
                                        </p:tgtEl>
                                        <p:attrNameLst>
                                          <p:attrName>ppt_w</p:attrName>
                                        </p:attrNameLst>
                                      </p:cBhvr>
                                      <p:tavLst>
                                        <p:tav tm="0" fmla="#ppt_w*sin(2.5*pi*$)">
                                          <p:val>
                                            <p:fltVal val="0"/>
                                          </p:val>
                                        </p:tav>
                                        <p:tav tm="100000">
                                          <p:val>
                                            <p:fltVal val="1"/>
                                          </p:val>
                                        </p:tav>
                                      </p:tavLst>
                                    </p:anim>
                                    <p:anim calcmode="lin" valueType="num">
                                      <p:cBhvr>
                                        <p:cTn id="144" dur="3000" fill="hold"/>
                                        <p:tgtEl>
                                          <p:spTgt spid="19"/>
                                        </p:tgtEl>
                                        <p:attrNameLst>
                                          <p:attrName>ppt_h</p:attrName>
                                        </p:attrNameLst>
                                      </p:cBhvr>
                                      <p:tavLst>
                                        <p:tav tm="0">
                                          <p:val>
                                            <p:strVal val="#ppt_h"/>
                                          </p:val>
                                        </p:tav>
                                        <p:tav tm="100000">
                                          <p:val>
                                            <p:strVal val="#ppt_h"/>
                                          </p:val>
                                        </p:tav>
                                      </p:tavLst>
                                    </p:anim>
                                  </p:childTnLst>
                                </p:cTn>
                              </p:par>
                              <p:par>
                                <p:cTn id="145" presetID="19" presetClass="entr" presetSubtype="10" fill="hold" nodeType="withEffect">
                                  <p:stCondLst>
                                    <p:cond delay="0"/>
                                  </p:stCondLst>
                                  <p:childTnLst>
                                    <p:set>
                                      <p:cBhvr>
                                        <p:cTn id="146" dur="1" fill="hold">
                                          <p:stCondLst>
                                            <p:cond delay="0"/>
                                          </p:stCondLst>
                                        </p:cTn>
                                        <p:tgtEl>
                                          <p:spTgt spid="20"/>
                                        </p:tgtEl>
                                        <p:attrNameLst>
                                          <p:attrName>style.visibility</p:attrName>
                                        </p:attrNameLst>
                                      </p:cBhvr>
                                      <p:to>
                                        <p:strVal val="visible"/>
                                      </p:to>
                                    </p:set>
                                    <p:anim calcmode="lin" valueType="num">
                                      <p:cBhvr>
                                        <p:cTn id="147" dur="3000" fill="hold"/>
                                        <p:tgtEl>
                                          <p:spTgt spid="20"/>
                                        </p:tgtEl>
                                        <p:attrNameLst>
                                          <p:attrName>ppt_w</p:attrName>
                                        </p:attrNameLst>
                                      </p:cBhvr>
                                      <p:tavLst>
                                        <p:tav tm="0" fmla="#ppt_w*sin(2.5*pi*$)">
                                          <p:val>
                                            <p:fltVal val="0"/>
                                          </p:val>
                                        </p:tav>
                                        <p:tav tm="100000">
                                          <p:val>
                                            <p:fltVal val="1"/>
                                          </p:val>
                                        </p:tav>
                                      </p:tavLst>
                                    </p:anim>
                                    <p:anim calcmode="lin" valueType="num">
                                      <p:cBhvr>
                                        <p:cTn id="148" dur="3000" fill="hold"/>
                                        <p:tgtEl>
                                          <p:spTgt spid="20"/>
                                        </p:tgtEl>
                                        <p:attrNameLst>
                                          <p:attrName>ppt_h</p:attrName>
                                        </p:attrNameLst>
                                      </p:cBhvr>
                                      <p:tavLst>
                                        <p:tav tm="0">
                                          <p:val>
                                            <p:strVal val="#ppt_h"/>
                                          </p:val>
                                        </p:tav>
                                        <p:tav tm="100000">
                                          <p:val>
                                            <p:strVal val="#ppt_h"/>
                                          </p:val>
                                        </p:tav>
                                      </p:tavLst>
                                    </p:anim>
                                  </p:childTnLst>
                                </p:cTn>
                              </p:par>
                              <p:par>
                                <p:cTn id="149" presetID="13" presetClass="entr" presetSubtype="16" fill="hold" nodeType="withEffect">
                                  <p:stCondLst>
                                    <p:cond delay="0"/>
                                  </p:stCondLst>
                                  <p:childTnLst>
                                    <p:set>
                                      <p:cBhvr>
                                        <p:cTn id="150" dur="1" fill="hold">
                                          <p:stCondLst>
                                            <p:cond delay="0"/>
                                          </p:stCondLst>
                                        </p:cTn>
                                        <p:tgtEl>
                                          <p:spTgt spid="3"/>
                                        </p:tgtEl>
                                        <p:attrNameLst>
                                          <p:attrName>style.visibility</p:attrName>
                                        </p:attrNameLst>
                                      </p:cBhvr>
                                      <p:to>
                                        <p:strVal val="visible"/>
                                      </p:to>
                                    </p:set>
                                    <p:animEffect transition="in" filter="plus(in)">
                                      <p:cBhvr>
                                        <p:cTn id="151" dur="3000"/>
                                        <p:tgtEl>
                                          <p:spTgt spid="3"/>
                                        </p:tgtEl>
                                      </p:cBhvr>
                                    </p:animEffect>
                                  </p:childTnLst>
                                </p:cTn>
                              </p:par>
                              <p:par>
                                <p:cTn id="152" presetID="1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plus(in)">
                                      <p:cBhvr>
                                        <p:cTn id="154" dur="3000"/>
                                        <p:tgtEl>
                                          <p:spTgt spid="4"/>
                                        </p:tgtEl>
                                      </p:cBhvr>
                                    </p:animEffect>
                                  </p:childTnLst>
                                </p:cTn>
                              </p:par>
                              <p:par>
                                <p:cTn id="155" presetID="13" presetClass="entr" presetSubtype="16" fill="hold" nodeType="withEffect">
                                  <p:stCondLst>
                                    <p:cond delay="0"/>
                                  </p:stCondLst>
                                  <p:childTnLst>
                                    <p:set>
                                      <p:cBhvr>
                                        <p:cTn id="156" dur="1" fill="hold">
                                          <p:stCondLst>
                                            <p:cond delay="0"/>
                                          </p:stCondLst>
                                        </p:cTn>
                                        <p:tgtEl>
                                          <p:spTgt spid="5"/>
                                        </p:tgtEl>
                                        <p:attrNameLst>
                                          <p:attrName>style.visibility</p:attrName>
                                        </p:attrNameLst>
                                      </p:cBhvr>
                                      <p:to>
                                        <p:strVal val="visible"/>
                                      </p:to>
                                    </p:set>
                                    <p:animEffect transition="in" filter="plus(in)">
                                      <p:cBhvr>
                                        <p:cTn id="157" dur="3000"/>
                                        <p:tgtEl>
                                          <p:spTgt spid="5"/>
                                        </p:tgtEl>
                                      </p:cBhvr>
                                    </p:animEffect>
                                  </p:childTnLst>
                                </p:cTn>
                              </p:par>
                              <p:par>
                                <p:cTn id="158" presetID="13" presetClass="entr" presetSubtype="16" fill="hold" nodeType="withEffect">
                                  <p:stCondLst>
                                    <p:cond delay="0"/>
                                  </p:stCondLst>
                                  <p:childTnLst>
                                    <p:set>
                                      <p:cBhvr>
                                        <p:cTn id="159" dur="1" fill="hold">
                                          <p:stCondLst>
                                            <p:cond delay="0"/>
                                          </p:stCondLst>
                                        </p:cTn>
                                        <p:tgtEl>
                                          <p:spTgt spid="6"/>
                                        </p:tgtEl>
                                        <p:attrNameLst>
                                          <p:attrName>style.visibility</p:attrName>
                                        </p:attrNameLst>
                                      </p:cBhvr>
                                      <p:to>
                                        <p:strVal val="visible"/>
                                      </p:to>
                                    </p:set>
                                    <p:animEffect transition="in" filter="plus(in)">
                                      <p:cBhvr>
                                        <p:cTn id="160" dur="3000"/>
                                        <p:tgtEl>
                                          <p:spTgt spid="6"/>
                                        </p:tgtEl>
                                      </p:cBhvr>
                                    </p:animEffect>
                                  </p:childTnLst>
                                </p:cTn>
                              </p:par>
                              <p:par>
                                <p:cTn id="161" presetID="13" presetClass="entr" presetSubtype="16" fill="hold" nodeType="withEffect">
                                  <p:stCondLst>
                                    <p:cond delay="0"/>
                                  </p:stCondLst>
                                  <p:childTnLst>
                                    <p:set>
                                      <p:cBhvr>
                                        <p:cTn id="162" dur="1" fill="hold">
                                          <p:stCondLst>
                                            <p:cond delay="0"/>
                                          </p:stCondLst>
                                        </p:cTn>
                                        <p:tgtEl>
                                          <p:spTgt spid="7"/>
                                        </p:tgtEl>
                                        <p:attrNameLst>
                                          <p:attrName>style.visibility</p:attrName>
                                        </p:attrNameLst>
                                      </p:cBhvr>
                                      <p:to>
                                        <p:strVal val="visible"/>
                                      </p:to>
                                    </p:set>
                                    <p:animEffect transition="in" filter="plus(in)">
                                      <p:cBhvr>
                                        <p:cTn id="163" dur="3000"/>
                                        <p:tgtEl>
                                          <p:spTgt spid="7"/>
                                        </p:tgtEl>
                                      </p:cBhvr>
                                    </p:animEffect>
                                  </p:childTnLst>
                                </p:cTn>
                              </p:par>
                              <p:par>
                                <p:cTn id="164" presetID="13" presetClass="entr" presetSubtype="16" fill="hold" nodeType="withEffect">
                                  <p:stCondLst>
                                    <p:cond delay="0"/>
                                  </p:stCondLst>
                                  <p:childTnLst>
                                    <p:set>
                                      <p:cBhvr>
                                        <p:cTn id="165" dur="1" fill="hold">
                                          <p:stCondLst>
                                            <p:cond delay="0"/>
                                          </p:stCondLst>
                                        </p:cTn>
                                        <p:tgtEl>
                                          <p:spTgt spid="8"/>
                                        </p:tgtEl>
                                        <p:attrNameLst>
                                          <p:attrName>style.visibility</p:attrName>
                                        </p:attrNameLst>
                                      </p:cBhvr>
                                      <p:to>
                                        <p:strVal val="visible"/>
                                      </p:to>
                                    </p:set>
                                    <p:animEffect transition="in" filter="plus(in)">
                                      <p:cBhvr>
                                        <p:cTn id="166" dur="3000"/>
                                        <p:tgtEl>
                                          <p:spTgt spid="8"/>
                                        </p:tgtEl>
                                      </p:cBhvr>
                                    </p:animEffect>
                                  </p:childTnLst>
                                </p:cTn>
                              </p:par>
                              <p:par>
                                <p:cTn id="167" presetID="13" presetClass="entr" presetSubtype="16" fill="hold" nodeType="withEffect">
                                  <p:stCondLst>
                                    <p:cond delay="0"/>
                                  </p:stCondLst>
                                  <p:childTnLst>
                                    <p:set>
                                      <p:cBhvr>
                                        <p:cTn id="168" dur="1" fill="hold">
                                          <p:stCondLst>
                                            <p:cond delay="0"/>
                                          </p:stCondLst>
                                        </p:cTn>
                                        <p:tgtEl>
                                          <p:spTgt spid="9"/>
                                        </p:tgtEl>
                                        <p:attrNameLst>
                                          <p:attrName>style.visibility</p:attrName>
                                        </p:attrNameLst>
                                      </p:cBhvr>
                                      <p:to>
                                        <p:strVal val="visible"/>
                                      </p:to>
                                    </p:set>
                                    <p:animEffect transition="in" filter="plus(in)">
                                      <p:cBhvr>
                                        <p:cTn id="169" dur="3000"/>
                                        <p:tgtEl>
                                          <p:spTgt spid="9"/>
                                        </p:tgtEl>
                                      </p:cBhvr>
                                    </p:animEffect>
                                  </p:childTnLst>
                                </p:cTn>
                              </p:par>
                              <p:par>
                                <p:cTn id="170" presetID="13" presetClass="entr" presetSubtype="16" fill="hold" nodeType="withEffect">
                                  <p:stCondLst>
                                    <p:cond delay="0"/>
                                  </p:stCondLst>
                                  <p:childTnLst>
                                    <p:set>
                                      <p:cBhvr>
                                        <p:cTn id="171" dur="1" fill="hold">
                                          <p:stCondLst>
                                            <p:cond delay="0"/>
                                          </p:stCondLst>
                                        </p:cTn>
                                        <p:tgtEl>
                                          <p:spTgt spid="10"/>
                                        </p:tgtEl>
                                        <p:attrNameLst>
                                          <p:attrName>style.visibility</p:attrName>
                                        </p:attrNameLst>
                                      </p:cBhvr>
                                      <p:to>
                                        <p:strVal val="visible"/>
                                      </p:to>
                                    </p:set>
                                    <p:animEffect transition="in" filter="plus(in)">
                                      <p:cBhvr>
                                        <p:cTn id="172" dur="3000"/>
                                        <p:tgtEl>
                                          <p:spTgt spid="10"/>
                                        </p:tgtEl>
                                      </p:cBhvr>
                                    </p:animEffect>
                                  </p:childTnLst>
                                </p:cTn>
                              </p:par>
                              <p:par>
                                <p:cTn id="173" presetID="13" presetClass="entr" presetSubtype="16" fill="hold" nodeType="withEffect">
                                  <p:stCondLst>
                                    <p:cond delay="0"/>
                                  </p:stCondLst>
                                  <p:childTnLst>
                                    <p:set>
                                      <p:cBhvr>
                                        <p:cTn id="174" dur="1" fill="hold">
                                          <p:stCondLst>
                                            <p:cond delay="0"/>
                                          </p:stCondLst>
                                        </p:cTn>
                                        <p:tgtEl>
                                          <p:spTgt spid="11"/>
                                        </p:tgtEl>
                                        <p:attrNameLst>
                                          <p:attrName>style.visibility</p:attrName>
                                        </p:attrNameLst>
                                      </p:cBhvr>
                                      <p:to>
                                        <p:strVal val="visible"/>
                                      </p:to>
                                    </p:set>
                                    <p:animEffect transition="in" filter="plus(in)">
                                      <p:cBhvr>
                                        <p:cTn id="175" dur="3000"/>
                                        <p:tgtEl>
                                          <p:spTgt spid="11"/>
                                        </p:tgtEl>
                                      </p:cBhvr>
                                    </p:animEffect>
                                  </p:childTnLst>
                                </p:cTn>
                              </p:par>
                              <p:par>
                                <p:cTn id="176" presetID="13" presetClass="entr" presetSubtype="16" fill="hold" nodeType="withEffect">
                                  <p:stCondLst>
                                    <p:cond delay="0"/>
                                  </p:stCondLst>
                                  <p:childTnLst>
                                    <p:set>
                                      <p:cBhvr>
                                        <p:cTn id="177" dur="1" fill="hold">
                                          <p:stCondLst>
                                            <p:cond delay="0"/>
                                          </p:stCondLst>
                                        </p:cTn>
                                        <p:tgtEl>
                                          <p:spTgt spid="12"/>
                                        </p:tgtEl>
                                        <p:attrNameLst>
                                          <p:attrName>style.visibility</p:attrName>
                                        </p:attrNameLst>
                                      </p:cBhvr>
                                      <p:to>
                                        <p:strVal val="visible"/>
                                      </p:to>
                                    </p:set>
                                    <p:animEffect transition="in" filter="plus(in)">
                                      <p:cBhvr>
                                        <p:cTn id="178" dur="3000"/>
                                        <p:tgtEl>
                                          <p:spTgt spid="12"/>
                                        </p:tgtEl>
                                      </p:cBhvr>
                                    </p:animEffect>
                                  </p:childTnLst>
                                </p:cTn>
                              </p:par>
                              <p:par>
                                <p:cTn id="179" presetID="13" presetClass="entr" presetSubtype="16" fill="hold" nodeType="withEffect">
                                  <p:stCondLst>
                                    <p:cond delay="0"/>
                                  </p:stCondLst>
                                  <p:childTnLst>
                                    <p:set>
                                      <p:cBhvr>
                                        <p:cTn id="180" dur="1" fill="hold">
                                          <p:stCondLst>
                                            <p:cond delay="0"/>
                                          </p:stCondLst>
                                        </p:cTn>
                                        <p:tgtEl>
                                          <p:spTgt spid="13"/>
                                        </p:tgtEl>
                                        <p:attrNameLst>
                                          <p:attrName>style.visibility</p:attrName>
                                        </p:attrNameLst>
                                      </p:cBhvr>
                                      <p:to>
                                        <p:strVal val="visible"/>
                                      </p:to>
                                    </p:set>
                                    <p:animEffect transition="in" filter="plus(in)">
                                      <p:cBhvr>
                                        <p:cTn id="181" dur="3000"/>
                                        <p:tgtEl>
                                          <p:spTgt spid="13"/>
                                        </p:tgtEl>
                                      </p:cBhvr>
                                    </p:animEffect>
                                  </p:childTnLst>
                                </p:cTn>
                              </p:par>
                              <p:par>
                                <p:cTn id="182" presetID="13" presetClass="entr" presetSubtype="16" fill="hold" nodeType="withEffect">
                                  <p:stCondLst>
                                    <p:cond delay="0"/>
                                  </p:stCondLst>
                                  <p:childTnLst>
                                    <p:set>
                                      <p:cBhvr>
                                        <p:cTn id="183" dur="1" fill="hold">
                                          <p:stCondLst>
                                            <p:cond delay="0"/>
                                          </p:stCondLst>
                                        </p:cTn>
                                        <p:tgtEl>
                                          <p:spTgt spid="14"/>
                                        </p:tgtEl>
                                        <p:attrNameLst>
                                          <p:attrName>style.visibility</p:attrName>
                                        </p:attrNameLst>
                                      </p:cBhvr>
                                      <p:to>
                                        <p:strVal val="visible"/>
                                      </p:to>
                                    </p:set>
                                    <p:animEffect transition="in" filter="plus(in)">
                                      <p:cBhvr>
                                        <p:cTn id="184" dur="3000"/>
                                        <p:tgtEl>
                                          <p:spTgt spid="14"/>
                                        </p:tgtEl>
                                      </p:cBhvr>
                                    </p:animEffect>
                                  </p:childTnLst>
                                </p:cTn>
                              </p:par>
                              <p:par>
                                <p:cTn id="185" presetID="13" presetClass="entr" presetSubtype="16" fill="hold" nodeType="withEffect">
                                  <p:stCondLst>
                                    <p:cond delay="0"/>
                                  </p:stCondLst>
                                  <p:childTnLst>
                                    <p:set>
                                      <p:cBhvr>
                                        <p:cTn id="186" dur="1" fill="hold">
                                          <p:stCondLst>
                                            <p:cond delay="0"/>
                                          </p:stCondLst>
                                        </p:cTn>
                                        <p:tgtEl>
                                          <p:spTgt spid="15"/>
                                        </p:tgtEl>
                                        <p:attrNameLst>
                                          <p:attrName>style.visibility</p:attrName>
                                        </p:attrNameLst>
                                      </p:cBhvr>
                                      <p:to>
                                        <p:strVal val="visible"/>
                                      </p:to>
                                    </p:set>
                                    <p:animEffect transition="in" filter="plus(in)">
                                      <p:cBhvr>
                                        <p:cTn id="187" dur="3000"/>
                                        <p:tgtEl>
                                          <p:spTgt spid="15"/>
                                        </p:tgtEl>
                                      </p:cBhvr>
                                    </p:animEffect>
                                  </p:childTnLst>
                                </p:cTn>
                              </p:par>
                              <p:par>
                                <p:cTn id="188" presetID="13" presetClass="entr" presetSubtype="16"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plus(in)">
                                      <p:cBhvr>
                                        <p:cTn id="190" dur="3000"/>
                                        <p:tgtEl>
                                          <p:spTgt spid="16"/>
                                        </p:tgtEl>
                                      </p:cBhvr>
                                    </p:animEffect>
                                  </p:childTnLst>
                                </p:cTn>
                              </p:par>
                              <p:par>
                                <p:cTn id="191" presetID="13" presetClass="entr" presetSubtype="16" fill="hold" nodeType="withEffect">
                                  <p:stCondLst>
                                    <p:cond delay="0"/>
                                  </p:stCondLst>
                                  <p:childTnLst>
                                    <p:set>
                                      <p:cBhvr>
                                        <p:cTn id="192" dur="1" fill="hold">
                                          <p:stCondLst>
                                            <p:cond delay="0"/>
                                          </p:stCondLst>
                                        </p:cTn>
                                        <p:tgtEl>
                                          <p:spTgt spid="17"/>
                                        </p:tgtEl>
                                        <p:attrNameLst>
                                          <p:attrName>style.visibility</p:attrName>
                                        </p:attrNameLst>
                                      </p:cBhvr>
                                      <p:to>
                                        <p:strVal val="visible"/>
                                      </p:to>
                                    </p:set>
                                    <p:animEffect transition="in" filter="plus(in)">
                                      <p:cBhvr>
                                        <p:cTn id="193" dur="3000"/>
                                        <p:tgtEl>
                                          <p:spTgt spid="17"/>
                                        </p:tgtEl>
                                      </p:cBhvr>
                                    </p:animEffect>
                                  </p:childTnLst>
                                </p:cTn>
                              </p:par>
                              <p:par>
                                <p:cTn id="194" presetID="13" presetClass="entr" presetSubtype="16" fill="hold" nodeType="withEffect">
                                  <p:stCondLst>
                                    <p:cond delay="0"/>
                                  </p:stCondLst>
                                  <p:childTnLst>
                                    <p:set>
                                      <p:cBhvr>
                                        <p:cTn id="195" dur="1" fill="hold">
                                          <p:stCondLst>
                                            <p:cond delay="0"/>
                                          </p:stCondLst>
                                        </p:cTn>
                                        <p:tgtEl>
                                          <p:spTgt spid="18"/>
                                        </p:tgtEl>
                                        <p:attrNameLst>
                                          <p:attrName>style.visibility</p:attrName>
                                        </p:attrNameLst>
                                      </p:cBhvr>
                                      <p:to>
                                        <p:strVal val="visible"/>
                                      </p:to>
                                    </p:set>
                                    <p:animEffect transition="in" filter="plus(in)">
                                      <p:cBhvr>
                                        <p:cTn id="196" dur="3000"/>
                                        <p:tgtEl>
                                          <p:spTgt spid="18"/>
                                        </p:tgtEl>
                                      </p:cBhvr>
                                    </p:animEffect>
                                  </p:childTnLst>
                                </p:cTn>
                              </p:par>
                              <p:par>
                                <p:cTn id="197" presetID="13" presetClass="entr" presetSubtype="16" fill="hold" nodeType="withEffect">
                                  <p:stCondLst>
                                    <p:cond delay="0"/>
                                  </p:stCondLst>
                                  <p:childTnLst>
                                    <p:set>
                                      <p:cBhvr>
                                        <p:cTn id="198" dur="1" fill="hold">
                                          <p:stCondLst>
                                            <p:cond delay="0"/>
                                          </p:stCondLst>
                                        </p:cTn>
                                        <p:tgtEl>
                                          <p:spTgt spid="19"/>
                                        </p:tgtEl>
                                        <p:attrNameLst>
                                          <p:attrName>style.visibility</p:attrName>
                                        </p:attrNameLst>
                                      </p:cBhvr>
                                      <p:to>
                                        <p:strVal val="visible"/>
                                      </p:to>
                                    </p:set>
                                    <p:animEffect transition="in" filter="plus(in)">
                                      <p:cBhvr>
                                        <p:cTn id="199" dur="3000"/>
                                        <p:tgtEl>
                                          <p:spTgt spid="19"/>
                                        </p:tgtEl>
                                      </p:cBhvr>
                                    </p:animEffect>
                                  </p:childTnLst>
                                </p:cTn>
                              </p:par>
                              <p:par>
                                <p:cTn id="200" presetID="13" presetClass="entr" presetSubtype="16" fill="hold" nodeType="withEffect">
                                  <p:stCondLst>
                                    <p:cond delay="0"/>
                                  </p:stCondLst>
                                  <p:childTnLst>
                                    <p:set>
                                      <p:cBhvr>
                                        <p:cTn id="201" dur="1" fill="hold">
                                          <p:stCondLst>
                                            <p:cond delay="0"/>
                                          </p:stCondLst>
                                        </p:cTn>
                                        <p:tgtEl>
                                          <p:spTgt spid="20"/>
                                        </p:tgtEl>
                                        <p:attrNameLst>
                                          <p:attrName>style.visibility</p:attrName>
                                        </p:attrNameLst>
                                      </p:cBhvr>
                                      <p:to>
                                        <p:strVal val="visible"/>
                                      </p:to>
                                    </p:set>
                                    <p:animEffect transition="in" filter="plus(in)">
                                      <p:cBhvr>
                                        <p:cTn id="202" dur="3000"/>
                                        <p:tgtEl>
                                          <p:spTgt spid="20"/>
                                        </p:tgtEl>
                                      </p:cBhvr>
                                    </p:animEffect>
                                  </p:childTnLst>
                                </p:cTn>
                              </p:par>
                            </p:childTnLst>
                          </p:cTn>
                        </p:par>
                        <p:par>
                          <p:cTn id="203" fill="hold">
                            <p:stCondLst>
                              <p:cond delay="3000"/>
                            </p:stCondLst>
                            <p:childTnLst>
                              <p:par>
                                <p:cTn id="204" presetID="8" presetClass="exit" presetSubtype="16" fill="hold" nodeType="afterEffect">
                                  <p:stCondLst>
                                    <p:cond delay="0"/>
                                  </p:stCondLst>
                                  <p:childTnLst>
                                    <p:animEffect transition="out" filter="diamond(in)">
                                      <p:cBhvr>
                                        <p:cTn id="205" dur="3000"/>
                                        <p:tgtEl>
                                          <p:spTgt spid="3"/>
                                        </p:tgtEl>
                                      </p:cBhvr>
                                    </p:animEffect>
                                    <p:set>
                                      <p:cBhvr>
                                        <p:cTn id="206" dur="1" fill="hold">
                                          <p:stCondLst>
                                            <p:cond delay="2999"/>
                                          </p:stCondLst>
                                        </p:cTn>
                                        <p:tgtEl>
                                          <p:spTgt spid="3"/>
                                        </p:tgtEl>
                                        <p:attrNameLst>
                                          <p:attrName>style.visibility</p:attrName>
                                        </p:attrNameLst>
                                      </p:cBhvr>
                                      <p:to>
                                        <p:strVal val="hidden"/>
                                      </p:to>
                                    </p:set>
                                  </p:childTnLst>
                                </p:cTn>
                              </p:par>
                              <p:par>
                                <p:cTn id="207" presetID="8" presetClass="exit" presetSubtype="16" fill="hold" nodeType="withEffect">
                                  <p:stCondLst>
                                    <p:cond delay="0"/>
                                  </p:stCondLst>
                                  <p:childTnLst>
                                    <p:animEffect transition="out" filter="diamond(in)">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8" presetClass="exit" presetSubtype="16" fill="hold" nodeType="withEffect">
                                  <p:stCondLst>
                                    <p:cond delay="0"/>
                                  </p:stCondLst>
                                  <p:childTnLst>
                                    <p:animEffect transition="out" filter="diamond(in)">
                                      <p:cBhvr>
                                        <p:cTn id="211" dur="3000"/>
                                        <p:tgtEl>
                                          <p:spTgt spid="7"/>
                                        </p:tgtEl>
                                      </p:cBhvr>
                                    </p:animEffect>
                                    <p:set>
                                      <p:cBhvr>
                                        <p:cTn id="212" dur="1" fill="hold">
                                          <p:stCondLst>
                                            <p:cond delay="2999"/>
                                          </p:stCondLst>
                                        </p:cTn>
                                        <p:tgtEl>
                                          <p:spTgt spid="7"/>
                                        </p:tgtEl>
                                        <p:attrNameLst>
                                          <p:attrName>style.visibility</p:attrName>
                                        </p:attrNameLst>
                                      </p:cBhvr>
                                      <p:to>
                                        <p:strVal val="hidden"/>
                                      </p:to>
                                    </p:set>
                                  </p:childTnLst>
                                </p:cTn>
                              </p:par>
                              <p:par>
                                <p:cTn id="213" presetID="8" presetClass="exit" presetSubtype="16" fill="hold" nodeType="withEffect">
                                  <p:stCondLst>
                                    <p:cond delay="0"/>
                                  </p:stCondLst>
                                  <p:childTnLst>
                                    <p:animEffect transition="out" filter="diamond(in)">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8" presetClass="exit" presetSubtype="16" fill="hold" nodeType="withEffect">
                                  <p:stCondLst>
                                    <p:cond delay="0"/>
                                  </p:stCondLst>
                                  <p:childTnLst>
                                    <p:animEffect transition="out" filter="diamond(in)">
                                      <p:cBhvr>
                                        <p:cTn id="217" dur="3000"/>
                                        <p:tgtEl>
                                          <p:spTgt spid="11"/>
                                        </p:tgtEl>
                                      </p:cBhvr>
                                    </p:animEffect>
                                    <p:set>
                                      <p:cBhvr>
                                        <p:cTn id="218" dur="1" fill="hold">
                                          <p:stCondLst>
                                            <p:cond delay="2999"/>
                                          </p:stCondLst>
                                        </p:cTn>
                                        <p:tgtEl>
                                          <p:spTgt spid="11"/>
                                        </p:tgtEl>
                                        <p:attrNameLst>
                                          <p:attrName>style.visibility</p:attrName>
                                        </p:attrNameLst>
                                      </p:cBhvr>
                                      <p:to>
                                        <p:strVal val="hidden"/>
                                      </p:to>
                                    </p:set>
                                  </p:childTnLst>
                                </p:cTn>
                              </p:par>
                              <p:par>
                                <p:cTn id="219" presetID="8" presetClass="exit" presetSubtype="16" fill="hold" nodeType="withEffect">
                                  <p:stCondLst>
                                    <p:cond delay="0"/>
                                  </p:stCondLst>
                                  <p:childTnLst>
                                    <p:animEffect transition="out" filter="diamond(in)">
                                      <p:cBhvr>
                                        <p:cTn id="220" dur="3000"/>
                                        <p:tgtEl>
                                          <p:spTgt spid="13"/>
                                        </p:tgtEl>
                                      </p:cBhvr>
                                    </p:animEffect>
                                    <p:set>
                                      <p:cBhvr>
                                        <p:cTn id="221" dur="1" fill="hold">
                                          <p:stCondLst>
                                            <p:cond delay="2999"/>
                                          </p:stCondLst>
                                        </p:cTn>
                                        <p:tgtEl>
                                          <p:spTgt spid="13"/>
                                        </p:tgtEl>
                                        <p:attrNameLst>
                                          <p:attrName>style.visibility</p:attrName>
                                        </p:attrNameLst>
                                      </p:cBhvr>
                                      <p:to>
                                        <p:strVal val="hidden"/>
                                      </p:to>
                                    </p:set>
                                  </p:childTnLst>
                                </p:cTn>
                              </p:par>
                              <p:par>
                                <p:cTn id="222" presetID="8" presetClass="exit" presetSubtype="16" fill="hold" nodeType="withEffect">
                                  <p:stCondLst>
                                    <p:cond delay="0"/>
                                  </p:stCondLst>
                                  <p:childTnLst>
                                    <p:animEffect transition="out" filter="diamond(in)">
                                      <p:cBhvr>
                                        <p:cTn id="223" dur="3000"/>
                                        <p:tgtEl>
                                          <p:spTgt spid="15"/>
                                        </p:tgtEl>
                                      </p:cBhvr>
                                    </p:animEffect>
                                    <p:set>
                                      <p:cBhvr>
                                        <p:cTn id="224" dur="1" fill="hold">
                                          <p:stCondLst>
                                            <p:cond delay="2999"/>
                                          </p:stCondLst>
                                        </p:cTn>
                                        <p:tgtEl>
                                          <p:spTgt spid="15"/>
                                        </p:tgtEl>
                                        <p:attrNameLst>
                                          <p:attrName>style.visibility</p:attrName>
                                        </p:attrNameLst>
                                      </p:cBhvr>
                                      <p:to>
                                        <p:strVal val="hidden"/>
                                      </p:to>
                                    </p:set>
                                  </p:childTnLst>
                                </p:cTn>
                              </p:par>
                              <p:par>
                                <p:cTn id="225" presetID="8" presetClass="exit" presetSubtype="16" fill="hold" nodeType="withEffect">
                                  <p:stCondLst>
                                    <p:cond delay="0"/>
                                  </p:stCondLst>
                                  <p:childTnLst>
                                    <p:animEffect transition="out" filter="diamond(in)">
                                      <p:cBhvr>
                                        <p:cTn id="226" dur="3000"/>
                                        <p:tgtEl>
                                          <p:spTgt spid="17"/>
                                        </p:tgtEl>
                                      </p:cBhvr>
                                    </p:animEffect>
                                    <p:set>
                                      <p:cBhvr>
                                        <p:cTn id="227" dur="1" fill="hold">
                                          <p:stCondLst>
                                            <p:cond delay="2999"/>
                                          </p:stCondLst>
                                        </p:cTn>
                                        <p:tgtEl>
                                          <p:spTgt spid="17"/>
                                        </p:tgtEl>
                                        <p:attrNameLst>
                                          <p:attrName>style.visibility</p:attrName>
                                        </p:attrNameLst>
                                      </p:cBhvr>
                                      <p:to>
                                        <p:strVal val="hidden"/>
                                      </p:to>
                                    </p:set>
                                  </p:childTnLst>
                                </p:cTn>
                              </p:par>
                              <p:par>
                                <p:cTn id="228" presetID="8" presetClass="exit" presetSubtype="16" fill="hold" nodeType="withEffect">
                                  <p:stCondLst>
                                    <p:cond delay="0"/>
                                  </p:stCondLst>
                                  <p:childTnLst>
                                    <p:animEffect transition="out" filter="diamond(in)">
                                      <p:cBhvr>
                                        <p:cTn id="229" dur="3000"/>
                                        <p:tgtEl>
                                          <p:spTgt spid="19"/>
                                        </p:tgtEl>
                                      </p:cBhvr>
                                    </p:animEffect>
                                    <p:set>
                                      <p:cBhvr>
                                        <p:cTn id="230" dur="1" fill="hold">
                                          <p:stCondLst>
                                            <p:cond delay="2999"/>
                                          </p:stCondLst>
                                        </p:cTn>
                                        <p:tgtEl>
                                          <p:spTgt spid="19"/>
                                        </p:tgtEl>
                                        <p:attrNameLst>
                                          <p:attrName>style.visibility</p:attrName>
                                        </p:attrNameLst>
                                      </p:cBhvr>
                                      <p:to>
                                        <p:strVal val="hidden"/>
                                      </p:to>
                                    </p:set>
                                  </p:childTnLst>
                                </p:cTn>
                              </p:par>
                              <p:par>
                                <p:cTn id="231" presetID="8" presetClass="exit" presetSubtype="16" fill="hold" nodeType="withEffect">
                                  <p:stCondLst>
                                    <p:cond delay="0"/>
                                  </p:stCondLst>
                                  <p:childTnLst>
                                    <p:animEffect transition="out" filter="diamond(in)">
                                      <p:cBhvr>
                                        <p:cTn id="232" dur="3000"/>
                                        <p:tgtEl>
                                          <p:spTgt spid="4"/>
                                        </p:tgtEl>
                                      </p:cBhvr>
                                    </p:animEffect>
                                    <p:set>
                                      <p:cBhvr>
                                        <p:cTn id="233" dur="1" fill="hold">
                                          <p:stCondLst>
                                            <p:cond delay="2999"/>
                                          </p:stCondLst>
                                        </p:cTn>
                                        <p:tgtEl>
                                          <p:spTgt spid="4"/>
                                        </p:tgtEl>
                                        <p:attrNameLst>
                                          <p:attrName>style.visibility</p:attrName>
                                        </p:attrNameLst>
                                      </p:cBhvr>
                                      <p:to>
                                        <p:strVal val="hidden"/>
                                      </p:to>
                                    </p:set>
                                  </p:childTnLst>
                                </p:cTn>
                              </p:par>
                              <p:par>
                                <p:cTn id="234" presetID="8" presetClass="exit" presetSubtype="16" fill="hold" nodeType="withEffect">
                                  <p:stCondLst>
                                    <p:cond delay="0"/>
                                  </p:stCondLst>
                                  <p:childTnLst>
                                    <p:animEffect transition="out" filter="diamond(in)">
                                      <p:cBhvr>
                                        <p:cTn id="235" dur="3000"/>
                                        <p:tgtEl>
                                          <p:spTgt spid="5"/>
                                        </p:tgtEl>
                                      </p:cBhvr>
                                    </p:animEffect>
                                    <p:set>
                                      <p:cBhvr>
                                        <p:cTn id="236" dur="1" fill="hold">
                                          <p:stCondLst>
                                            <p:cond delay="2999"/>
                                          </p:stCondLst>
                                        </p:cTn>
                                        <p:tgtEl>
                                          <p:spTgt spid="5"/>
                                        </p:tgtEl>
                                        <p:attrNameLst>
                                          <p:attrName>style.visibility</p:attrName>
                                        </p:attrNameLst>
                                      </p:cBhvr>
                                      <p:to>
                                        <p:strVal val="hidden"/>
                                      </p:to>
                                    </p:set>
                                  </p:childTnLst>
                                </p:cTn>
                              </p:par>
                              <p:par>
                                <p:cTn id="237" presetID="8" presetClass="exit" presetSubtype="16" fill="hold" nodeType="withEffect">
                                  <p:stCondLst>
                                    <p:cond delay="0"/>
                                  </p:stCondLst>
                                  <p:childTnLst>
                                    <p:animEffect transition="out" filter="diamond(in)">
                                      <p:cBhvr>
                                        <p:cTn id="238" dur="3000"/>
                                        <p:tgtEl>
                                          <p:spTgt spid="8"/>
                                        </p:tgtEl>
                                      </p:cBhvr>
                                    </p:animEffect>
                                    <p:set>
                                      <p:cBhvr>
                                        <p:cTn id="239" dur="1" fill="hold">
                                          <p:stCondLst>
                                            <p:cond delay="2999"/>
                                          </p:stCondLst>
                                        </p:cTn>
                                        <p:tgtEl>
                                          <p:spTgt spid="8"/>
                                        </p:tgtEl>
                                        <p:attrNameLst>
                                          <p:attrName>style.visibility</p:attrName>
                                        </p:attrNameLst>
                                      </p:cBhvr>
                                      <p:to>
                                        <p:strVal val="hidden"/>
                                      </p:to>
                                    </p:set>
                                  </p:childTnLst>
                                </p:cTn>
                              </p:par>
                              <p:par>
                                <p:cTn id="240" presetID="8" presetClass="exit" presetSubtype="16" fill="hold" nodeType="withEffect">
                                  <p:stCondLst>
                                    <p:cond delay="0"/>
                                  </p:stCondLst>
                                  <p:childTnLst>
                                    <p:animEffect transition="out" filter="diamond(in)">
                                      <p:cBhvr>
                                        <p:cTn id="241" dur="3000"/>
                                        <p:tgtEl>
                                          <p:spTgt spid="10"/>
                                        </p:tgtEl>
                                      </p:cBhvr>
                                    </p:animEffect>
                                    <p:set>
                                      <p:cBhvr>
                                        <p:cTn id="242" dur="1" fill="hold">
                                          <p:stCondLst>
                                            <p:cond delay="2999"/>
                                          </p:stCondLst>
                                        </p:cTn>
                                        <p:tgtEl>
                                          <p:spTgt spid="10"/>
                                        </p:tgtEl>
                                        <p:attrNameLst>
                                          <p:attrName>style.visibility</p:attrName>
                                        </p:attrNameLst>
                                      </p:cBhvr>
                                      <p:to>
                                        <p:strVal val="hidden"/>
                                      </p:to>
                                    </p:set>
                                  </p:childTnLst>
                                </p:cTn>
                              </p:par>
                              <p:par>
                                <p:cTn id="243" presetID="8" presetClass="exit" presetSubtype="16" fill="hold" nodeType="withEffect">
                                  <p:stCondLst>
                                    <p:cond delay="0"/>
                                  </p:stCondLst>
                                  <p:childTnLst>
                                    <p:animEffect transition="out" filter="diamond(in)">
                                      <p:cBhvr>
                                        <p:cTn id="244" dur="3000"/>
                                        <p:tgtEl>
                                          <p:spTgt spid="12"/>
                                        </p:tgtEl>
                                      </p:cBhvr>
                                    </p:animEffect>
                                    <p:set>
                                      <p:cBhvr>
                                        <p:cTn id="245" dur="1" fill="hold">
                                          <p:stCondLst>
                                            <p:cond delay="2999"/>
                                          </p:stCondLst>
                                        </p:cTn>
                                        <p:tgtEl>
                                          <p:spTgt spid="12"/>
                                        </p:tgtEl>
                                        <p:attrNameLst>
                                          <p:attrName>style.visibility</p:attrName>
                                        </p:attrNameLst>
                                      </p:cBhvr>
                                      <p:to>
                                        <p:strVal val="hidden"/>
                                      </p:to>
                                    </p:set>
                                  </p:childTnLst>
                                </p:cTn>
                              </p:par>
                              <p:par>
                                <p:cTn id="246" presetID="8" presetClass="exit" presetSubtype="16" fill="hold" nodeType="withEffect">
                                  <p:stCondLst>
                                    <p:cond delay="0"/>
                                  </p:stCondLst>
                                  <p:childTnLst>
                                    <p:animEffect transition="out" filter="diamond(in)">
                                      <p:cBhvr>
                                        <p:cTn id="247" dur="3000"/>
                                        <p:tgtEl>
                                          <p:spTgt spid="14"/>
                                        </p:tgtEl>
                                      </p:cBhvr>
                                    </p:animEffect>
                                    <p:set>
                                      <p:cBhvr>
                                        <p:cTn id="248" dur="1" fill="hold">
                                          <p:stCondLst>
                                            <p:cond delay="2999"/>
                                          </p:stCondLst>
                                        </p:cTn>
                                        <p:tgtEl>
                                          <p:spTgt spid="14"/>
                                        </p:tgtEl>
                                        <p:attrNameLst>
                                          <p:attrName>style.visibility</p:attrName>
                                        </p:attrNameLst>
                                      </p:cBhvr>
                                      <p:to>
                                        <p:strVal val="hidden"/>
                                      </p:to>
                                    </p:set>
                                  </p:childTnLst>
                                </p:cTn>
                              </p:par>
                              <p:par>
                                <p:cTn id="249" presetID="8" presetClass="exit" presetSubtype="16" fill="hold" nodeType="withEffect">
                                  <p:stCondLst>
                                    <p:cond delay="0"/>
                                  </p:stCondLst>
                                  <p:childTnLst>
                                    <p:animEffect transition="out" filter="diamond(in)">
                                      <p:cBhvr>
                                        <p:cTn id="250" dur="3000"/>
                                        <p:tgtEl>
                                          <p:spTgt spid="16"/>
                                        </p:tgtEl>
                                      </p:cBhvr>
                                    </p:animEffect>
                                    <p:set>
                                      <p:cBhvr>
                                        <p:cTn id="251" dur="1" fill="hold">
                                          <p:stCondLst>
                                            <p:cond delay="2999"/>
                                          </p:stCondLst>
                                        </p:cTn>
                                        <p:tgtEl>
                                          <p:spTgt spid="16"/>
                                        </p:tgtEl>
                                        <p:attrNameLst>
                                          <p:attrName>style.visibility</p:attrName>
                                        </p:attrNameLst>
                                      </p:cBhvr>
                                      <p:to>
                                        <p:strVal val="hidden"/>
                                      </p:to>
                                    </p:set>
                                  </p:childTnLst>
                                </p:cTn>
                              </p:par>
                              <p:par>
                                <p:cTn id="252" presetID="8" presetClass="exit" presetSubtype="16" fill="hold" nodeType="withEffect">
                                  <p:stCondLst>
                                    <p:cond delay="0"/>
                                  </p:stCondLst>
                                  <p:childTnLst>
                                    <p:animEffect transition="out" filter="diamond(in)">
                                      <p:cBhvr>
                                        <p:cTn id="253" dur="3000"/>
                                        <p:tgtEl>
                                          <p:spTgt spid="18"/>
                                        </p:tgtEl>
                                      </p:cBhvr>
                                    </p:animEffect>
                                    <p:set>
                                      <p:cBhvr>
                                        <p:cTn id="254" dur="1" fill="hold">
                                          <p:stCondLst>
                                            <p:cond delay="2999"/>
                                          </p:stCondLst>
                                        </p:cTn>
                                        <p:tgtEl>
                                          <p:spTgt spid="18"/>
                                        </p:tgtEl>
                                        <p:attrNameLst>
                                          <p:attrName>style.visibility</p:attrName>
                                        </p:attrNameLst>
                                      </p:cBhvr>
                                      <p:to>
                                        <p:strVal val="hidden"/>
                                      </p:to>
                                    </p:set>
                                  </p:childTnLst>
                                </p:cTn>
                              </p:par>
                              <p:par>
                                <p:cTn id="255" presetID="8" presetClass="exit" presetSubtype="16" fill="hold" nodeType="withEffect">
                                  <p:stCondLst>
                                    <p:cond delay="0"/>
                                  </p:stCondLst>
                                  <p:childTnLst>
                                    <p:animEffect transition="out" filter="diamond(in)">
                                      <p:cBhvr>
                                        <p:cTn id="256" dur="3000"/>
                                        <p:tgtEl>
                                          <p:spTgt spid="20"/>
                                        </p:tgtEl>
                                      </p:cBhvr>
                                    </p:animEffect>
                                    <p:set>
                                      <p:cBhvr>
                                        <p:cTn id="257" dur="1" fill="hold">
                                          <p:stCondLst>
                                            <p:cond delay="2999"/>
                                          </p:stCondLst>
                                        </p:cTn>
                                        <p:tgtEl>
                                          <p:spTgt spid="20"/>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3"/>
                                        </p:tgtEl>
                                        <p:attrNameLst>
                                          <p:attrName>ppt_x</p:attrName>
                                        </p:attrNameLst>
                                      </p:cBhvr>
                                      <p:tavLst>
                                        <p:tav tm="0">
                                          <p:val>
                                            <p:strVal val="ppt_x"/>
                                          </p:val>
                                        </p:tav>
                                        <p:tav tm="100000">
                                          <p:val>
                                            <p:strVal val="1+ppt_w/2"/>
                                          </p:val>
                                        </p:tav>
                                      </p:tavLst>
                                    </p:anim>
                                    <p:anim calcmode="lin" valueType="num">
                                      <p:cBhvr additive="base">
                                        <p:cTn id="260" dur="3000"/>
                                        <p:tgtEl>
                                          <p:spTgt spid="3"/>
                                        </p:tgtEl>
                                        <p:attrNameLst>
                                          <p:attrName>ppt_y</p:attrName>
                                        </p:attrNameLst>
                                      </p:cBhvr>
                                      <p:tavLst>
                                        <p:tav tm="0">
                                          <p:val>
                                            <p:strVal val="ppt_y"/>
                                          </p:val>
                                        </p:tav>
                                        <p:tav tm="100000">
                                          <p:val>
                                            <p:strVal val="ppt_y"/>
                                          </p:val>
                                        </p:tav>
                                      </p:tavLst>
                                    </p:anim>
                                    <p:set>
                                      <p:cBhvr>
                                        <p:cTn id="261" dur="1" fill="hold">
                                          <p:stCondLst>
                                            <p:cond delay="2999"/>
                                          </p:stCondLst>
                                        </p:cTn>
                                        <p:tgtEl>
                                          <p:spTgt spid="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6"/>
                                        </p:tgtEl>
                                        <p:attrNameLst>
                                          <p:attrName>ppt_x</p:attrName>
                                        </p:attrNameLst>
                                      </p:cBhvr>
                                      <p:tavLst>
                                        <p:tav tm="0">
                                          <p:val>
                                            <p:strVal val="ppt_x"/>
                                          </p:val>
                                        </p:tav>
                                        <p:tav tm="100000">
                                          <p:val>
                                            <p:strVal val="1+ppt_w/2"/>
                                          </p:val>
                                        </p:tav>
                                      </p:tavLst>
                                    </p:anim>
                                    <p:anim calcmode="lin" valueType="num">
                                      <p:cBhvr additive="base">
                                        <p:cTn id="264" dur="3000"/>
                                        <p:tgtEl>
                                          <p:spTgt spid="6"/>
                                        </p:tgtEl>
                                        <p:attrNameLst>
                                          <p:attrName>ppt_y</p:attrName>
                                        </p:attrNameLst>
                                      </p:cBhvr>
                                      <p:tavLst>
                                        <p:tav tm="0">
                                          <p:val>
                                            <p:strVal val="ppt_y"/>
                                          </p:val>
                                        </p:tav>
                                        <p:tav tm="100000">
                                          <p:val>
                                            <p:strVal val="ppt_y"/>
                                          </p:val>
                                        </p:tav>
                                      </p:tavLst>
                                    </p:anim>
                                    <p:set>
                                      <p:cBhvr>
                                        <p:cTn id="265" dur="1" fill="hold">
                                          <p:stCondLst>
                                            <p:cond delay="2999"/>
                                          </p:stCondLst>
                                        </p:cTn>
                                        <p:tgtEl>
                                          <p:spTgt spid="6"/>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7"/>
                                        </p:tgtEl>
                                        <p:attrNameLst>
                                          <p:attrName>ppt_x</p:attrName>
                                        </p:attrNameLst>
                                      </p:cBhvr>
                                      <p:tavLst>
                                        <p:tav tm="0">
                                          <p:val>
                                            <p:strVal val="ppt_x"/>
                                          </p:val>
                                        </p:tav>
                                        <p:tav tm="100000">
                                          <p:val>
                                            <p:strVal val="1+ppt_w/2"/>
                                          </p:val>
                                        </p:tav>
                                      </p:tavLst>
                                    </p:anim>
                                    <p:anim calcmode="lin" valueType="num">
                                      <p:cBhvr additive="base">
                                        <p:cTn id="268" dur="3000"/>
                                        <p:tgtEl>
                                          <p:spTgt spid="7"/>
                                        </p:tgtEl>
                                        <p:attrNameLst>
                                          <p:attrName>ppt_y</p:attrName>
                                        </p:attrNameLst>
                                      </p:cBhvr>
                                      <p:tavLst>
                                        <p:tav tm="0">
                                          <p:val>
                                            <p:strVal val="ppt_y"/>
                                          </p:val>
                                        </p:tav>
                                        <p:tav tm="100000">
                                          <p:val>
                                            <p:strVal val="ppt_y"/>
                                          </p:val>
                                        </p:tav>
                                      </p:tavLst>
                                    </p:anim>
                                    <p:set>
                                      <p:cBhvr>
                                        <p:cTn id="269" dur="1" fill="hold">
                                          <p:stCondLst>
                                            <p:cond delay="2999"/>
                                          </p:stCondLst>
                                        </p:cTn>
                                        <p:tgtEl>
                                          <p:spTgt spid="7"/>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9"/>
                                        </p:tgtEl>
                                        <p:attrNameLst>
                                          <p:attrName>ppt_x</p:attrName>
                                        </p:attrNameLst>
                                      </p:cBhvr>
                                      <p:tavLst>
                                        <p:tav tm="0">
                                          <p:val>
                                            <p:strVal val="ppt_x"/>
                                          </p:val>
                                        </p:tav>
                                        <p:tav tm="100000">
                                          <p:val>
                                            <p:strVal val="1+ppt_w/2"/>
                                          </p:val>
                                        </p:tav>
                                      </p:tavLst>
                                    </p:anim>
                                    <p:anim calcmode="lin" valueType="num">
                                      <p:cBhvr additive="base">
                                        <p:cTn id="272" dur="3000"/>
                                        <p:tgtEl>
                                          <p:spTgt spid="9"/>
                                        </p:tgtEl>
                                        <p:attrNameLst>
                                          <p:attrName>ppt_y</p:attrName>
                                        </p:attrNameLst>
                                      </p:cBhvr>
                                      <p:tavLst>
                                        <p:tav tm="0">
                                          <p:val>
                                            <p:strVal val="ppt_y"/>
                                          </p:val>
                                        </p:tav>
                                        <p:tav tm="100000">
                                          <p:val>
                                            <p:strVal val="ppt_y"/>
                                          </p:val>
                                        </p:tav>
                                      </p:tavLst>
                                    </p:anim>
                                    <p:set>
                                      <p:cBhvr>
                                        <p:cTn id="273" dur="1" fill="hold">
                                          <p:stCondLst>
                                            <p:cond delay="2999"/>
                                          </p:stCondLst>
                                        </p:cTn>
                                        <p:tgtEl>
                                          <p:spTgt spid="9"/>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11"/>
                                        </p:tgtEl>
                                        <p:attrNameLst>
                                          <p:attrName>ppt_x</p:attrName>
                                        </p:attrNameLst>
                                      </p:cBhvr>
                                      <p:tavLst>
                                        <p:tav tm="0">
                                          <p:val>
                                            <p:strVal val="ppt_x"/>
                                          </p:val>
                                        </p:tav>
                                        <p:tav tm="100000">
                                          <p:val>
                                            <p:strVal val="1+ppt_w/2"/>
                                          </p:val>
                                        </p:tav>
                                      </p:tavLst>
                                    </p:anim>
                                    <p:anim calcmode="lin" valueType="num">
                                      <p:cBhvr additive="base">
                                        <p:cTn id="276" dur="3000"/>
                                        <p:tgtEl>
                                          <p:spTgt spid="11"/>
                                        </p:tgtEl>
                                        <p:attrNameLst>
                                          <p:attrName>ppt_y</p:attrName>
                                        </p:attrNameLst>
                                      </p:cBhvr>
                                      <p:tavLst>
                                        <p:tav tm="0">
                                          <p:val>
                                            <p:strVal val="ppt_y"/>
                                          </p:val>
                                        </p:tav>
                                        <p:tav tm="100000">
                                          <p:val>
                                            <p:strVal val="ppt_y"/>
                                          </p:val>
                                        </p:tav>
                                      </p:tavLst>
                                    </p:anim>
                                    <p:set>
                                      <p:cBhvr>
                                        <p:cTn id="277" dur="1" fill="hold">
                                          <p:stCondLst>
                                            <p:cond delay="2999"/>
                                          </p:stCondLst>
                                        </p:cTn>
                                        <p:tgtEl>
                                          <p:spTgt spid="11"/>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ppt_y"/>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5"/>
                                        </p:tgtEl>
                                        <p:attrNameLst>
                                          <p:attrName>ppt_x</p:attrName>
                                        </p:attrNameLst>
                                      </p:cBhvr>
                                      <p:tavLst>
                                        <p:tav tm="0">
                                          <p:val>
                                            <p:strVal val="ppt_x"/>
                                          </p:val>
                                        </p:tav>
                                        <p:tav tm="100000">
                                          <p:val>
                                            <p:strVal val="1+ppt_w/2"/>
                                          </p:val>
                                        </p:tav>
                                      </p:tavLst>
                                    </p:anim>
                                    <p:anim calcmode="lin" valueType="num">
                                      <p:cBhvr additive="base">
                                        <p:cTn id="284" dur="3000"/>
                                        <p:tgtEl>
                                          <p:spTgt spid="15"/>
                                        </p:tgtEl>
                                        <p:attrNameLst>
                                          <p:attrName>ppt_y</p:attrName>
                                        </p:attrNameLst>
                                      </p:cBhvr>
                                      <p:tavLst>
                                        <p:tav tm="0">
                                          <p:val>
                                            <p:strVal val="ppt_y"/>
                                          </p:val>
                                        </p:tav>
                                        <p:tav tm="100000">
                                          <p:val>
                                            <p:strVal val="ppt_y"/>
                                          </p:val>
                                        </p:tav>
                                      </p:tavLst>
                                    </p:anim>
                                    <p:set>
                                      <p:cBhvr>
                                        <p:cTn id="285" dur="1" fill="hold">
                                          <p:stCondLst>
                                            <p:cond delay="2999"/>
                                          </p:stCondLst>
                                        </p:cTn>
                                        <p:tgtEl>
                                          <p:spTgt spid="15"/>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7"/>
                                        </p:tgtEl>
                                        <p:attrNameLst>
                                          <p:attrName>ppt_x</p:attrName>
                                        </p:attrNameLst>
                                      </p:cBhvr>
                                      <p:tavLst>
                                        <p:tav tm="0">
                                          <p:val>
                                            <p:strVal val="ppt_x"/>
                                          </p:val>
                                        </p:tav>
                                        <p:tav tm="100000">
                                          <p:val>
                                            <p:strVal val="1+ppt_w/2"/>
                                          </p:val>
                                        </p:tav>
                                      </p:tavLst>
                                    </p:anim>
                                    <p:anim calcmode="lin" valueType="num">
                                      <p:cBhvr additive="base">
                                        <p:cTn id="288" dur="3000"/>
                                        <p:tgtEl>
                                          <p:spTgt spid="17"/>
                                        </p:tgtEl>
                                        <p:attrNameLst>
                                          <p:attrName>ppt_y</p:attrName>
                                        </p:attrNameLst>
                                      </p:cBhvr>
                                      <p:tavLst>
                                        <p:tav tm="0">
                                          <p:val>
                                            <p:strVal val="ppt_y"/>
                                          </p:val>
                                        </p:tav>
                                        <p:tav tm="100000">
                                          <p:val>
                                            <p:strVal val="ppt_y"/>
                                          </p:val>
                                        </p:tav>
                                      </p:tavLst>
                                    </p:anim>
                                    <p:set>
                                      <p:cBhvr>
                                        <p:cTn id="289" dur="1" fill="hold">
                                          <p:stCondLst>
                                            <p:cond delay="2999"/>
                                          </p:stCondLst>
                                        </p:cTn>
                                        <p:tgtEl>
                                          <p:spTgt spid="17"/>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9"/>
                                        </p:tgtEl>
                                        <p:attrNameLst>
                                          <p:attrName>ppt_x</p:attrName>
                                        </p:attrNameLst>
                                      </p:cBhvr>
                                      <p:tavLst>
                                        <p:tav tm="0">
                                          <p:val>
                                            <p:strVal val="ppt_x"/>
                                          </p:val>
                                        </p:tav>
                                        <p:tav tm="100000">
                                          <p:val>
                                            <p:strVal val="1+ppt_w/2"/>
                                          </p:val>
                                        </p:tav>
                                      </p:tavLst>
                                    </p:anim>
                                    <p:anim calcmode="lin" valueType="num">
                                      <p:cBhvr additive="base">
                                        <p:cTn id="292" dur="3000"/>
                                        <p:tgtEl>
                                          <p:spTgt spid="19"/>
                                        </p:tgtEl>
                                        <p:attrNameLst>
                                          <p:attrName>ppt_y</p:attrName>
                                        </p:attrNameLst>
                                      </p:cBhvr>
                                      <p:tavLst>
                                        <p:tav tm="0">
                                          <p:val>
                                            <p:strVal val="ppt_y"/>
                                          </p:val>
                                        </p:tav>
                                        <p:tav tm="100000">
                                          <p:val>
                                            <p:strVal val="ppt_y"/>
                                          </p:val>
                                        </p:tav>
                                      </p:tavLst>
                                    </p:anim>
                                    <p:set>
                                      <p:cBhvr>
                                        <p:cTn id="293" dur="1" fill="hold">
                                          <p:stCondLst>
                                            <p:cond delay="2999"/>
                                          </p:stCondLst>
                                        </p:cTn>
                                        <p:tgtEl>
                                          <p:spTgt spid="19"/>
                                        </p:tgtEl>
                                        <p:attrNameLst>
                                          <p:attrName>style.visibility</p:attrName>
                                        </p:attrNameLst>
                                      </p:cBhvr>
                                      <p:to>
                                        <p:strVal val="hidden"/>
                                      </p:to>
                                    </p:set>
                                  </p:childTnLst>
                                </p:cTn>
                              </p:par>
                              <p:par>
                                <p:cTn id="294" presetID="2" presetClass="exit" presetSubtype="8" fill="hold" nodeType="withEffect">
                                  <p:stCondLst>
                                    <p:cond delay="0"/>
                                  </p:stCondLst>
                                  <p:childTnLst>
                                    <p:anim calcmode="lin" valueType="num">
                                      <p:cBhvr additive="base">
                                        <p:cTn id="295" dur="3000"/>
                                        <p:tgtEl>
                                          <p:spTgt spid="4"/>
                                        </p:tgtEl>
                                        <p:attrNameLst>
                                          <p:attrName>ppt_x</p:attrName>
                                        </p:attrNameLst>
                                      </p:cBhvr>
                                      <p:tavLst>
                                        <p:tav tm="0">
                                          <p:val>
                                            <p:strVal val="ppt_x"/>
                                          </p:val>
                                        </p:tav>
                                        <p:tav tm="100000">
                                          <p:val>
                                            <p:strVal val="0-ppt_w/2"/>
                                          </p:val>
                                        </p:tav>
                                      </p:tavLst>
                                    </p:anim>
                                    <p:anim calcmode="lin" valueType="num">
                                      <p:cBhvr additive="base">
                                        <p:cTn id="296" dur="3000"/>
                                        <p:tgtEl>
                                          <p:spTgt spid="4"/>
                                        </p:tgtEl>
                                        <p:attrNameLst>
                                          <p:attrName>ppt_y</p:attrName>
                                        </p:attrNameLst>
                                      </p:cBhvr>
                                      <p:tavLst>
                                        <p:tav tm="0">
                                          <p:val>
                                            <p:strVal val="ppt_y"/>
                                          </p:val>
                                        </p:tav>
                                        <p:tav tm="100000">
                                          <p:val>
                                            <p:strVal val="ppt_y"/>
                                          </p:val>
                                        </p:tav>
                                      </p:tavLst>
                                    </p:anim>
                                    <p:set>
                                      <p:cBhvr>
                                        <p:cTn id="297" dur="1" fill="hold">
                                          <p:stCondLst>
                                            <p:cond delay="2999"/>
                                          </p:stCondLst>
                                        </p:cTn>
                                        <p:tgtEl>
                                          <p:spTgt spid="4"/>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ppt_y"/>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8" fill="hold" nodeType="withEffect">
                                  <p:stCondLst>
                                    <p:cond delay="0"/>
                                  </p:stCondLst>
                                  <p:childTnLst>
                                    <p:anim calcmode="lin" valueType="num">
                                      <p:cBhvr additive="base">
                                        <p:cTn id="303" dur="3000"/>
                                        <p:tgtEl>
                                          <p:spTgt spid="8"/>
                                        </p:tgtEl>
                                        <p:attrNameLst>
                                          <p:attrName>ppt_x</p:attrName>
                                        </p:attrNameLst>
                                      </p:cBhvr>
                                      <p:tavLst>
                                        <p:tav tm="0">
                                          <p:val>
                                            <p:strVal val="ppt_x"/>
                                          </p:val>
                                        </p:tav>
                                        <p:tav tm="100000">
                                          <p:val>
                                            <p:strVal val="0-ppt_w/2"/>
                                          </p:val>
                                        </p:tav>
                                      </p:tavLst>
                                    </p:anim>
                                    <p:anim calcmode="lin" valueType="num">
                                      <p:cBhvr additive="base">
                                        <p:cTn id="304" dur="3000"/>
                                        <p:tgtEl>
                                          <p:spTgt spid="8"/>
                                        </p:tgtEl>
                                        <p:attrNameLst>
                                          <p:attrName>ppt_y</p:attrName>
                                        </p:attrNameLst>
                                      </p:cBhvr>
                                      <p:tavLst>
                                        <p:tav tm="0">
                                          <p:val>
                                            <p:strVal val="ppt_y"/>
                                          </p:val>
                                        </p:tav>
                                        <p:tav tm="100000">
                                          <p:val>
                                            <p:strVal val="ppt_y"/>
                                          </p:val>
                                        </p:tav>
                                      </p:tavLst>
                                    </p:anim>
                                    <p:set>
                                      <p:cBhvr>
                                        <p:cTn id="305" dur="1" fill="hold">
                                          <p:stCondLst>
                                            <p:cond delay="2999"/>
                                          </p:stCondLst>
                                        </p:cTn>
                                        <p:tgtEl>
                                          <p:spTgt spid="8"/>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10"/>
                                        </p:tgtEl>
                                        <p:attrNameLst>
                                          <p:attrName>ppt_x</p:attrName>
                                        </p:attrNameLst>
                                      </p:cBhvr>
                                      <p:tavLst>
                                        <p:tav tm="0">
                                          <p:val>
                                            <p:strVal val="ppt_x"/>
                                          </p:val>
                                        </p:tav>
                                        <p:tav tm="100000">
                                          <p:val>
                                            <p:strVal val="0-ppt_w/2"/>
                                          </p:val>
                                        </p:tav>
                                      </p:tavLst>
                                    </p:anim>
                                    <p:anim calcmode="lin" valueType="num">
                                      <p:cBhvr additive="base">
                                        <p:cTn id="308" dur="3000"/>
                                        <p:tgtEl>
                                          <p:spTgt spid="10"/>
                                        </p:tgtEl>
                                        <p:attrNameLst>
                                          <p:attrName>ppt_y</p:attrName>
                                        </p:attrNameLst>
                                      </p:cBhvr>
                                      <p:tavLst>
                                        <p:tav tm="0">
                                          <p:val>
                                            <p:strVal val="ppt_y"/>
                                          </p:val>
                                        </p:tav>
                                        <p:tav tm="100000">
                                          <p:val>
                                            <p:strVal val="ppt_y"/>
                                          </p:val>
                                        </p:tav>
                                      </p:tavLst>
                                    </p:anim>
                                    <p:set>
                                      <p:cBhvr>
                                        <p:cTn id="309" dur="1" fill="hold">
                                          <p:stCondLst>
                                            <p:cond delay="2999"/>
                                          </p:stCondLst>
                                        </p:cTn>
                                        <p:tgtEl>
                                          <p:spTgt spid="10"/>
                                        </p:tgtEl>
                                        <p:attrNameLst>
                                          <p:attrName>style.visibility</p:attrName>
                                        </p:attrNameLst>
                                      </p:cBhvr>
                                      <p:to>
                                        <p:strVal val="hidden"/>
                                      </p:to>
                                    </p:set>
                                  </p:childTnLst>
                                </p:cTn>
                              </p:par>
                              <p:par>
                                <p:cTn id="310" presetID="2" presetClass="exit" presetSubtype="8" fill="hold" nodeType="withEffect">
                                  <p:stCondLst>
                                    <p:cond delay="0"/>
                                  </p:stCondLst>
                                  <p:childTnLst>
                                    <p:anim calcmode="lin" valueType="num">
                                      <p:cBhvr additive="base">
                                        <p:cTn id="311" dur="3000"/>
                                        <p:tgtEl>
                                          <p:spTgt spid="12"/>
                                        </p:tgtEl>
                                        <p:attrNameLst>
                                          <p:attrName>ppt_x</p:attrName>
                                        </p:attrNameLst>
                                      </p:cBhvr>
                                      <p:tavLst>
                                        <p:tav tm="0">
                                          <p:val>
                                            <p:strVal val="ppt_x"/>
                                          </p:val>
                                        </p:tav>
                                        <p:tav tm="100000">
                                          <p:val>
                                            <p:strVal val="0-ppt_w/2"/>
                                          </p:val>
                                        </p:tav>
                                      </p:tavLst>
                                    </p:anim>
                                    <p:anim calcmode="lin" valueType="num">
                                      <p:cBhvr additive="base">
                                        <p:cTn id="312" dur="3000"/>
                                        <p:tgtEl>
                                          <p:spTgt spid="12"/>
                                        </p:tgtEl>
                                        <p:attrNameLst>
                                          <p:attrName>ppt_y</p:attrName>
                                        </p:attrNameLst>
                                      </p:cBhvr>
                                      <p:tavLst>
                                        <p:tav tm="0">
                                          <p:val>
                                            <p:strVal val="ppt_y"/>
                                          </p:val>
                                        </p:tav>
                                        <p:tav tm="100000">
                                          <p:val>
                                            <p:strVal val="ppt_y"/>
                                          </p:val>
                                        </p:tav>
                                      </p:tavLst>
                                    </p:anim>
                                    <p:set>
                                      <p:cBhvr>
                                        <p:cTn id="313" dur="1" fill="hold">
                                          <p:stCondLst>
                                            <p:cond delay="2999"/>
                                          </p:stCondLst>
                                        </p:cTn>
                                        <p:tgtEl>
                                          <p:spTgt spid="12"/>
                                        </p:tgtEl>
                                        <p:attrNameLst>
                                          <p:attrName>style.visibility</p:attrName>
                                        </p:attrNameLst>
                                      </p:cBhvr>
                                      <p:to>
                                        <p:strVal val="hidden"/>
                                      </p:to>
                                    </p:set>
                                  </p:childTnLst>
                                </p:cTn>
                              </p:par>
                              <p:par>
                                <p:cTn id="314" presetID="2" presetClass="exit" presetSubtype="8" fill="hold" nodeType="withEffect">
                                  <p:stCondLst>
                                    <p:cond delay="0"/>
                                  </p:stCondLst>
                                  <p:childTnLst>
                                    <p:anim calcmode="lin" valueType="num">
                                      <p:cBhvr additive="base">
                                        <p:cTn id="315" dur="3000"/>
                                        <p:tgtEl>
                                          <p:spTgt spid="14"/>
                                        </p:tgtEl>
                                        <p:attrNameLst>
                                          <p:attrName>ppt_x</p:attrName>
                                        </p:attrNameLst>
                                      </p:cBhvr>
                                      <p:tavLst>
                                        <p:tav tm="0">
                                          <p:val>
                                            <p:strVal val="ppt_x"/>
                                          </p:val>
                                        </p:tav>
                                        <p:tav tm="100000">
                                          <p:val>
                                            <p:strVal val="0-ppt_w/2"/>
                                          </p:val>
                                        </p:tav>
                                      </p:tavLst>
                                    </p:anim>
                                    <p:anim calcmode="lin" valueType="num">
                                      <p:cBhvr additive="base">
                                        <p:cTn id="316" dur="3000"/>
                                        <p:tgtEl>
                                          <p:spTgt spid="14"/>
                                        </p:tgtEl>
                                        <p:attrNameLst>
                                          <p:attrName>ppt_y</p:attrName>
                                        </p:attrNameLst>
                                      </p:cBhvr>
                                      <p:tavLst>
                                        <p:tav tm="0">
                                          <p:val>
                                            <p:strVal val="ppt_y"/>
                                          </p:val>
                                        </p:tav>
                                        <p:tav tm="100000">
                                          <p:val>
                                            <p:strVal val="ppt_y"/>
                                          </p:val>
                                        </p:tav>
                                      </p:tavLst>
                                    </p:anim>
                                    <p:set>
                                      <p:cBhvr>
                                        <p:cTn id="317" dur="1" fill="hold">
                                          <p:stCondLst>
                                            <p:cond delay="2999"/>
                                          </p:stCondLst>
                                        </p:cTn>
                                        <p:tgtEl>
                                          <p:spTgt spid="14"/>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16"/>
                                        </p:tgtEl>
                                        <p:attrNameLst>
                                          <p:attrName>ppt_x</p:attrName>
                                        </p:attrNameLst>
                                      </p:cBhvr>
                                      <p:tavLst>
                                        <p:tav tm="0">
                                          <p:val>
                                            <p:strVal val="ppt_x"/>
                                          </p:val>
                                        </p:tav>
                                        <p:tav tm="100000">
                                          <p:val>
                                            <p:strVal val="0-ppt_w/2"/>
                                          </p:val>
                                        </p:tav>
                                      </p:tavLst>
                                    </p:anim>
                                    <p:anim calcmode="lin" valueType="num">
                                      <p:cBhvr additive="base">
                                        <p:cTn id="320" dur="3000"/>
                                        <p:tgtEl>
                                          <p:spTgt spid="16"/>
                                        </p:tgtEl>
                                        <p:attrNameLst>
                                          <p:attrName>ppt_y</p:attrName>
                                        </p:attrNameLst>
                                      </p:cBhvr>
                                      <p:tavLst>
                                        <p:tav tm="0">
                                          <p:val>
                                            <p:strVal val="ppt_y"/>
                                          </p:val>
                                        </p:tav>
                                        <p:tav tm="100000">
                                          <p:val>
                                            <p:strVal val="ppt_y"/>
                                          </p:val>
                                        </p:tav>
                                      </p:tavLst>
                                    </p:anim>
                                    <p:set>
                                      <p:cBhvr>
                                        <p:cTn id="321" dur="1" fill="hold">
                                          <p:stCondLst>
                                            <p:cond delay="2999"/>
                                          </p:stCondLst>
                                        </p:cTn>
                                        <p:tgtEl>
                                          <p:spTgt spid="1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18"/>
                                        </p:tgtEl>
                                        <p:attrNameLst>
                                          <p:attrName>ppt_x</p:attrName>
                                        </p:attrNameLst>
                                      </p:cBhvr>
                                      <p:tavLst>
                                        <p:tav tm="0">
                                          <p:val>
                                            <p:strVal val="ppt_x"/>
                                          </p:val>
                                        </p:tav>
                                        <p:tav tm="100000">
                                          <p:val>
                                            <p:strVal val="0-ppt_w/2"/>
                                          </p:val>
                                        </p:tav>
                                      </p:tavLst>
                                    </p:anim>
                                    <p:anim calcmode="lin" valueType="num">
                                      <p:cBhvr additive="base">
                                        <p:cTn id="324" dur="3000"/>
                                        <p:tgtEl>
                                          <p:spTgt spid="18"/>
                                        </p:tgtEl>
                                        <p:attrNameLst>
                                          <p:attrName>ppt_y</p:attrName>
                                        </p:attrNameLst>
                                      </p:cBhvr>
                                      <p:tavLst>
                                        <p:tav tm="0">
                                          <p:val>
                                            <p:strVal val="ppt_y"/>
                                          </p:val>
                                        </p:tav>
                                        <p:tav tm="100000">
                                          <p:val>
                                            <p:strVal val="ppt_y"/>
                                          </p:val>
                                        </p:tav>
                                      </p:tavLst>
                                    </p:anim>
                                    <p:set>
                                      <p:cBhvr>
                                        <p:cTn id="325" dur="1" fill="hold">
                                          <p:stCondLst>
                                            <p:cond delay="2999"/>
                                          </p:stCondLst>
                                        </p:cTn>
                                        <p:tgtEl>
                                          <p:spTgt spid="1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20"/>
                                        </p:tgtEl>
                                        <p:attrNameLst>
                                          <p:attrName>ppt_x</p:attrName>
                                        </p:attrNameLst>
                                      </p:cBhvr>
                                      <p:tavLst>
                                        <p:tav tm="0">
                                          <p:val>
                                            <p:strVal val="ppt_x"/>
                                          </p:val>
                                        </p:tav>
                                        <p:tav tm="100000">
                                          <p:val>
                                            <p:strVal val="0-ppt_w/2"/>
                                          </p:val>
                                        </p:tav>
                                      </p:tavLst>
                                    </p:anim>
                                    <p:anim calcmode="lin" valueType="num">
                                      <p:cBhvr additive="base">
                                        <p:cTn id="328" dur="3000"/>
                                        <p:tgtEl>
                                          <p:spTgt spid="20"/>
                                        </p:tgtEl>
                                        <p:attrNameLst>
                                          <p:attrName>ppt_y</p:attrName>
                                        </p:attrNameLst>
                                      </p:cBhvr>
                                      <p:tavLst>
                                        <p:tav tm="0">
                                          <p:val>
                                            <p:strVal val="ppt_y"/>
                                          </p:val>
                                        </p:tav>
                                        <p:tav tm="100000">
                                          <p:val>
                                            <p:strVal val="ppt_y"/>
                                          </p:val>
                                        </p:tav>
                                      </p:tavLst>
                                    </p:anim>
                                    <p:set>
                                      <p:cBhvr>
                                        <p:cTn id="329" dur="1" fill="hold">
                                          <p:stCondLst>
                                            <p:cond delay="2999"/>
                                          </p:stCondLst>
                                        </p:cTn>
                                        <p:tgtEl>
                                          <p:spTgt spid="20"/>
                                        </p:tgtEl>
                                        <p:attrNameLst>
                                          <p:attrName>style.visibility</p:attrName>
                                        </p:attrNameLst>
                                      </p:cBhvr>
                                      <p:to>
                                        <p:strVal val="hidden"/>
                                      </p:to>
                                    </p:set>
                                  </p:childTnLst>
                                </p:cTn>
                              </p:par>
                              <p:par>
                                <p:cTn id="330" presetID="23" presetClass="entr" presetSubtype="288" fill="hold" nodeType="withEffect">
                                  <p:stCondLst>
                                    <p:cond delay="0"/>
                                  </p:stCondLst>
                                  <p:childTnLst>
                                    <p:set>
                                      <p:cBhvr>
                                        <p:cTn id="331" dur="1" fill="hold">
                                          <p:stCondLst>
                                            <p:cond delay="0"/>
                                          </p:stCondLst>
                                        </p:cTn>
                                        <p:tgtEl>
                                          <p:spTgt spid="2"/>
                                        </p:tgtEl>
                                        <p:attrNameLst>
                                          <p:attrName>style.visibility</p:attrName>
                                        </p:attrNameLst>
                                      </p:cBhvr>
                                      <p:to>
                                        <p:strVal val="visible"/>
                                      </p:to>
                                    </p:set>
                                    <p:anim calcmode="lin" valueType="num">
                                      <p:cBhvr>
                                        <p:cTn id="332" dur="3000" fill="hold"/>
                                        <p:tgtEl>
                                          <p:spTgt spid="2"/>
                                        </p:tgtEl>
                                        <p:attrNameLst>
                                          <p:attrName>ppt_w</p:attrName>
                                        </p:attrNameLst>
                                      </p:cBhvr>
                                      <p:tavLst>
                                        <p:tav tm="0">
                                          <p:val>
                                            <p:strVal val="4/3*#ppt_w"/>
                                          </p:val>
                                        </p:tav>
                                        <p:tav tm="100000">
                                          <p:val>
                                            <p:strVal val="#ppt_w"/>
                                          </p:val>
                                        </p:tav>
                                      </p:tavLst>
                                    </p:anim>
                                    <p:anim calcmode="lin" valueType="num">
                                      <p:cBhvr>
                                        <p:cTn id="333" dur="3000" fill="hold"/>
                                        <p:tgtEl>
                                          <p:spTgt spid="2"/>
                                        </p:tgtEl>
                                        <p:attrNameLst>
                                          <p:attrName>ppt_h</p:attrName>
                                        </p:attrNameLst>
                                      </p:cBhvr>
                                      <p:tavLst>
                                        <p:tav tm="0">
                                          <p:val>
                                            <p:strVal val="4/3*#ppt_h"/>
                                          </p:val>
                                        </p:tav>
                                        <p:tav tm="100000">
                                          <p:val>
                                            <p:strVal val="#ppt_h"/>
                                          </p:val>
                                        </p:tav>
                                      </p:tavLst>
                                    </p:anim>
                                  </p:childTnLst>
                                </p:cTn>
                              </p:par>
                              <p:par>
                                <p:cTn id="334" presetID="16" presetClass="entr" presetSubtype="37" fill="hold" nodeType="withEffect">
                                  <p:stCondLst>
                                    <p:cond delay="0"/>
                                  </p:stCondLst>
                                  <p:childTnLst>
                                    <p:set>
                                      <p:cBhvr>
                                        <p:cTn id="335" dur="1" fill="hold">
                                          <p:stCondLst>
                                            <p:cond delay="0"/>
                                          </p:stCondLst>
                                        </p:cTn>
                                        <p:tgtEl>
                                          <p:spTgt spid="2"/>
                                        </p:tgtEl>
                                        <p:attrNameLst>
                                          <p:attrName>style.visibility</p:attrName>
                                        </p:attrNameLst>
                                      </p:cBhvr>
                                      <p:to>
                                        <p:strVal val="visible"/>
                                      </p:to>
                                    </p:set>
                                    <p:animEffect transition="in" filter="barn(outVertical)">
                                      <p:cBhvr>
                                        <p:cTn id="336" dur="3000"/>
                                        <p:tgtEl>
                                          <p:spTgt spid="2"/>
                                        </p:tgtEl>
                                      </p:cBhvr>
                                    </p:animEffect>
                                  </p:childTnLst>
                                </p:cTn>
                              </p:par>
                            </p:childTnLst>
                          </p:cTn>
                        </p:par>
                        <p:par>
                          <p:cTn id="337" fill="hold">
                            <p:stCondLst>
                              <p:cond delay="6000"/>
                            </p:stCondLst>
                            <p:childTnLst>
                              <p:par>
                                <p:cTn id="338" presetID="40" presetClass="entr" presetSubtype="0" fill="hold" grpId="0" nodeType="afterEffect">
                                  <p:stCondLst>
                                    <p:cond delay="0"/>
                                  </p:stCondLst>
                                  <p:iterate type="lt">
                                    <p:tmPct val="10000"/>
                                  </p:iterate>
                                  <p:childTnLst>
                                    <p:set>
                                      <p:cBhvr>
                                        <p:cTn id="339" dur="1" fill="hold">
                                          <p:stCondLst>
                                            <p:cond delay="0"/>
                                          </p:stCondLst>
                                        </p:cTn>
                                        <p:tgtEl>
                                          <p:spTgt spid="21"/>
                                        </p:tgtEl>
                                        <p:attrNameLst>
                                          <p:attrName>style.visibility</p:attrName>
                                        </p:attrNameLst>
                                      </p:cBhvr>
                                      <p:to>
                                        <p:strVal val="visible"/>
                                      </p:to>
                                    </p:set>
                                    <p:animEffect transition="in" filter="fade">
                                      <p:cBhvr>
                                        <p:cTn id="340" dur="1000"/>
                                        <p:tgtEl>
                                          <p:spTgt spid="21"/>
                                        </p:tgtEl>
                                      </p:cBhvr>
                                    </p:animEffect>
                                    <p:anim calcmode="lin" valueType="num">
                                      <p:cBhvr>
                                        <p:cTn id="341" dur="1000" fill="hold"/>
                                        <p:tgtEl>
                                          <p:spTgt spid="21"/>
                                        </p:tgtEl>
                                        <p:attrNameLst>
                                          <p:attrName>ppt_x</p:attrName>
                                        </p:attrNameLst>
                                      </p:cBhvr>
                                      <p:tavLst>
                                        <p:tav tm="0">
                                          <p:val>
                                            <p:strVal val="#ppt_x-.1"/>
                                          </p:val>
                                        </p:tav>
                                        <p:tav tm="100000">
                                          <p:val>
                                            <p:strVal val="#ppt_x"/>
                                          </p:val>
                                        </p:tav>
                                      </p:tavLst>
                                    </p:anim>
                                    <p:anim calcmode="lin" valueType="num">
                                      <p:cBhvr>
                                        <p:cTn id="34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2464828.jpg"/>
          <p:cNvPicPr>
            <a:picLocks noChangeAspect="1" noChangeArrowheads="1"/>
          </p:cNvPicPr>
          <p:nvPr/>
        </p:nvPicPr>
        <p:blipFill>
          <a:blip r:embed="rId2" cstate="print"/>
          <a:srcRect l="50000"/>
          <a:stretch>
            <a:fillRect/>
          </a:stretch>
        </p:blipFill>
        <p:spPr bwMode="auto">
          <a:xfrm>
            <a:off x="4572000" y="0"/>
            <a:ext cx="4572000" cy="5143499"/>
          </a:xfrm>
          <a:prstGeom prst="rect">
            <a:avLst/>
          </a:prstGeom>
          <a:noFill/>
          <a:ln w="9525">
            <a:noFill/>
            <a:miter lim="800000"/>
            <a:headEnd/>
            <a:tailEnd/>
          </a:ln>
        </p:spPr>
      </p:pic>
      <p:pic>
        <p:nvPicPr>
          <p:cNvPr id="4" name="Picture 2" descr="C:\Documents and Settings\Ana María\Escritorio\2464828.jpg"/>
          <p:cNvPicPr>
            <a:picLocks noChangeAspect="1" noChangeArrowheads="1"/>
          </p:cNvPicPr>
          <p:nvPr/>
        </p:nvPicPr>
        <p:blipFill>
          <a:blip r:embed="rId2" cstate="print"/>
          <a:srcRect r="50000"/>
          <a:stretch>
            <a:fillRect/>
          </a:stretch>
        </p:blipFill>
        <p:spPr bwMode="auto">
          <a:xfrm>
            <a:off x="0" y="0"/>
            <a:ext cx="4572000" cy="5143499"/>
          </a:xfrm>
          <a:prstGeom prst="rect">
            <a:avLst/>
          </a:prstGeom>
          <a:noFill/>
          <a:ln w="9525">
            <a:noFill/>
            <a:miter lim="800000"/>
            <a:headEnd/>
            <a:tailEnd/>
          </a:ln>
        </p:spPr>
      </p:pic>
      <p:sp>
        <p:nvSpPr>
          <p:cNvPr id="6" name="5 CuadroTexto"/>
          <p:cNvSpPr txBox="1"/>
          <p:nvPr/>
        </p:nvSpPr>
        <p:spPr>
          <a:xfrm>
            <a:off x="467544"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majestuoso paraíso escondido entre la sierra de Hidalgo, aloja un oasis en donde hay un río con cascadas, una serie de pozas con aguas termales, zonas de camping, deportes extremos y un sinfín de actividades que te harán estar en contacto con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gen.ashx.jpeg"/>
          <p:cNvPicPr>
            <a:picLocks noGrp="1" noChangeAspect="1"/>
          </p:cNvPicPr>
          <p:nvPr>
            <p:ph idx="4294967295"/>
          </p:nvPr>
        </p:nvPicPr>
        <p:blipFill>
          <a:blip r:embed="rId2" cstate="print"/>
          <a:stretch>
            <a:fillRect/>
          </a:stretch>
        </p:blipFill>
        <p:spPr>
          <a:xfrm>
            <a:off x="3860" y="4287"/>
            <a:ext cx="9136280" cy="513492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19203347">
            <a:off x="2344097" y="-530147"/>
            <a:ext cx="1421433" cy="2997518"/>
          </a:xfrm>
          <a:prstGeom prst="triangle">
            <a:avLst>
              <a:gd name="adj" fmla="val 52707"/>
            </a:avLst>
          </a:prstGeom>
          <a:solidFill>
            <a:schemeClr val="tx2">
              <a:lumMod val="2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2772212">
            <a:off x="5472184" y="-450667"/>
            <a:ext cx="1482192" cy="3133725"/>
          </a:xfrm>
          <a:prstGeom prst="triangle">
            <a:avLst/>
          </a:prstGeom>
          <a:solidFill>
            <a:schemeClr val="tx2">
              <a:lumMod val="2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3951943">
            <a:off x="2064817" y="2630183"/>
            <a:ext cx="1518284" cy="2778216"/>
          </a:xfrm>
          <a:prstGeom prst="triangle">
            <a:avLst/>
          </a:prstGeom>
          <a:solidFill>
            <a:schemeClr val="tx2">
              <a:lumMod val="2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8403673">
            <a:off x="5053969" y="2919158"/>
            <a:ext cx="1596172" cy="2648903"/>
          </a:xfrm>
          <a:prstGeom prst="triangle">
            <a:avLst/>
          </a:prstGeom>
          <a:solidFill>
            <a:schemeClr val="tx2">
              <a:lumMod val="2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bellas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se encuentran ubicadas en el Municipio de Cardonal, a la orilla del Valle del Mezquital, y cuentan con un clima cálido que resulta ideal para unos días de descanso.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2" presetClass="exit" presetSubtype="9" fill="hold" nodeType="afterEffect">
                                  <p:stCondLst>
                                    <p:cond delay="0"/>
                                  </p:stCondLst>
                                  <p:childTnLst>
                                    <p:anim calcmode="lin" valueType="num">
                                      <p:cBhvr additive="base">
                                        <p:cTn id="23" dur="3000"/>
                                        <p:tgtEl>
                                          <p:spTgt spid="6"/>
                                        </p:tgtEl>
                                        <p:attrNameLst>
                                          <p:attrName>ppt_x</p:attrName>
                                        </p:attrNameLst>
                                      </p:cBhvr>
                                      <p:tavLst>
                                        <p:tav tm="0">
                                          <p:val>
                                            <p:strVal val="ppt_x"/>
                                          </p:val>
                                        </p:tav>
                                        <p:tav tm="100000">
                                          <p:val>
                                            <p:strVal val="0-ppt_w/2"/>
                                          </p:val>
                                        </p:tav>
                                      </p:tavLst>
                                    </p:anim>
                                    <p:anim calcmode="lin" valueType="num">
                                      <p:cBhvr additive="base">
                                        <p:cTn id="24" dur="3000"/>
                                        <p:tgtEl>
                                          <p:spTgt spid="6"/>
                                        </p:tgtEl>
                                        <p:attrNameLst>
                                          <p:attrName>ppt_y</p:attrName>
                                        </p:attrNameLst>
                                      </p:cBhvr>
                                      <p:tavLst>
                                        <p:tav tm="0">
                                          <p:val>
                                            <p:strVal val="ppt_y"/>
                                          </p:val>
                                        </p:tav>
                                        <p:tav tm="100000">
                                          <p:val>
                                            <p:strVal val="0-ppt_h/2"/>
                                          </p:val>
                                        </p:tav>
                                      </p:tavLst>
                                    </p:anim>
                                    <p:set>
                                      <p:cBhvr>
                                        <p:cTn id="25" dur="1" fill="hold">
                                          <p:stCondLst>
                                            <p:cond delay="2999"/>
                                          </p:stCondLst>
                                        </p:cTn>
                                        <p:tgtEl>
                                          <p:spTgt spid="6"/>
                                        </p:tgtEl>
                                        <p:attrNameLst>
                                          <p:attrName>style.visibility</p:attrName>
                                        </p:attrNameLst>
                                      </p:cBhvr>
                                      <p:to>
                                        <p:strVal val="hidden"/>
                                      </p:to>
                                    </p:set>
                                  </p:childTnLst>
                                </p:cTn>
                              </p:par>
                              <p:par>
                                <p:cTn id="26" presetID="2" presetClass="exit" presetSubtype="6" fill="hold" nodeType="withEffect">
                                  <p:stCondLst>
                                    <p:cond delay="0"/>
                                  </p:stCondLst>
                                  <p:childTnLst>
                                    <p:anim calcmode="lin" valueType="num">
                                      <p:cBhvr additive="base">
                                        <p:cTn id="27" dur="3000"/>
                                        <p:tgtEl>
                                          <p:spTgt spid="9"/>
                                        </p:tgtEl>
                                        <p:attrNameLst>
                                          <p:attrName>ppt_x</p:attrName>
                                        </p:attrNameLst>
                                      </p:cBhvr>
                                      <p:tavLst>
                                        <p:tav tm="0">
                                          <p:val>
                                            <p:strVal val="ppt_x"/>
                                          </p:val>
                                        </p:tav>
                                        <p:tav tm="100000">
                                          <p:val>
                                            <p:strVal val="1+ppt_w/2"/>
                                          </p:val>
                                        </p:tav>
                                      </p:tavLst>
                                    </p:anim>
                                    <p:anim calcmode="lin" valueType="num">
                                      <p:cBhvr additive="base">
                                        <p:cTn id="28" dur="3000"/>
                                        <p:tgtEl>
                                          <p:spTgt spid="9"/>
                                        </p:tgtEl>
                                        <p:attrNameLst>
                                          <p:attrName>ppt_y</p:attrName>
                                        </p:attrNameLst>
                                      </p:cBhvr>
                                      <p:tavLst>
                                        <p:tav tm="0">
                                          <p:val>
                                            <p:strVal val="ppt_y"/>
                                          </p:val>
                                        </p:tav>
                                        <p:tav tm="100000">
                                          <p:val>
                                            <p:strVal val="1+ppt_h/2"/>
                                          </p:val>
                                        </p:tav>
                                      </p:tavLst>
                                    </p:anim>
                                    <p:set>
                                      <p:cBhvr>
                                        <p:cTn id="29" dur="1" fill="hold">
                                          <p:stCondLst>
                                            <p:cond delay="2999"/>
                                          </p:stCondLst>
                                        </p:cTn>
                                        <p:tgtEl>
                                          <p:spTgt spid="9"/>
                                        </p:tgtEl>
                                        <p:attrNameLst>
                                          <p:attrName>style.visibility</p:attrName>
                                        </p:attrNameLst>
                                      </p:cBhvr>
                                      <p:to>
                                        <p:strVal val="hidden"/>
                                      </p:to>
                                    </p:set>
                                  </p:childTnLst>
                                </p:cTn>
                              </p:par>
                              <p:par>
                                <p:cTn id="30" presetID="2" presetClass="exit" presetSubtype="12" fill="hold" nodeType="with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0-ppt_w/2"/>
                                          </p:val>
                                        </p:tav>
                                      </p:tavLst>
                                    </p:anim>
                                    <p:anim calcmode="lin" valueType="num">
                                      <p:cBhvr additive="base">
                                        <p:cTn id="32" dur="3000"/>
                                        <p:tgtEl>
                                          <p:spTgt spid="8"/>
                                        </p:tgtEl>
                                        <p:attrNameLst>
                                          <p:attrName>ppt_y</p:attrName>
                                        </p:attrNameLst>
                                      </p:cBhvr>
                                      <p:tavLst>
                                        <p:tav tm="0">
                                          <p:val>
                                            <p:strVal val="ppt_y"/>
                                          </p:val>
                                        </p:tav>
                                        <p:tav tm="100000">
                                          <p:val>
                                            <p:strVal val="1+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3"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0-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3" presetClass="entr" presetSubtype="272"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2500" fill="hold"/>
                                        <p:tgtEl>
                                          <p:spTgt spid="4"/>
                                        </p:tgtEl>
                                        <p:attrNameLst>
                                          <p:attrName>ppt_w</p:attrName>
                                        </p:attrNameLst>
                                      </p:cBhvr>
                                      <p:tavLst>
                                        <p:tav tm="0">
                                          <p:val>
                                            <p:strVal val="2/3*#ppt_w"/>
                                          </p:val>
                                        </p:tav>
                                        <p:tav tm="100000">
                                          <p:val>
                                            <p:strVal val="#ppt_w"/>
                                          </p:val>
                                        </p:tav>
                                      </p:tavLst>
                                    </p:anim>
                                    <p:anim calcmode="lin" valueType="num">
                                      <p:cBhvr>
                                        <p:cTn id="41" dur="2500" fill="hold"/>
                                        <p:tgtEl>
                                          <p:spTgt spid="4"/>
                                        </p:tgtEl>
                                        <p:attrNameLst>
                                          <p:attrName>ppt_h</p:attrName>
                                        </p:attrNameLst>
                                      </p:cBhvr>
                                      <p:tavLst>
                                        <p:tav tm="0">
                                          <p:val>
                                            <p:strVal val="2/3*#ppt_h"/>
                                          </p:val>
                                        </p:tav>
                                        <p:tav tm="100000">
                                          <p:val>
                                            <p:strVal val="#ppt_h"/>
                                          </p:val>
                                        </p:tav>
                                      </p:tavLst>
                                    </p:anim>
                                  </p:childTnLst>
                                </p:cTn>
                              </p:par>
                              <p:par>
                                <p:cTn id="42" presetID="8"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diamond(out)">
                                      <p:cBhvr>
                                        <p:cTn id="44" dur="25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anim calcmode="lin" valueType="num">
                                      <p:cBhvr>
                                        <p:cTn id="49" dur="1000" fill="hold"/>
                                        <p:tgtEl>
                                          <p:spTgt spid="10"/>
                                        </p:tgtEl>
                                        <p:attrNameLst>
                                          <p:attrName>ppt_x</p:attrName>
                                        </p:attrNameLst>
                                      </p:cBhvr>
                                      <p:tavLst>
                                        <p:tav tm="0">
                                          <p:val>
                                            <p:strVal val="#ppt_x-.1"/>
                                          </p:val>
                                        </p:tav>
                                        <p:tav tm="100000">
                                          <p:val>
                                            <p:strVal val="#ppt_x"/>
                                          </p:val>
                                        </p:tav>
                                      </p:tavLst>
                                    </p:anim>
                                    <p:anim calcmode="lin" valueType="num">
                                      <p:cBhvr>
                                        <p:cTn id="5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5155342.jpg"/>
          <p:cNvPicPr>
            <a:picLocks noChangeAspect="1"/>
          </p:cNvPicPr>
          <p:nvPr/>
        </p:nvPicPr>
        <p:blipFill>
          <a:blip r:embed="rId2" cstate="print"/>
          <a:stretch>
            <a:fillRect/>
          </a:stretch>
        </p:blipFill>
        <p:spPr bwMode="auto">
          <a:xfrm>
            <a:off x="-1274" y="0"/>
            <a:ext cx="9146544" cy="513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2-15155342.jpg"/>
          <p:cNvPicPr>
            <a:picLocks noChangeAspect="1"/>
          </p:cNvPicPr>
          <p:nvPr/>
        </p:nvPicPr>
        <p:blipFill>
          <a:blip r:embed="rId2" cstate="print"/>
          <a:stretch>
            <a:fillRect/>
          </a:stretch>
        </p:blipFill>
        <p:spPr bwMode="auto">
          <a:xfrm>
            <a:off x="0" y="0"/>
            <a:ext cx="9143999" cy="513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2-15155342.jpg"/>
          <p:cNvPicPr>
            <a:picLocks noChangeAspect="1"/>
          </p:cNvPicPr>
          <p:nvPr/>
        </p:nvPicPr>
        <p:blipFill>
          <a:blip r:embed="rId2" cstate="print"/>
          <a:stretch>
            <a:fillRect/>
          </a:stretch>
        </p:blipFill>
        <p:spPr bwMode="auto">
          <a:xfrm>
            <a:off x="0" y="0"/>
            <a:ext cx="9143999" cy="513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584" y="4083918"/>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estado de Hidalgo es un destino obligatorio para quienes buscan       escaparse solo un fin de semana para </a:t>
            </a:r>
            <a:r>
              <a:rPr lang="es-ES" i="1" dirty="0" err="1" smtClean="0">
                <a:effectLst>
                  <a:glow rad="101600">
                    <a:srgbClr val="C00000">
                      <a:alpha val="60000"/>
                    </a:srgbClr>
                  </a:glow>
                  <a:outerShdw blurRad="38100" dist="38100" dir="2700000" algn="tl">
                    <a:srgbClr val="000000">
                      <a:alpha val="43137"/>
                    </a:srgbClr>
                  </a:outerShdw>
                </a:effectLst>
              </a:rPr>
              <a:t>desestresarse</a:t>
            </a:r>
            <a:r>
              <a:rPr lang="es-ES" i="1" dirty="0" smtClean="0">
                <a:effectLst>
                  <a:glow rad="101600">
                    <a:srgbClr val="C00000">
                      <a:alpha val="60000"/>
                    </a:srgbClr>
                  </a:glow>
                  <a:outerShdw blurRad="38100" dist="38100" dir="2700000" algn="tl">
                    <a:srgbClr val="000000">
                      <a:alpha val="43137"/>
                    </a:srgbClr>
                  </a:outerShdw>
                </a:effectLst>
              </a:rPr>
              <a:t> después de una semana ajetreada.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0000">
        <p14:glitter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17"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ppt_y+#ppt_h/2"/>
                                          </p:val>
                                        </p:tav>
                                        <p:tav tm="100000">
                                          <p:val>
                                            <p:strVal val="#ppt_y"/>
                                          </p:val>
                                        </p:tav>
                                      </p:tavLst>
                                    </p:anim>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63" presetClass="path" presetSubtype="0" accel="50000" decel="50000" fill="hold" nodeType="withEffect">
                                  <p:stCondLst>
                                    <p:cond delay="0"/>
                                  </p:stCondLst>
                                  <p:childTnLst>
                                    <p:animMotion origin="layout" path="M -0.39167 -3.33333E-6 L 2.22222E-6 -3.33333E-6 " pathEditMode="relative" rAng="0" ptsTypes="AA">
                                      <p:cBhvr>
                                        <p:cTn id="22" dur="3000" fill="hold"/>
                                        <p:tgtEl>
                                          <p:spTgt spid="4"/>
                                        </p:tgtEl>
                                        <p:attrNameLst>
                                          <p:attrName>ppt_x</p:attrName>
                                          <p:attrName>ppt_y</p:attrName>
                                        </p:attrNameLst>
                                      </p:cBhvr>
                                      <p:rCtr x="196" y="0"/>
                                    </p:animMotion>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s.jpg"/>
          <p:cNvPicPr>
            <a:picLocks noChangeAspect="1"/>
          </p:cNvPicPr>
          <p:nvPr/>
        </p:nvPicPr>
        <p:blipFill>
          <a:blip r:embed="rId2" cstate="print"/>
          <a:stretch>
            <a:fillRect/>
          </a:stretch>
        </p:blipFill>
        <p:spPr bwMode="auto">
          <a:xfrm>
            <a:off x="2123728" y="0"/>
            <a:ext cx="489654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Decisión"/>
          <p:cNvSpPr/>
          <p:nvPr/>
        </p:nvSpPr>
        <p:spPr>
          <a:xfrm>
            <a:off x="1" y="0"/>
            <a:ext cx="2124075" cy="1005840"/>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ecisión"/>
          <p:cNvSpPr/>
          <p:nvPr/>
        </p:nvSpPr>
        <p:spPr>
          <a:xfrm>
            <a:off x="1" y="1005840"/>
            <a:ext cx="2124075" cy="1080135"/>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Decisión"/>
          <p:cNvSpPr/>
          <p:nvPr/>
        </p:nvSpPr>
        <p:spPr>
          <a:xfrm>
            <a:off x="1" y="2085975"/>
            <a:ext cx="2124075" cy="1027272"/>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Decisión"/>
          <p:cNvSpPr/>
          <p:nvPr/>
        </p:nvSpPr>
        <p:spPr>
          <a:xfrm>
            <a:off x="1" y="3113247"/>
            <a:ext cx="2124075" cy="1024413"/>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Decisión"/>
          <p:cNvSpPr/>
          <p:nvPr/>
        </p:nvSpPr>
        <p:spPr>
          <a:xfrm>
            <a:off x="1" y="4137660"/>
            <a:ext cx="2124075" cy="1005840"/>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Decisión"/>
          <p:cNvSpPr/>
          <p:nvPr/>
        </p:nvSpPr>
        <p:spPr>
          <a:xfrm>
            <a:off x="6948488" y="0"/>
            <a:ext cx="2195512" cy="1005840"/>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Decisión"/>
          <p:cNvSpPr/>
          <p:nvPr/>
        </p:nvSpPr>
        <p:spPr>
          <a:xfrm>
            <a:off x="6948488" y="1005840"/>
            <a:ext cx="2195512" cy="1080135"/>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Decisión"/>
          <p:cNvSpPr/>
          <p:nvPr/>
        </p:nvSpPr>
        <p:spPr>
          <a:xfrm>
            <a:off x="6948488" y="2085975"/>
            <a:ext cx="2195512" cy="1027272"/>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Decisión"/>
          <p:cNvSpPr/>
          <p:nvPr/>
        </p:nvSpPr>
        <p:spPr>
          <a:xfrm>
            <a:off x="6948488" y="3113247"/>
            <a:ext cx="2195512" cy="1024413"/>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Decisión"/>
          <p:cNvSpPr/>
          <p:nvPr/>
        </p:nvSpPr>
        <p:spPr>
          <a:xfrm>
            <a:off x="6948488" y="4137660"/>
            <a:ext cx="2195512" cy="1005840"/>
          </a:xfrm>
          <a:prstGeom prst="flowChartDecision">
            <a:avLst/>
          </a:prstGeom>
          <a:gradFill>
            <a:gsLst>
              <a:gs pos="0">
                <a:srgbClr val="DDEBCF"/>
              </a:gs>
              <a:gs pos="50000">
                <a:srgbClr val="9CB86E"/>
              </a:gs>
              <a:gs pos="100000">
                <a:srgbClr val="156B13"/>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95536"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que gracias a las características geológicas de la entidad, existe un gran número de aguas termales, las cuales emergen del subsuelo y contienen   nutrientes como sales y minerales que son aptos para toda la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3000"/>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diamond(in)">
                                      <p:cBhvr>
                                        <p:cTn id="14" dur="3000"/>
                                        <p:tgtEl>
                                          <p:spTgt spid="16"/>
                                        </p:tgtEl>
                                      </p:cBhvr>
                                    </p:animEffect>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ppt_x"/>
                                          </p:val>
                                        </p:tav>
                                        <p:tav tm="100000">
                                          <p:val>
                                            <p:strVal val="#ppt_x"/>
                                          </p:val>
                                        </p:tav>
                                      </p:tavLst>
                                    </p:anim>
                                    <p:anim calcmode="lin" valueType="num">
                                      <p:cBhvr additive="base">
                                        <p:cTn id="18" dur="3000" fill="hold"/>
                                        <p:tgtEl>
                                          <p:spTgt spid="16"/>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diamond(in)">
                                      <p:cBhvr>
                                        <p:cTn id="21" dur="3000"/>
                                        <p:tgtEl>
                                          <p:spTgt spid="17"/>
                                        </p:tgtEl>
                                      </p:cBhvr>
                                    </p:animEffect>
                                  </p:childTnLst>
                                </p:cTn>
                              </p:par>
                              <p:par>
                                <p:cTn id="22" presetID="2" presetClass="entr" presetSubtype="4"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3000" fill="hold"/>
                                        <p:tgtEl>
                                          <p:spTgt spid="17"/>
                                        </p:tgtEl>
                                        <p:attrNameLst>
                                          <p:attrName>ppt_x</p:attrName>
                                        </p:attrNameLst>
                                      </p:cBhvr>
                                      <p:tavLst>
                                        <p:tav tm="0">
                                          <p:val>
                                            <p:strVal val="#ppt_x"/>
                                          </p:val>
                                        </p:tav>
                                        <p:tav tm="100000">
                                          <p:val>
                                            <p:strVal val="#ppt_x"/>
                                          </p:val>
                                        </p:tav>
                                      </p:tavLst>
                                    </p:anim>
                                    <p:anim calcmode="lin" valueType="num">
                                      <p:cBhvr additive="base">
                                        <p:cTn id="25" dur="3000" fill="hold"/>
                                        <p:tgtEl>
                                          <p:spTgt spid="17"/>
                                        </p:tgtEl>
                                        <p:attrNameLst>
                                          <p:attrName>ppt_y</p:attrName>
                                        </p:attrNameLst>
                                      </p:cBhvr>
                                      <p:tavLst>
                                        <p:tav tm="0">
                                          <p:val>
                                            <p:strVal val="1+#ppt_h/2"/>
                                          </p:val>
                                        </p:tav>
                                        <p:tav tm="100000">
                                          <p:val>
                                            <p:strVal val="#ppt_y"/>
                                          </p:val>
                                        </p:tav>
                                      </p:tavLst>
                                    </p:anim>
                                  </p:childTnLst>
                                </p:cTn>
                              </p:par>
                              <p:par>
                                <p:cTn id="26" presetID="8"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in)">
                                      <p:cBhvr>
                                        <p:cTn id="28" dur="3000"/>
                                        <p:tgtEl>
                                          <p:spTgt spid="18"/>
                                        </p:tgtEl>
                                      </p:cBhvr>
                                    </p:animEffect>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ppt_x"/>
                                          </p:val>
                                        </p:tav>
                                        <p:tav tm="100000">
                                          <p:val>
                                            <p:strVal val="#ppt_x"/>
                                          </p:val>
                                        </p:tav>
                                      </p:tavLst>
                                    </p:anim>
                                    <p:anim calcmode="lin" valueType="num">
                                      <p:cBhvr additive="base">
                                        <p:cTn id="32" dur="3000" fill="hold"/>
                                        <p:tgtEl>
                                          <p:spTgt spid="18"/>
                                        </p:tgtEl>
                                        <p:attrNameLst>
                                          <p:attrName>ppt_y</p:attrName>
                                        </p:attrNameLst>
                                      </p:cBhvr>
                                      <p:tavLst>
                                        <p:tav tm="0">
                                          <p:val>
                                            <p:strVal val="1+#ppt_h/2"/>
                                          </p:val>
                                        </p:tav>
                                        <p:tav tm="100000">
                                          <p:val>
                                            <p:strVal val="#ppt_y"/>
                                          </p:val>
                                        </p:tav>
                                      </p:tavLst>
                                    </p:anim>
                                  </p:childTnLst>
                                </p:cTn>
                              </p:par>
                              <p:par>
                                <p:cTn id="33" presetID="8" presetClass="entr" presetSubtype="16"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diamond(in)">
                                      <p:cBhvr>
                                        <p:cTn id="35" dur="3000"/>
                                        <p:tgtEl>
                                          <p:spTgt spid="19"/>
                                        </p:tgtEl>
                                      </p:cBhvr>
                                    </p:animEffect>
                                  </p:childTnLst>
                                </p:cTn>
                              </p:par>
                              <p:par>
                                <p:cTn id="36" presetID="2" presetClass="entr" presetSubtype="4"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8"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diamond(in)">
                                      <p:cBhvr>
                                        <p:cTn id="42" dur="3000"/>
                                        <p:tgtEl>
                                          <p:spTgt spid="26"/>
                                        </p:tgtEl>
                                      </p:cBhvr>
                                    </p:animEffect>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3000" fill="hold"/>
                                        <p:tgtEl>
                                          <p:spTgt spid="26"/>
                                        </p:tgtEl>
                                        <p:attrNameLst>
                                          <p:attrName>ppt_x</p:attrName>
                                        </p:attrNameLst>
                                      </p:cBhvr>
                                      <p:tavLst>
                                        <p:tav tm="0">
                                          <p:val>
                                            <p:strVal val="#ppt_x"/>
                                          </p:val>
                                        </p:tav>
                                        <p:tav tm="100000">
                                          <p:val>
                                            <p:strVal val="#ppt_x"/>
                                          </p:val>
                                        </p:tav>
                                      </p:tavLst>
                                    </p:anim>
                                    <p:anim calcmode="lin" valueType="num">
                                      <p:cBhvr additive="base">
                                        <p:cTn id="46" dur="3000" fill="hold"/>
                                        <p:tgtEl>
                                          <p:spTgt spid="26"/>
                                        </p:tgtEl>
                                        <p:attrNameLst>
                                          <p:attrName>ppt_y</p:attrName>
                                        </p:attrNameLst>
                                      </p:cBhvr>
                                      <p:tavLst>
                                        <p:tav tm="0">
                                          <p:val>
                                            <p:strVal val="1+#ppt_h/2"/>
                                          </p:val>
                                        </p:tav>
                                        <p:tav tm="100000">
                                          <p:val>
                                            <p:strVal val="#ppt_y"/>
                                          </p:val>
                                        </p:tav>
                                      </p:tavLst>
                                    </p:anim>
                                  </p:childTnLst>
                                </p:cTn>
                              </p:par>
                              <p:par>
                                <p:cTn id="47" presetID="8" presetClass="entr" presetSubtype="1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diamond(in)">
                                      <p:cBhvr>
                                        <p:cTn id="49" dur="3000"/>
                                        <p:tgtEl>
                                          <p:spTgt spid="27"/>
                                        </p:tgtEl>
                                      </p:cBhvr>
                                    </p:animEffect>
                                  </p:childTnLst>
                                </p:cTn>
                              </p:par>
                              <p:par>
                                <p:cTn id="50" presetID="2" presetClass="entr" presetSubtype="4"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3000" fill="hold"/>
                                        <p:tgtEl>
                                          <p:spTgt spid="27"/>
                                        </p:tgtEl>
                                        <p:attrNameLst>
                                          <p:attrName>ppt_x</p:attrName>
                                        </p:attrNameLst>
                                      </p:cBhvr>
                                      <p:tavLst>
                                        <p:tav tm="0">
                                          <p:val>
                                            <p:strVal val="#ppt_x"/>
                                          </p:val>
                                        </p:tav>
                                        <p:tav tm="100000">
                                          <p:val>
                                            <p:strVal val="#ppt_x"/>
                                          </p:val>
                                        </p:tav>
                                      </p:tavLst>
                                    </p:anim>
                                    <p:anim calcmode="lin" valueType="num">
                                      <p:cBhvr additive="base">
                                        <p:cTn id="53" dur="3000" fill="hold"/>
                                        <p:tgtEl>
                                          <p:spTgt spid="27"/>
                                        </p:tgtEl>
                                        <p:attrNameLst>
                                          <p:attrName>ppt_y</p:attrName>
                                        </p:attrNameLst>
                                      </p:cBhvr>
                                      <p:tavLst>
                                        <p:tav tm="0">
                                          <p:val>
                                            <p:strVal val="1+#ppt_h/2"/>
                                          </p:val>
                                        </p:tav>
                                        <p:tav tm="100000">
                                          <p:val>
                                            <p:strVal val="#ppt_y"/>
                                          </p:val>
                                        </p:tav>
                                      </p:tavLst>
                                    </p:anim>
                                  </p:childTnLst>
                                </p:cTn>
                              </p:par>
                              <p:par>
                                <p:cTn id="54" presetID="8" presetClass="entr" presetSubtype="16"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diamond(in)">
                                      <p:cBhvr>
                                        <p:cTn id="56" dur="3000"/>
                                        <p:tgtEl>
                                          <p:spTgt spid="28"/>
                                        </p:tgtEl>
                                      </p:cBhvr>
                                    </p:animEffect>
                                  </p:childTnLst>
                                </p:cTn>
                              </p:par>
                              <p:par>
                                <p:cTn id="57" presetID="2" presetClass="entr" presetSubtype="4"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3000" fill="hold"/>
                                        <p:tgtEl>
                                          <p:spTgt spid="28"/>
                                        </p:tgtEl>
                                        <p:attrNameLst>
                                          <p:attrName>ppt_x</p:attrName>
                                        </p:attrNameLst>
                                      </p:cBhvr>
                                      <p:tavLst>
                                        <p:tav tm="0">
                                          <p:val>
                                            <p:strVal val="#ppt_x"/>
                                          </p:val>
                                        </p:tav>
                                        <p:tav tm="100000">
                                          <p:val>
                                            <p:strVal val="#ppt_x"/>
                                          </p:val>
                                        </p:tav>
                                      </p:tavLst>
                                    </p:anim>
                                    <p:anim calcmode="lin" valueType="num">
                                      <p:cBhvr additive="base">
                                        <p:cTn id="60" dur="3000" fill="hold"/>
                                        <p:tgtEl>
                                          <p:spTgt spid="28"/>
                                        </p:tgtEl>
                                        <p:attrNameLst>
                                          <p:attrName>ppt_y</p:attrName>
                                        </p:attrNameLst>
                                      </p:cBhvr>
                                      <p:tavLst>
                                        <p:tav tm="0">
                                          <p:val>
                                            <p:strVal val="1+#ppt_h/2"/>
                                          </p:val>
                                        </p:tav>
                                        <p:tav tm="100000">
                                          <p:val>
                                            <p:strVal val="#ppt_y"/>
                                          </p:val>
                                        </p:tav>
                                      </p:tavLst>
                                    </p:anim>
                                  </p:childTnLst>
                                </p:cTn>
                              </p:par>
                              <p:par>
                                <p:cTn id="61" presetID="8" presetClass="entr" presetSubtype="16"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diamond(in)">
                                      <p:cBhvr>
                                        <p:cTn id="63" dur="3000"/>
                                        <p:tgtEl>
                                          <p:spTgt spid="30"/>
                                        </p:tgtEl>
                                      </p:cBhvr>
                                    </p:animEffect>
                                  </p:childTnLst>
                                </p:cTn>
                              </p:par>
                              <p:par>
                                <p:cTn id="64" presetID="2" presetClass="entr" presetSubtype="4"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3000" fill="hold"/>
                                        <p:tgtEl>
                                          <p:spTgt spid="30"/>
                                        </p:tgtEl>
                                        <p:attrNameLst>
                                          <p:attrName>ppt_x</p:attrName>
                                        </p:attrNameLst>
                                      </p:cBhvr>
                                      <p:tavLst>
                                        <p:tav tm="0">
                                          <p:val>
                                            <p:strVal val="#ppt_x"/>
                                          </p:val>
                                        </p:tav>
                                        <p:tav tm="100000">
                                          <p:val>
                                            <p:strVal val="#ppt_x"/>
                                          </p:val>
                                        </p:tav>
                                      </p:tavLst>
                                    </p:anim>
                                    <p:anim calcmode="lin" valueType="num">
                                      <p:cBhvr additive="base">
                                        <p:cTn id="67" dur="3000" fill="hold"/>
                                        <p:tgtEl>
                                          <p:spTgt spid="30"/>
                                        </p:tgtEl>
                                        <p:attrNameLst>
                                          <p:attrName>ppt_y</p:attrName>
                                        </p:attrNameLst>
                                      </p:cBhvr>
                                      <p:tavLst>
                                        <p:tav tm="0">
                                          <p:val>
                                            <p:strVal val="1+#ppt_h/2"/>
                                          </p:val>
                                        </p:tav>
                                        <p:tav tm="100000">
                                          <p:val>
                                            <p:strVal val="#ppt_y"/>
                                          </p:val>
                                        </p:tav>
                                      </p:tavLst>
                                    </p:anim>
                                  </p:childTnLst>
                                </p:cTn>
                              </p:par>
                              <p:par>
                                <p:cTn id="68" presetID="8" presetClass="entr" presetSubtype="1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diamond(in)">
                                      <p:cBhvr>
                                        <p:cTn id="70" dur="3000"/>
                                        <p:tgtEl>
                                          <p:spTgt spid="31"/>
                                        </p:tgtEl>
                                      </p:cBhvr>
                                    </p:animEffect>
                                  </p:childTnLst>
                                </p:cTn>
                              </p:par>
                              <p:par>
                                <p:cTn id="71" presetID="2" presetClass="entr" presetSubtype="4"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3000" fill="hold"/>
                                        <p:tgtEl>
                                          <p:spTgt spid="31"/>
                                        </p:tgtEl>
                                        <p:attrNameLst>
                                          <p:attrName>ppt_x</p:attrName>
                                        </p:attrNameLst>
                                      </p:cBhvr>
                                      <p:tavLst>
                                        <p:tav tm="0">
                                          <p:val>
                                            <p:strVal val="#ppt_x"/>
                                          </p:val>
                                        </p:tav>
                                        <p:tav tm="100000">
                                          <p:val>
                                            <p:strVal val="#ppt_x"/>
                                          </p:val>
                                        </p:tav>
                                      </p:tavLst>
                                    </p:anim>
                                    <p:anim calcmode="lin" valueType="num">
                                      <p:cBhvr additive="base">
                                        <p:cTn id="74" dur="3000" fill="hold"/>
                                        <p:tgtEl>
                                          <p:spTgt spid="31"/>
                                        </p:tgtEl>
                                        <p:attrNameLst>
                                          <p:attrName>ppt_y</p:attrName>
                                        </p:attrNameLst>
                                      </p:cBhvr>
                                      <p:tavLst>
                                        <p:tav tm="0">
                                          <p:val>
                                            <p:strVal val="1+#ppt_h/2"/>
                                          </p:val>
                                        </p:tav>
                                        <p:tav tm="100000">
                                          <p:val>
                                            <p:strVal val="#ppt_y"/>
                                          </p:val>
                                        </p:tav>
                                      </p:tavLst>
                                    </p:anim>
                                  </p:childTnLst>
                                </p:cTn>
                              </p:par>
                              <p:par>
                                <p:cTn id="75" presetID="23" presetClass="entr" presetSubtype="28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3000" fill="hold"/>
                                        <p:tgtEl>
                                          <p:spTgt spid="5"/>
                                        </p:tgtEl>
                                        <p:attrNameLst>
                                          <p:attrName>ppt_w</p:attrName>
                                        </p:attrNameLst>
                                      </p:cBhvr>
                                      <p:tavLst>
                                        <p:tav tm="0">
                                          <p:val>
                                            <p:strVal val="4/3*#ppt_w"/>
                                          </p:val>
                                        </p:tav>
                                        <p:tav tm="100000">
                                          <p:val>
                                            <p:strVal val="#ppt_w"/>
                                          </p:val>
                                        </p:tav>
                                      </p:tavLst>
                                    </p:anim>
                                    <p:anim calcmode="lin" valueType="num">
                                      <p:cBhvr>
                                        <p:cTn id="78" dur="3000" fill="hold"/>
                                        <p:tgtEl>
                                          <p:spTgt spid="5"/>
                                        </p:tgtEl>
                                        <p:attrNameLst>
                                          <p:attrName>ppt_h</p:attrName>
                                        </p:attrNameLst>
                                      </p:cBhvr>
                                      <p:tavLst>
                                        <p:tav tm="0">
                                          <p:val>
                                            <p:strVal val="4/3*#ppt_h"/>
                                          </p:val>
                                        </p:tav>
                                        <p:tav tm="100000">
                                          <p:val>
                                            <p:strVal val="#ppt_h"/>
                                          </p:val>
                                        </p:tav>
                                      </p:tavLst>
                                    </p:anim>
                                  </p:childTnLst>
                                </p:cTn>
                              </p:par>
                            </p:childTnLst>
                          </p:cTn>
                        </p:par>
                        <p:par>
                          <p:cTn id="79" fill="hold">
                            <p:stCondLst>
                              <p:cond delay="3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3"/>
                                        </p:tgtEl>
                                        <p:attrNameLst>
                                          <p:attrName>style.visibility</p:attrName>
                                        </p:attrNameLst>
                                      </p:cBhvr>
                                      <p:to>
                                        <p:strVal val="visible"/>
                                      </p:to>
                                    </p:set>
                                    <p:animEffect transition="in" filter="fade">
                                      <p:cBhvr>
                                        <p:cTn id="82" dur="1000"/>
                                        <p:tgtEl>
                                          <p:spTgt spid="13"/>
                                        </p:tgtEl>
                                      </p:cBhvr>
                                    </p:animEffect>
                                    <p:anim calcmode="lin" valueType="num">
                                      <p:cBhvr>
                                        <p:cTn id="83" dur="1000" fill="hold"/>
                                        <p:tgtEl>
                                          <p:spTgt spid="13"/>
                                        </p:tgtEl>
                                        <p:attrNameLst>
                                          <p:attrName>ppt_x</p:attrName>
                                        </p:attrNameLst>
                                      </p:cBhvr>
                                      <p:tavLst>
                                        <p:tav tm="0">
                                          <p:val>
                                            <p:strVal val="#ppt_x-.1"/>
                                          </p:val>
                                        </p:tav>
                                        <p:tav tm="100000">
                                          <p:val>
                                            <p:strVal val="#ppt_x"/>
                                          </p:val>
                                        </p:tav>
                                      </p:tavLst>
                                    </p:anim>
                                    <p:anim calcmode="lin" valueType="num">
                                      <p:cBhvr>
                                        <p:cTn id="8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jpg"/>
          <p:cNvPicPr>
            <a:picLocks noChangeAspect="1"/>
          </p:cNvPicPr>
          <p:nvPr/>
        </p:nvPicPr>
        <p:blipFill>
          <a:blip r:embed="rId2" cstate="print"/>
          <a:stretch>
            <a:fillRect/>
          </a:stretch>
        </p:blipFill>
        <p:spPr bwMode="auto">
          <a:xfrm>
            <a:off x="-252536" y="0"/>
            <a:ext cx="9396535"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sentido, 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es un oasis que se encuentra en medio de una exuberante zona boscosa a unos 26 kilómetros del municipio de El Cardonal.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wipe/>
      </p:transition>
    </mc:Choice>
    <mc:Fallback>
      <p:transition spd="slow" advTm="21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3000"/>
                                        <p:tgtEl>
                                          <p:spTgt spid="3"/>
                                        </p:tgtEl>
                                      </p:cBhvr>
                                    </p:animEffect>
                                  </p:childTnLst>
                                </p:cTn>
                              </p:par>
                              <p:par>
                                <p:cTn id="10" presetID="19" presetClass="entr" presetSubtype="1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fmla="#ppt_w*sin(2.5*pi*$)">
                                          <p:val>
                                            <p:fltVal val="0"/>
                                          </p:val>
                                        </p:tav>
                                        <p:tav tm="100000">
                                          <p:val>
                                            <p:fltVal val="1"/>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Documents and Settings\Ana María\Escritorio\dsc_0097_2.jpg"/>
          <p:cNvPicPr>
            <a:picLocks noChangeAspect="1" noChangeArrowheads="1"/>
          </p:cNvPicPr>
          <p:nvPr/>
        </p:nvPicPr>
        <p:blipFill>
          <a:blip r:embed="rId2" cstate="print"/>
          <a:stretch>
            <a:fillRect/>
          </a:stretch>
        </p:blipFill>
        <p:spPr bwMode="auto">
          <a:xfrm>
            <a:off x="0" y="0"/>
            <a:ext cx="9144000" cy="5124927"/>
          </a:xfrm>
          <a:prstGeom prst="rect">
            <a:avLst/>
          </a:prstGeom>
          <a:noFill/>
          <a:ln w="9525">
            <a:noFill/>
            <a:miter lim="800000"/>
            <a:headEnd/>
            <a:tailEnd/>
          </a:ln>
        </p:spPr>
      </p:pic>
      <p:pic>
        <p:nvPicPr>
          <p:cNvPr id="9220" name="Picture 4" descr="C:\Documents and Settings\Ana María\Mis documentos\Downloads\Air1.jpg"/>
          <p:cNvPicPr>
            <a:picLocks noChangeAspect="1" noChangeArrowheads="1"/>
          </p:cNvPicPr>
          <p:nvPr/>
        </p:nvPicPr>
        <p:blipFill>
          <a:blip r:embed="rId2" cstate="print"/>
          <a:srcRect r="50000"/>
          <a:stretch>
            <a:fillRect/>
          </a:stretch>
        </p:blipFill>
        <p:spPr bwMode="auto">
          <a:xfrm>
            <a:off x="0" y="0"/>
            <a:ext cx="4572000" cy="5143499"/>
          </a:xfrm>
          <a:prstGeom prst="rect">
            <a:avLst/>
          </a:prstGeom>
          <a:noFill/>
          <a:ln w="9525">
            <a:noFill/>
            <a:miter lim="800000"/>
            <a:headEnd/>
            <a:tailEnd/>
          </a:ln>
        </p:spPr>
      </p:pic>
      <p:pic>
        <p:nvPicPr>
          <p:cNvPr id="5" name="Picture 4" descr="C:\Documents and Settings\Ana María\Mis documentos\Downloads\Air1.jpg"/>
          <p:cNvPicPr>
            <a:picLocks noChangeAspect="1" noChangeArrowheads="1"/>
          </p:cNvPicPr>
          <p:nvPr/>
        </p:nvPicPr>
        <p:blipFill>
          <a:blip r:embed="rId2" cstate="print"/>
          <a:srcRect l="50000"/>
          <a:stretch>
            <a:fillRect/>
          </a:stretch>
        </p:blipFill>
        <p:spPr bwMode="auto">
          <a:xfrm>
            <a:off x="4572000" y="0"/>
            <a:ext cx="4572000" cy="5143499"/>
          </a:xfrm>
          <a:prstGeom prst="rect">
            <a:avLst/>
          </a:prstGeom>
          <a:noFill/>
          <a:ln w="9525">
            <a:noFill/>
            <a:miter lim="800000"/>
            <a:headEnd/>
            <a:tailEnd/>
          </a:ln>
        </p:spPr>
      </p:pic>
      <p:sp>
        <p:nvSpPr>
          <p:cNvPr id="6" name="5 CuadroTexto"/>
          <p:cNvSpPr txBox="1"/>
          <p:nvPr/>
        </p:nvSpPr>
        <p:spPr>
          <a:xfrm>
            <a:off x="755576" y="372387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balneario atrae tanto a viajeros nacionales como extranjeros por  sus    pozas diseñadas tipo “panal de abejas”, a modo de espaciosos jacuzzis, en los que fluye el agua termal. Dentro de ellas tendrás una panorámica de la montaña que te cautivará.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split orient="vert"/>
      </p:transition>
    </mc:Choice>
    <mc:Fallback>
      <p:transition spd="slow" advTm="2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9220"/>
                                        </p:tgtEl>
                                      </p:cBhvr>
                                    </p:animEffect>
                                    <p:set>
                                      <p:cBhvr>
                                        <p:cTn id="7" dur="1" fill="hold">
                                          <p:stCondLst>
                                            <p:cond delay="2999"/>
                                          </p:stCondLst>
                                        </p:cTn>
                                        <p:tgtEl>
                                          <p:spTgt spid="9220"/>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0" presetClass="entr" presetSubtype="0" fill="hold" nodeType="with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wedge">
                                      <p:cBhvr>
                                        <p:cTn id="13" dur="3000"/>
                                        <p:tgtEl>
                                          <p:spTgt spid="9219"/>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ra-bora.jpg"/>
          <p:cNvPicPr>
            <a:picLocks noChangeAspect="1"/>
          </p:cNvPicPr>
          <p:nvPr/>
        </p:nvPicPr>
        <p:blipFill>
          <a:blip r:embed="rId2" cstate="print"/>
          <a:stretch>
            <a:fillRect/>
          </a:stretch>
        </p:blipFill>
        <p:spPr bwMode="auto">
          <a:xfrm>
            <a:off x="3860" y="4287"/>
            <a:ext cx="9136280" cy="5134928"/>
          </a:xfrm>
          <a:prstGeom prst="rect">
            <a:avLst/>
          </a:prstGeom>
          <a:gradFill rotWithShape="0">
            <a:gsLst>
              <a:gs pos="0">
                <a:srgbClr val="03D4A8"/>
              </a:gs>
              <a:gs pos="25000">
                <a:srgbClr val="21D6E0"/>
              </a:gs>
              <a:gs pos="75000">
                <a:srgbClr val="0087E6"/>
              </a:gs>
              <a:gs pos="100000">
                <a:srgbClr val="005CBF"/>
              </a:gs>
            </a:gsLst>
            <a:lin ang="540000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7" name="36 Franja diagonal"/>
          <p:cNvSpPr/>
          <p:nvPr/>
        </p:nvSpPr>
        <p:spPr>
          <a:xfrm rot="3638755">
            <a:off x="212011" y="-458549"/>
            <a:ext cx="3644742" cy="3113087"/>
          </a:xfrm>
          <a:prstGeom prst="diagStripe">
            <a:avLst>
              <a:gd name="adj" fmla="val 74646"/>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Franja diagonal"/>
          <p:cNvSpPr/>
          <p:nvPr/>
        </p:nvSpPr>
        <p:spPr>
          <a:xfrm rot="6386116" flipV="1">
            <a:off x="5440522" y="-906622"/>
            <a:ext cx="2846070" cy="4087813"/>
          </a:xfrm>
          <a:prstGeom prst="diagStripe">
            <a:avLst>
              <a:gd name="adj" fmla="val 73409"/>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0" name="39 Franja diagonal"/>
          <p:cNvSpPr/>
          <p:nvPr/>
        </p:nvSpPr>
        <p:spPr>
          <a:xfrm rot="3638755">
            <a:off x="225188" y="732552"/>
            <a:ext cx="3724751" cy="3108325"/>
          </a:xfrm>
          <a:prstGeom prst="diagStripe">
            <a:avLst>
              <a:gd name="adj" fmla="val 74139"/>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Franja diagonal"/>
          <p:cNvSpPr/>
          <p:nvPr/>
        </p:nvSpPr>
        <p:spPr>
          <a:xfrm rot="3638755">
            <a:off x="246619" y="1792844"/>
            <a:ext cx="3681888" cy="3133725"/>
          </a:xfrm>
          <a:prstGeom prst="diagStripe">
            <a:avLst>
              <a:gd name="adj" fmla="val 73174"/>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4" name="43 Franja diagonal"/>
          <p:cNvSpPr/>
          <p:nvPr/>
        </p:nvSpPr>
        <p:spPr>
          <a:xfrm rot="3638755">
            <a:off x="160814" y="2855119"/>
            <a:ext cx="3780473" cy="3162300"/>
          </a:xfrm>
          <a:prstGeom prst="diagStripe">
            <a:avLst>
              <a:gd name="adj" fmla="val 74241"/>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 name="45 Franja diagonal"/>
          <p:cNvSpPr/>
          <p:nvPr/>
        </p:nvSpPr>
        <p:spPr>
          <a:xfrm rot="6386116" flipV="1">
            <a:off x="5546884" y="302419"/>
            <a:ext cx="2903220" cy="4052888"/>
          </a:xfrm>
          <a:prstGeom prst="diagStripe">
            <a:avLst>
              <a:gd name="adj" fmla="val 73566"/>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8" name="47 Franja diagonal"/>
          <p:cNvSpPr/>
          <p:nvPr/>
        </p:nvSpPr>
        <p:spPr>
          <a:xfrm rot="6386116" flipV="1">
            <a:off x="5567126" y="1351042"/>
            <a:ext cx="2924651" cy="4111625"/>
          </a:xfrm>
          <a:prstGeom prst="diagStripe">
            <a:avLst>
              <a:gd name="adj" fmla="val 72378"/>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0" name="49 Franja diagonal"/>
          <p:cNvSpPr/>
          <p:nvPr/>
        </p:nvSpPr>
        <p:spPr>
          <a:xfrm rot="6386116" flipV="1">
            <a:off x="5608796" y="2501742"/>
            <a:ext cx="2860358" cy="4000500"/>
          </a:xfrm>
          <a:prstGeom prst="diagStripe">
            <a:avLst>
              <a:gd name="adj" fmla="val 75944"/>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si fuera poco, hay un impresionante cañón por donde corre el río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con su peculiar color azul claro y temperatura de 37°C; además de un túnel de vapor y pequeñas cascadas.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split orient="vert"/>
      </p:transition>
    </mc:Choice>
    <mc:Fallback>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000" fill="hold"/>
                                        <p:tgtEl>
                                          <p:spTgt spid="37"/>
                                        </p:tgtEl>
                                        <p:attrNameLst>
                                          <p:attrName>ppt_x</p:attrName>
                                        </p:attrNameLst>
                                      </p:cBhvr>
                                      <p:tavLst>
                                        <p:tav tm="0">
                                          <p:val>
                                            <p:strVal val="1+#ppt_w/2"/>
                                          </p:val>
                                        </p:tav>
                                        <p:tav tm="100000">
                                          <p:val>
                                            <p:strVal val="#ppt_x"/>
                                          </p:val>
                                        </p:tav>
                                      </p:tavLst>
                                    </p:anim>
                                    <p:anim calcmode="lin" valueType="num">
                                      <p:cBhvr additive="base">
                                        <p:cTn id="8" dur="30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3000" fill="hold"/>
                                        <p:tgtEl>
                                          <p:spTgt spid="40"/>
                                        </p:tgtEl>
                                        <p:attrNameLst>
                                          <p:attrName>ppt_x</p:attrName>
                                        </p:attrNameLst>
                                      </p:cBhvr>
                                      <p:tavLst>
                                        <p:tav tm="0">
                                          <p:val>
                                            <p:strVal val="1+#ppt_w/2"/>
                                          </p:val>
                                        </p:tav>
                                        <p:tav tm="100000">
                                          <p:val>
                                            <p:strVal val="#ppt_x"/>
                                          </p:val>
                                        </p:tav>
                                      </p:tavLst>
                                    </p:anim>
                                    <p:anim calcmode="lin" valueType="num">
                                      <p:cBhvr additive="base">
                                        <p:cTn id="12" dur="30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3000" fill="hold"/>
                                        <p:tgtEl>
                                          <p:spTgt spid="42"/>
                                        </p:tgtEl>
                                        <p:attrNameLst>
                                          <p:attrName>ppt_x</p:attrName>
                                        </p:attrNameLst>
                                      </p:cBhvr>
                                      <p:tavLst>
                                        <p:tav tm="0">
                                          <p:val>
                                            <p:strVal val="1+#ppt_w/2"/>
                                          </p:val>
                                        </p:tav>
                                        <p:tav tm="100000">
                                          <p:val>
                                            <p:strVal val="#ppt_x"/>
                                          </p:val>
                                        </p:tav>
                                      </p:tavLst>
                                    </p:anim>
                                    <p:anim calcmode="lin" valueType="num">
                                      <p:cBhvr additive="base">
                                        <p:cTn id="16" dur="3000" fill="hold"/>
                                        <p:tgtEl>
                                          <p:spTgt spid="42"/>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3000" fill="hold"/>
                                        <p:tgtEl>
                                          <p:spTgt spid="44"/>
                                        </p:tgtEl>
                                        <p:attrNameLst>
                                          <p:attrName>ppt_x</p:attrName>
                                        </p:attrNameLst>
                                      </p:cBhvr>
                                      <p:tavLst>
                                        <p:tav tm="0">
                                          <p:val>
                                            <p:strVal val="1+#ppt_w/2"/>
                                          </p:val>
                                        </p:tav>
                                        <p:tav tm="100000">
                                          <p:val>
                                            <p:strVal val="#ppt_x"/>
                                          </p:val>
                                        </p:tav>
                                      </p:tavLst>
                                    </p:anim>
                                    <p:anim calcmode="lin" valueType="num">
                                      <p:cBhvr additive="base">
                                        <p:cTn id="20" dur="3000" fill="hold"/>
                                        <p:tgtEl>
                                          <p:spTgt spid="44"/>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3000" fill="hold"/>
                                        <p:tgtEl>
                                          <p:spTgt spid="38"/>
                                        </p:tgtEl>
                                        <p:attrNameLst>
                                          <p:attrName>ppt_x</p:attrName>
                                        </p:attrNameLst>
                                      </p:cBhvr>
                                      <p:tavLst>
                                        <p:tav tm="0">
                                          <p:val>
                                            <p:strVal val="0-#ppt_w/2"/>
                                          </p:val>
                                        </p:tav>
                                        <p:tav tm="100000">
                                          <p:val>
                                            <p:strVal val="#ppt_x"/>
                                          </p:val>
                                        </p:tav>
                                      </p:tavLst>
                                    </p:anim>
                                    <p:anim calcmode="lin" valueType="num">
                                      <p:cBhvr additive="base">
                                        <p:cTn id="24" dur="3000" fill="hold"/>
                                        <p:tgtEl>
                                          <p:spTgt spid="38"/>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3000" fill="hold"/>
                                        <p:tgtEl>
                                          <p:spTgt spid="46"/>
                                        </p:tgtEl>
                                        <p:attrNameLst>
                                          <p:attrName>ppt_x</p:attrName>
                                        </p:attrNameLst>
                                      </p:cBhvr>
                                      <p:tavLst>
                                        <p:tav tm="0">
                                          <p:val>
                                            <p:strVal val="0-#ppt_w/2"/>
                                          </p:val>
                                        </p:tav>
                                        <p:tav tm="100000">
                                          <p:val>
                                            <p:strVal val="#ppt_x"/>
                                          </p:val>
                                        </p:tav>
                                      </p:tavLst>
                                    </p:anim>
                                    <p:anim calcmode="lin" valueType="num">
                                      <p:cBhvr additive="base">
                                        <p:cTn id="28" dur="3000" fill="hold"/>
                                        <p:tgtEl>
                                          <p:spTgt spid="4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3000" fill="hold"/>
                                        <p:tgtEl>
                                          <p:spTgt spid="48"/>
                                        </p:tgtEl>
                                        <p:attrNameLst>
                                          <p:attrName>ppt_x</p:attrName>
                                        </p:attrNameLst>
                                      </p:cBhvr>
                                      <p:tavLst>
                                        <p:tav tm="0">
                                          <p:val>
                                            <p:strVal val="0-#ppt_w/2"/>
                                          </p:val>
                                        </p:tav>
                                        <p:tav tm="100000">
                                          <p:val>
                                            <p:strVal val="#ppt_x"/>
                                          </p:val>
                                        </p:tav>
                                      </p:tavLst>
                                    </p:anim>
                                    <p:anim calcmode="lin" valueType="num">
                                      <p:cBhvr additive="base">
                                        <p:cTn id="32" dur="3000" fill="hold"/>
                                        <p:tgtEl>
                                          <p:spTgt spid="48"/>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3000" fill="hold"/>
                                        <p:tgtEl>
                                          <p:spTgt spid="50"/>
                                        </p:tgtEl>
                                        <p:attrNameLst>
                                          <p:attrName>ppt_x</p:attrName>
                                        </p:attrNameLst>
                                      </p:cBhvr>
                                      <p:tavLst>
                                        <p:tav tm="0">
                                          <p:val>
                                            <p:strVal val="0-#ppt_w/2"/>
                                          </p:val>
                                        </p:tav>
                                        <p:tav tm="100000">
                                          <p:val>
                                            <p:strVal val="#ppt_x"/>
                                          </p:val>
                                        </p:tav>
                                      </p:tavLst>
                                    </p:anim>
                                    <p:anim calcmode="lin" valueType="num">
                                      <p:cBhvr additive="base">
                                        <p:cTn id="36" dur="3000" fill="hold"/>
                                        <p:tgtEl>
                                          <p:spTgt spid="50"/>
                                        </p:tgtEl>
                                        <p:attrNameLst>
                                          <p:attrName>ppt_y</p:attrName>
                                        </p:attrNameLst>
                                      </p:cBhvr>
                                      <p:tavLst>
                                        <p:tav tm="0">
                                          <p:val>
                                            <p:strVal val="1+#ppt_h/2"/>
                                          </p:val>
                                        </p:tav>
                                        <p:tav tm="100000">
                                          <p:val>
                                            <p:strVal val="#ppt_y"/>
                                          </p:val>
                                        </p:tav>
                                      </p:tavLst>
                                    </p:anim>
                                  </p:childTnLst>
                                </p:cTn>
                              </p:par>
                              <p:par>
                                <p:cTn id="37" presetID="3" presetClass="entr" presetSubtype="1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blinds(horizontal)">
                                      <p:cBhvr>
                                        <p:cTn id="39" dur="3000"/>
                                        <p:tgtEl>
                                          <p:spTgt spid="37"/>
                                        </p:tgtEl>
                                      </p:cBhvr>
                                    </p:animEffect>
                                  </p:childTnLst>
                                </p:cTn>
                              </p:par>
                              <p:par>
                                <p:cTn id="40" presetID="3" presetClass="entr" presetSubtype="10" fill="hold"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blinds(horizontal)">
                                      <p:cBhvr>
                                        <p:cTn id="42" dur="3000"/>
                                        <p:tgtEl>
                                          <p:spTgt spid="40"/>
                                        </p:tgtEl>
                                      </p:cBhvr>
                                    </p:animEffect>
                                  </p:childTnLst>
                                </p:cTn>
                              </p:par>
                              <p:par>
                                <p:cTn id="43" presetID="3" presetClass="entr" presetSubtype="10"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blinds(horizontal)">
                                      <p:cBhvr>
                                        <p:cTn id="45" dur="3000"/>
                                        <p:tgtEl>
                                          <p:spTgt spid="42"/>
                                        </p:tgtEl>
                                      </p:cBhvr>
                                    </p:animEffect>
                                  </p:childTnLst>
                                </p:cTn>
                              </p:par>
                              <p:par>
                                <p:cTn id="46" presetID="3" presetClass="entr" presetSubtype="10" fill="hold" nodeType="with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blinds(horizontal)">
                                      <p:cBhvr>
                                        <p:cTn id="48" dur="3000"/>
                                        <p:tgtEl>
                                          <p:spTgt spid="44"/>
                                        </p:tgtEl>
                                      </p:cBhvr>
                                    </p:animEffect>
                                  </p:childTnLst>
                                </p:cTn>
                              </p:par>
                              <p:par>
                                <p:cTn id="49" presetID="3" presetClass="entr" presetSubtype="10"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blinds(horizontal)">
                                      <p:cBhvr>
                                        <p:cTn id="51" dur="3000"/>
                                        <p:tgtEl>
                                          <p:spTgt spid="46"/>
                                        </p:tgtEl>
                                      </p:cBhvr>
                                    </p:animEffect>
                                  </p:childTnLst>
                                </p:cTn>
                              </p:par>
                              <p:par>
                                <p:cTn id="52" presetID="3" presetClass="entr" presetSubtype="10" fill="hold"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blinds(horizontal)">
                                      <p:cBhvr>
                                        <p:cTn id="54" dur="3000"/>
                                        <p:tgtEl>
                                          <p:spTgt spid="48"/>
                                        </p:tgtEl>
                                      </p:cBhvr>
                                    </p:animEffect>
                                  </p:childTnLst>
                                </p:cTn>
                              </p:par>
                              <p:par>
                                <p:cTn id="55" presetID="3" presetClass="entr" presetSubtype="10" fill="hold" nodeType="with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blinds(horizontal)">
                                      <p:cBhvr>
                                        <p:cTn id="57" dur="3000"/>
                                        <p:tgtEl>
                                          <p:spTgt spid="50"/>
                                        </p:tgtEl>
                                      </p:cBhvr>
                                    </p:animEffect>
                                  </p:childTnLst>
                                </p:cTn>
                              </p:par>
                              <p:par>
                                <p:cTn id="58" presetID="3" presetClass="entr" presetSubtype="10" fill="hold" nodeType="with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blinds(horizontal)">
                                      <p:cBhvr>
                                        <p:cTn id="60" dur="3000"/>
                                        <p:tgtEl>
                                          <p:spTgt spid="38"/>
                                        </p:tgtEl>
                                      </p:cBhvr>
                                    </p:animEffect>
                                  </p:childTnLst>
                                </p:cTn>
                              </p:par>
                            </p:childTnLst>
                          </p:cTn>
                        </p:par>
                        <p:par>
                          <p:cTn id="61" fill="hold">
                            <p:stCondLst>
                              <p:cond delay="3000"/>
                            </p:stCondLst>
                            <p:childTnLst>
                              <p:par>
                                <p:cTn id="62" presetID="2" presetClass="exit" presetSubtype="9" fill="hold" nodeType="afterEffect">
                                  <p:stCondLst>
                                    <p:cond delay="0"/>
                                  </p:stCondLst>
                                  <p:childTnLst>
                                    <p:anim calcmode="lin" valueType="num">
                                      <p:cBhvr additive="base">
                                        <p:cTn id="63" dur="3000"/>
                                        <p:tgtEl>
                                          <p:spTgt spid="37"/>
                                        </p:tgtEl>
                                        <p:attrNameLst>
                                          <p:attrName>ppt_x</p:attrName>
                                        </p:attrNameLst>
                                      </p:cBhvr>
                                      <p:tavLst>
                                        <p:tav tm="0">
                                          <p:val>
                                            <p:strVal val="ppt_x"/>
                                          </p:val>
                                        </p:tav>
                                        <p:tav tm="100000">
                                          <p:val>
                                            <p:strVal val="0-ppt_w/2"/>
                                          </p:val>
                                        </p:tav>
                                      </p:tavLst>
                                    </p:anim>
                                    <p:anim calcmode="lin" valueType="num">
                                      <p:cBhvr additive="base">
                                        <p:cTn id="64" dur="3000"/>
                                        <p:tgtEl>
                                          <p:spTgt spid="37"/>
                                        </p:tgtEl>
                                        <p:attrNameLst>
                                          <p:attrName>ppt_y</p:attrName>
                                        </p:attrNameLst>
                                      </p:cBhvr>
                                      <p:tavLst>
                                        <p:tav tm="0">
                                          <p:val>
                                            <p:strVal val="ppt_y"/>
                                          </p:val>
                                        </p:tav>
                                        <p:tav tm="100000">
                                          <p:val>
                                            <p:strVal val="0-ppt_h/2"/>
                                          </p:val>
                                        </p:tav>
                                      </p:tavLst>
                                    </p:anim>
                                    <p:set>
                                      <p:cBhvr>
                                        <p:cTn id="65" dur="1" fill="hold">
                                          <p:stCondLst>
                                            <p:cond delay="2999"/>
                                          </p:stCondLst>
                                        </p:cTn>
                                        <p:tgtEl>
                                          <p:spTgt spid="37"/>
                                        </p:tgtEl>
                                        <p:attrNameLst>
                                          <p:attrName>style.visibility</p:attrName>
                                        </p:attrNameLst>
                                      </p:cBhvr>
                                      <p:to>
                                        <p:strVal val="hidden"/>
                                      </p:to>
                                    </p:set>
                                  </p:childTnLst>
                                </p:cTn>
                              </p:par>
                              <p:par>
                                <p:cTn id="66" presetID="2" presetClass="exit" presetSubtype="9" fill="hold" nodeType="withEffect">
                                  <p:stCondLst>
                                    <p:cond delay="0"/>
                                  </p:stCondLst>
                                  <p:childTnLst>
                                    <p:anim calcmode="lin" valueType="num">
                                      <p:cBhvr additive="base">
                                        <p:cTn id="67" dur="3000"/>
                                        <p:tgtEl>
                                          <p:spTgt spid="40"/>
                                        </p:tgtEl>
                                        <p:attrNameLst>
                                          <p:attrName>ppt_x</p:attrName>
                                        </p:attrNameLst>
                                      </p:cBhvr>
                                      <p:tavLst>
                                        <p:tav tm="0">
                                          <p:val>
                                            <p:strVal val="ppt_x"/>
                                          </p:val>
                                        </p:tav>
                                        <p:tav tm="100000">
                                          <p:val>
                                            <p:strVal val="0-ppt_w/2"/>
                                          </p:val>
                                        </p:tav>
                                      </p:tavLst>
                                    </p:anim>
                                    <p:anim calcmode="lin" valueType="num">
                                      <p:cBhvr additive="base">
                                        <p:cTn id="68" dur="3000"/>
                                        <p:tgtEl>
                                          <p:spTgt spid="40"/>
                                        </p:tgtEl>
                                        <p:attrNameLst>
                                          <p:attrName>ppt_y</p:attrName>
                                        </p:attrNameLst>
                                      </p:cBhvr>
                                      <p:tavLst>
                                        <p:tav tm="0">
                                          <p:val>
                                            <p:strVal val="ppt_y"/>
                                          </p:val>
                                        </p:tav>
                                        <p:tav tm="100000">
                                          <p:val>
                                            <p:strVal val="0-ppt_h/2"/>
                                          </p:val>
                                        </p:tav>
                                      </p:tavLst>
                                    </p:anim>
                                    <p:set>
                                      <p:cBhvr>
                                        <p:cTn id="69" dur="1" fill="hold">
                                          <p:stCondLst>
                                            <p:cond delay="2999"/>
                                          </p:stCondLst>
                                        </p:cTn>
                                        <p:tgtEl>
                                          <p:spTgt spid="40"/>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42"/>
                                        </p:tgtEl>
                                        <p:attrNameLst>
                                          <p:attrName>ppt_x</p:attrName>
                                        </p:attrNameLst>
                                      </p:cBhvr>
                                      <p:tavLst>
                                        <p:tav tm="0">
                                          <p:val>
                                            <p:strVal val="ppt_x"/>
                                          </p:val>
                                        </p:tav>
                                        <p:tav tm="100000">
                                          <p:val>
                                            <p:strVal val="0-ppt_w/2"/>
                                          </p:val>
                                        </p:tav>
                                      </p:tavLst>
                                    </p:anim>
                                    <p:anim calcmode="lin" valueType="num">
                                      <p:cBhvr additive="base">
                                        <p:cTn id="72" dur="3000"/>
                                        <p:tgtEl>
                                          <p:spTgt spid="42"/>
                                        </p:tgtEl>
                                        <p:attrNameLst>
                                          <p:attrName>ppt_y</p:attrName>
                                        </p:attrNameLst>
                                      </p:cBhvr>
                                      <p:tavLst>
                                        <p:tav tm="0">
                                          <p:val>
                                            <p:strVal val="ppt_y"/>
                                          </p:val>
                                        </p:tav>
                                        <p:tav tm="100000">
                                          <p:val>
                                            <p:strVal val="0-ppt_h/2"/>
                                          </p:val>
                                        </p:tav>
                                      </p:tavLst>
                                    </p:anim>
                                    <p:set>
                                      <p:cBhvr>
                                        <p:cTn id="73" dur="1" fill="hold">
                                          <p:stCondLst>
                                            <p:cond delay="2999"/>
                                          </p:stCondLst>
                                        </p:cTn>
                                        <p:tgtEl>
                                          <p:spTgt spid="42"/>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44"/>
                                        </p:tgtEl>
                                        <p:attrNameLst>
                                          <p:attrName>ppt_x</p:attrName>
                                        </p:attrNameLst>
                                      </p:cBhvr>
                                      <p:tavLst>
                                        <p:tav tm="0">
                                          <p:val>
                                            <p:strVal val="ppt_x"/>
                                          </p:val>
                                        </p:tav>
                                        <p:tav tm="100000">
                                          <p:val>
                                            <p:strVal val="0-ppt_w/2"/>
                                          </p:val>
                                        </p:tav>
                                      </p:tavLst>
                                    </p:anim>
                                    <p:anim calcmode="lin" valueType="num">
                                      <p:cBhvr additive="base">
                                        <p:cTn id="76" dur="3000"/>
                                        <p:tgtEl>
                                          <p:spTgt spid="44"/>
                                        </p:tgtEl>
                                        <p:attrNameLst>
                                          <p:attrName>ppt_y</p:attrName>
                                        </p:attrNameLst>
                                      </p:cBhvr>
                                      <p:tavLst>
                                        <p:tav tm="0">
                                          <p:val>
                                            <p:strVal val="ppt_y"/>
                                          </p:val>
                                        </p:tav>
                                        <p:tav tm="100000">
                                          <p:val>
                                            <p:strVal val="0-ppt_h/2"/>
                                          </p:val>
                                        </p:tav>
                                      </p:tavLst>
                                    </p:anim>
                                    <p:set>
                                      <p:cBhvr>
                                        <p:cTn id="77" dur="1" fill="hold">
                                          <p:stCondLst>
                                            <p:cond delay="2999"/>
                                          </p:stCondLst>
                                        </p:cTn>
                                        <p:tgtEl>
                                          <p:spTgt spid="44"/>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38"/>
                                        </p:tgtEl>
                                        <p:attrNameLst>
                                          <p:attrName>ppt_x</p:attrName>
                                        </p:attrNameLst>
                                      </p:cBhvr>
                                      <p:tavLst>
                                        <p:tav tm="0">
                                          <p:val>
                                            <p:strVal val="ppt_x"/>
                                          </p:val>
                                        </p:tav>
                                        <p:tav tm="100000">
                                          <p:val>
                                            <p:strVal val="1+ppt_w/2"/>
                                          </p:val>
                                        </p:tav>
                                      </p:tavLst>
                                    </p:anim>
                                    <p:anim calcmode="lin" valueType="num">
                                      <p:cBhvr additive="base">
                                        <p:cTn id="80" dur="3000"/>
                                        <p:tgtEl>
                                          <p:spTgt spid="38"/>
                                        </p:tgtEl>
                                        <p:attrNameLst>
                                          <p:attrName>ppt_y</p:attrName>
                                        </p:attrNameLst>
                                      </p:cBhvr>
                                      <p:tavLst>
                                        <p:tav tm="0">
                                          <p:val>
                                            <p:strVal val="ppt_y"/>
                                          </p:val>
                                        </p:tav>
                                        <p:tav tm="100000">
                                          <p:val>
                                            <p:strVal val="0-ppt_h/2"/>
                                          </p:val>
                                        </p:tav>
                                      </p:tavLst>
                                    </p:anim>
                                    <p:set>
                                      <p:cBhvr>
                                        <p:cTn id="81" dur="1" fill="hold">
                                          <p:stCondLst>
                                            <p:cond delay="2999"/>
                                          </p:stCondLst>
                                        </p:cTn>
                                        <p:tgtEl>
                                          <p:spTgt spid="3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3000"/>
                                        <p:tgtEl>
                                          <p:spTgt spid="46"/>
                                        </p:tgtEl>
                                        <p:attrNameLst>
                                          <p:attrName>ppt_x</p:attrName>
                                        </p:attrNameLst>
                                      </p:cBhvr>
                                      <p:tavLst>
                                        <p:tav tm="0">
                                          <p:val>
                                            <p:strVal val="ppt_x"/>
                                          </p:val>
                                        </p:tav>
                                        <p:tav tm="100000">
                                          <p:val>
                                            <p:strVal val="1+ppt_w/2"/>
                                          </p:val>
                                        </p:tav>
                                      </p:tavLst>
                                    </p:anim>
                                    <p:anim calcmode="lin" valueType="num">
                                      <p:cBhvr additive="base">
                                        <p:cTn id="84" dur="3000"/>
                                        <p:tgtEl>
                                          <p:spTgt spid="46"/>
                                        </p:tgtEl>
                                        <p:attrNameLst>
                                          <p:attrName>ppt_y</p:attrName>
                                        </p:attrNameLst>
                                      </p:cBhvr>
                                      <p:tavLst>
                                        <p:tav tm="0">
                                          <p:val>
                                            <p:strVal val="ppt_y"/>
                                          </p:val>
                                        </p:tav>
                                        <p:tav tm="100000">
                                          <p:val>
                                            <p:strVal val="0-ppt_h/2"/>
                                          </p:val>
                                        </p:tav>
                                      </p:tavLst>
                                    </p:anim>
                                    <p:set>
                                      <p:cBhvr>
                                        <p:cTn id="85" dur="1" fill="hold">
                                          <p:stCondLst>
                                            <p:cond delay="2999"/>
                                          </p:stCondLst>
                                        </p:cTn>
                                        <p:tgtEl>
                                          <p:spTgt spid="46"/>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48"/>
                                        </p:tgtEl>
                                        <p:attrNameLst>
                                          <p:attrName>ppt_x</p:attrName>
                                        </p:attrNameLst>
                                      </p:cBhvr>
                                      <p:tavLst>
                                        <p:tav tm="0">
                                          <p:val>
                                            <p:strVal val="ppt_x"/>
                                          </p:val>
                                        </p:tav>
                                        <p:tav tm="100000">
                                          <p:val>
                                            <p:strVal val="1+ppt_w/2"/>
                                          </p:val>
                                        </p:tav>
                                      </p:tavLst>
                                    </p:anim>
                                    <p:anim calcmode="lin" valueType="num">
                                      <p:cBhvr additive="base">
                                        <p:cTn id="88" dur="3000"/>
                                        <p:tgtEl>
                                          <p:spTgt spid="48"/>
                                        </p:tgtEl>
                                        <p:attrNameLst>
                                          <p:attrName>ppt_y</p:attrName>
                                        </p:attrNameLst>
                                      </p:cBhvr>
                                      <p:tavLst>
                                        <p:tav tm="0">
                                          <p:val>
                                            <p:strVal val="ppt_y"/>
                                          </p:val>
                                        </p:tav>
                                        <p:tav tm="100000">
                                          <p:val>
                                            <p:strVal val="0-ppt_h/2"/>
                                          </p:val>
                                        </p:tav>
                                      </p:tavLst>
                                    </p:anim>
                                    <p:set>
                                      <p:cBhvr>
                                        <p:cTn id="89" dur="1" fill="hold">
                                          <p:stCondLst>
                                            <p:cond delay="2999"/>
                                          </p:stCondLst>
                                        </p:cTn>
                                        <p:tgtEl>
                                          <p:spTgt spid="48"/>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50"/>
                                        </p:tgtEl>
                                        <p:attrNameLst>
                                          <p:attrName>ppt_x</p:attrName>
                                        </p:attrNameLst>
                                      </p:cBhvr>
                                      <p:tavLst>
                                        <p:tav tm="0">
                                          <p:val>
                                            <p:strVal val="ppt_x"/>
                                          </p:val>
                                        </p:tav>
                                        <p:tav tm="100000">
                                          <p:val>
                                            <p:strVal val="1+ppt_w/2"/>
                                          </p:val>
                                        </p:tav>
                                      </p:tavLst>
                                    </p:anim>
                                    <p:anim calcmode="lin" valueType="num">
                                      <p:cBhvr additive="base">
                                        <p:cTn id="92" dur="3000"/>
                                        <p:tgtEl>
                                          <p:spTgt spid="50"/>
                                        </p:tgtEl>
                                        <p:attrNameLst>
                                          <p:attrName>ppt_y</p:attrName>
                                        </p:attrNameLst>
                                      </p:cBhvr>
                                      <p:tavLst>
                                        <p:tav tm="0">
                                          <p:val>
                                            <p:strVal val="ppt_y"/>
                                          </p:val>
                                        </p:tav>
                                        <p:tav tm="100000">
                                          <p:val>
                                            <p:strVal val="0-ppt_h/2"/>
                                          </p:val>
                                        </p:tav>
                                      </p:tavLst>
                                    </p:anim>
                                    <p:set>
                                      <p:cBhvr>
                                        <p:cTn id="93" dur="1" fill="hold">
                                          <p:stCondLst>
                                            <p:cond delay="2999"/>
                                          </p:stCondLst>
                                        </p:cTn>
                                        <p:tgtEl>
                                          <p:spTgt spid="50"/>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p:cTn id="96" dur="3000" fill="hold"/>
                                        <p:tgtEl>
                                          <p:spTgt spid="4"/>
                                        </p:tgtEl>
                                        <p:attrNameLst>
                                          <p:attrName>ppt_w</p:attrName>
                                        </p:attrNameLst>
                                      </p:cBhvr>
                                      <p:tavLst>
                                        <p:tav tm="0">
                                          <p:val>
                                            <p:strVal val="2/3*#ppt_w"/>
                                          </p:val>
                                        </p:tav>
                                        <p:tav tm="100000">
                                          <p:val>
                                            <p:strVal val="#ppt_w"/>
                                          </p:val>
                                        </p:tav>
                                      </p:tavLst>
                                    </p:anim>
                                    <p:anim calcmode="lin" valueType="num">
                                      <p:cBhvr>
                                        <p:cTn id="97" dur="3000" fill="hold"/>
                                        <p:tgtEl>
                                          <p:spTgt spid="4"/>
                                        </p:tgtEl>
                                        <p:attrNameLst>
                                          <p:attrName>ppt_h</p:attrName>
                                        </p:attrNameLst>
                                      </p:cBhvr>
                                      <p:tavLst>
                                        <p:tav tm="0">
                                          <p:val>
                                            <p:strVal val="2/3*#ppt_h"/>
                                          </p:val>
                                        </p:tav>
                                        <p:tav tm="100000">
                                          <p:val>
                                            <p:strVal val="#ppt_h"/>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1"/>
                                        </p:tgtEl>
                                        <p:attrNameLst>
                                          <p:attrName>style.visibility</p:attrName>
                                        </p:attrNameLst>
                                      </p:cBhvr>
                                      <p:to>
                                        <p:strVal val="visible"/>
                                      </p:to>
                                    </p:set>
                                    <p:animEffect transition="in" filter="fade">
                                      <p:cBhvr>
                                        <p:cTn id="104" dur="1000"/>
                                        <p:tgtEl>
                                          <p:spTgt spid="11"/>
                                        </p:tgtEl>
                                      </p:cBhvr>
                                    </p:animEffect>
                                    <p:anim calcmode="lin" valueType="num">
                                      <p:cBhvr>
                                        <p:cTn id="105" dur="1000" fill="hold"/>
                                        <p:tgtEl>
                                          <p:spTgt spid="11"/>
                                        </p:tgtEl>
                                        <p:attrNameLst>
                                          <p:attrName>ppt_x</p:attrName>
                                        </p:attrNameLst>
                                      </p:cBhvr>
                                      <p:tavLst>
                                        <p:tav tm="0">
                                          <p:val>
                                            <p:strVal val="#ppt_x-.1"/>
                                          </p:val>
                                        </p:tav>
                                        <p:tav tm="100000">
                                          <p:val>
                                            <p:strVal val="#ppt_x"/>
                                          </p:val>
                                        </p:tav>
                                      </p:tavLst>
                                    </p:anim>
                                    <p:anim calcmode="lin" valueType="num">
                                      <p:cBhvr>
                                        <p:cTn id="10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3 glorieta o fuente de las ranas.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3 glorieta o fuente de las ranas.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3 glorieta o fuente de las ranas.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15616" y="4299942"/>
            <a:ext cx="65527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cuenta con un circuito de tirolesas, estacionamiento, restaurantes y servicio médico.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wipe/>
      </p:transition>
    </mc:Choice>
    <mc:Fallback>
      <p:transition spd="slow" advTm="1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400" decel="100000"/>
                                        <p:tgtEl>
                                          <p:spTgt spid="3"/>
                                        </p:tgtEl>
                                      </p:cBhvr>
                                    </p:animEffect>
                                    <p:anim calcmode="lin" valueType="num">
                                      <p:cBhvr>
                                        <p:cTn id="24" dur="2400" decel="100000" fill="hold"/>
                                        <p:tgtEl>
                                          <p:spTgt spid="3"/>
                                        </p:tgtEl>
                                        <p:attrNameLst>
                                          <p:attrName>style.rotation</p:attrName>
                                        </p:attrNameLst>
                                      </p:cBhvr>
                                      <p:tavLst>
                                        <p:tav tm="0">
                                          <p:val>
                                            <p:fltVal val="-90"/>
                                          </p:val>
                                        </p:tav>
                                        <p:tav tm="100000">
                                          <p:val>
                                            <p:fltVal val="0"/>
                                          </p:val>
                                        </p:tav>
                                      </p:tavLst>
                                    </p:anim>
                                    <p:anim calcmode="lin" valueType="num">
                                      <p:cBhvr>
                                        <p:cTn id="25" dur="2400" decel="100000" fill="hold"/>
                                        <p:tgtEl>
                                          <p:spTgt spid="3"/>
                                        </p:tgtEl>
                                        <p:attrNameLst>
                                          <p:attrName>ppt_x</p:attrName>
                                        </p:attrNameLst>
                                      </p:cBhvr>
                                      <p:tavLst>
                                        <p:tav tm="0">
                                          <p:val>
                                            <p:strVal val="#ppt_x+0.4"/>
                                          </p:val>
                                        </p:tav>
                                        <p:tav tm="100000">
                                          <p:val>
                                            <p:strVal val="#ppt_x-0.05"/>
                                          </p:val>
                                        </p:tav>
                                      </p:tavLst>
                                    </p:anim>
                                    <p:anim calcmode="lin" valueType="num">
                                      <p:cBhvr>
                                        <p:cTn id="26" dur="2400" decel="100000" fill="hold"/>
                                        <p:tgtEl>
                                          <p:spTgt spid="3"/>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par>
                                <p:cTn id="29" presetID="26" presetClass="entr" presetSubtype="0" fill="hold" nodeType="withEffect">
                                  <p:stCondLst>
                                    <p:cond delay="50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870">
                                          <p:stCondLst>
                                            <p:cond delay="0"/>
                                          </p:stCondLst>
                                        </p:cTn>
                                        <p:tgtEl>
                                          <p:spTgt spid="4"/>
                                        </p:tgtEl>
                                      </p:cBhvr>
                                    </p:animEffect>
                                    <p:anim calcmode="lin" valueType="num">
                                      <p:cBhvr>
                                        <p:cTn id="32" dur="2733"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996"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996" tmFilter="0, 0; 0.125,0.2665; 0.25,0.4; 0.375,0.465; 0.5,0.5;  0.625,0.535; 0.75,0.6; 0.875,0.7335; 1,1">
                                          <p:stCondLst>
                                            <p:cond delay="996"/>
                                          </p:stCondLst>
                                        </p:cTn>
                                        <p:tgtEl>
                                          <p:spTgt spid="4"/>
                                        </p:tgtEl>
                                        <p:attrNameLst>
                                          <p:attrName>ppt_y</p:attrName>
                                        </p:attrNameLst>
                                      </p:cBhvr>
                                      <p:tavLst>
                                        <p:tav tm="0" fmla="#ppt_y-sin(pi*$)/9">
                                          <p:val>
                                            <p:fltVal val="0"/>
                                          </p:val>
                                        </p:tav>
                                        <p:tav tm="100000">
                                          <p:val>
                                            <p:fltVal val="1"/>
                                          </p:val>
                                        </p:tav>
                                      </p:tavLst>
                                    </p:anim>
                                    <p:anim calcmode="lin" valueType="num">
                                      <p:cBhvr>
                                        <p:cTn id="35" dur="498" tmFilter="0, 0; 0.125,0.2665; 0.25,0.4; 0.375,0.465; 0.5,0.5;  0.625,0.535; 0.75,0.6; 0.875,0.7335; 1,1">
                                          <p:stCondLst>
                                            <p:cond delay="1986"/>
                                          </p:stCondLst>
                                        </p:cTn>
                                        <p:tgtEl>
                                          <p:spTgt spid="4"/>
                                        </p:tgtEl>
                                        <p:attrNameLst>
                                          <p:attrName>ppt_y</p:attrName>
                                        </p:attrNameLst>
                                      </p:cBhvr>
                                      <p:tavLst>
                                        <p:tav tm="0" fmla="#ppt_y-sin(pi*$)/27">
                                          <p:val>
                                            <p:fltVal val="0"/>
                                          </p:val>
                                        </p:tav>
                                        <p:tav tm="100000">
                                          <p:val>
                                            <p:fltVal val="1"/>
                                          </p:val>
                                        </p:tav>
                                      </p:tavLst>
                                    </p:anim>
                                    <p:anim calcmode="lin" valueType="num">
                                      <p:cBhvr>
                                        <p:cTn id="36" dur="246" tmFilter="0, 0; 0.125,0.2665; 0.25,0.4; 0.375,0.465; 0.5,0.5;  0.625,0.535; 0.75,0.6; 0.875,0.7335; 1,1">
                                          <p:stCondLst>
                                            <p:cond delay="2484"/>
                                          </p:stCondLst>
                                        </p:cTn>
                                        <p:tgtEl>
                                          <p:spTgt spid="4"/>
                                        </p:tgtEl>
                                        <p:attrNameLst>
                                          <p:attrName>ppt_y</p:attrName>
                                        </p:attrNameLst>
                                      </p:cBhvr>
                                      <p:tavLst>
                                        <p:tav tm="0" fmla="#ppt_y-sin(pi*$)/81">
                                          <p:val>
                                            <p:fltVal val="0"/>
                                          </p:val>
                                        </p:tav>
                                        <p:tav tm="100000">
                                          <p:val>
                                            <p:fltVal val="1"/>
                                          </p:val>
                                        </p:tav>
                                      </p:tavLst>
                                    </p:anim>
                                    <p:animScale>
                                      <p:cBhvr>
                                        <p:cTn id="37" dur="39">
                                          <p:stCondLst>
                                            <p:cond delay="975"/>
                                          </p:stCondLst>
                                        </p:cTn>
                                        <p:tgtEl>
                                          <p:spTgt spid="4"/>
                                        </p:tgtEl>
                                      </p:cBhvr>
                                      <p:to x="100000" y="60000"/>
                                    </p:animScale>
                                    <p:animScale>
                                      <p:cBhvr>
                                        <p:cTn id="38" dur="249" decel="50000">
                                          <p:stCondLst>
                                            <p:cond delay="1014"/>
                                          </p:stCondLst>
                                        </p:cTn>
                                        <p:tgtEl>
                                          <p:spTgt spid="4"/>
                                        </p:tgtEl>
                                      </p:cBhvr>
                                      <p:to x="100000" y="100000"/>
                                    </p:animScale>
                                    <p:animScale>
                                      <p:cBhvr>
                                        <p:cTn id="39" dur="39">
                                          <p:stCondLst>
                                            <p:cond delay="1968"/>
                                          </p:stCondLst>
                                        </p:cTn>
                                        <p:tgtEl>
                                          <p:spTgt spid="4"/>
                                        </p:tgtEl>
                                      </p:cBhvr>
                                      <p:to x="100000" y="80000"/>
                                    </p:animScale>
                                    <p:animScale>
                                      <p:cBhvr>
                                        <p:cTn id="40" dur="249" decel="50000">
                                          <p:stCondLst>
                                            <p:cond delay="2007"/>
                                          </p:stCondLst>
                                        </p:cTn>
                                        <p:tgtEl>
                                          <p:spTgt spid="4"/>
                                        </p:tgtEl>
                                      </p:cBhvr>
                                      <p:to x="100000" y="100000"/>
                                    </p:animScale>
                                    <p:animScale>
                                      <p:cBhvr>
                                        <p:cTn id="41" dur="39">
                                          <p:stCondLst>
                                            <p:cond delay="2463"/>
                                          </p:stCondLst>
                                        </p:cTn>
                                        <p:tgtEl>
                                          <p:spTgt spid="4"/>
                                        </p:tgtEl>
                                      </p:cBhvr>
                                      <p:to x="100000" y="90000"/>
                                    </p:animScale>
                                    <p:animScale>
                                      <p:cBhvr>
                                        <p:cTn id="42" dur="249" decel="50000">
                                          <p:stCondLst>
                                            <p:cond delay="2502"/>
                                          </p:stCondLst>
                                        </p:cTn>
                                        <p:tgtEl>
                                          <p:spTgt spid="4"/>
                                        </p:tgtEl>
                                      </p:cBhvr>
                                      <p:to x="100000" y="100000"/>
                                    </p:animScale>
                                    <p:animScale>
                                      <p:cBhvr>
                                        <p:cTn id="43" dur="39">
                                          <p:stCondLst>
                                            <p:cond delay="2712"/>
                                          </p:stCondLst>
                                        </p:cTn>
                                        <p:tgtEl>
                                          <p:spTgt spid="4"/>
                                        </p:tgtEl>
                                      </p:cBhvr>
                                      <p:to x="100000" y="95000"/>
                                    </p:animScale>
                                    <p:animScale>
                                      <p:cBhvr>
                                        <p:cTn id="44" dur="249" decel="50000">
                                          <p:stCondLst>
                                            <p:cond delay="2751"/>
                                          </p:stCondLst>
                                        </p:cTn>
                                        <p:tgtEl>
                                          <p:spTgt spid="4"/>
                                        </p:tgtEl>
                                      </p:cBhvr>
                                      <p:to x="100000" y="100000"/>
                                    </p:animScale>
                                  </p:childTnLst>
                                </p:cTn>
                              </p:par>
                              <p:par>
                                <p:cTn id="45" presetID="30" presetClass="entr" presetSubtype="0" fill="hold" nodeType="withEffect">
                                  <p:stCondLst>
                                    <p:cond delay="50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2400" decel="100000"/>
                                        <p:tgtEl>
                                          <p:spTgt spid="4"/>
                                        </p:tgtEl>
                                      </p:cBhvr>
                                    </p:animEffect>
                                    <p:anim calcmode="lin" valueType="num">
                                      <p:cBhvr>
                                        <p:cTn id="48" dur="2400" decel="100000" fill="hold"/>
                                        <p:tgtEl>
                                          <p:spTgt spid="4"/>
                                        </p:tgtEl>
                                        <p:attrNameLst>
                                          <p:attrName>style.rotation</p:attrName>
                                        </p:attrNameLst>
                                      </p:cBhvr>
                                      <p:tavLst>
                                        <p:tav tm="0">
                                          <p:val>
                                            <p:fltVal val="-90"/>
                                          </p:val>
                                        </p:tav>
                                        <p:tav tm="100000">
                                          <p:val>
                                            <p:fltVal val="0"/>
                                          </p:val>
                                        </p:tav>
                                      </p:tavLst>
                                    </p:anim>
                                    <p:anim calcmode="lin" valueType="num">
                                      <p:cBhvr>
                                        <p:cTn id="49" dur="2400" decel="100000" fill="hold"/>
                                        <p:tgtEl>
                                          <p:spTgt spid="4"/>
                                        </p:tgtEl>
                                        <p:attrNameLst>
                                          <p:attrName>ppt_x</p:attrName>
                                        </p:attrNameLst>
                                      </p:cBhvr>
                                      <p:tavLst>
                                        <p:tav tm="0">
                                          <p:val>
                                            <p:strVal val="#ppt_x+0.4"/>
                                          </p:val>
                                        </p:tav>
                                        <p:tav tm="100000">
                                          <p:val>
                                            <p:strVal val="#ppt_x-0.05"/>
                                          </p:val>
                                        </p:tav>
                                      </p:tavLst>
                                    </p:anim>
                                    <p:anim calcmode="lin" valueType="num">
                                      <p:cBhvr>
                                        <p:cTn id="50" dur="2400" decel="100000" fill="hold"/>
                                        <p:tgtEl>
                                          <p:spTgt spid="4"/>
                                        </p:tgtEl>
                                        <p:attrNameLst>
                                          <p:attrName>ppt_y</p:attrName>
                                        </p:attrNameLst>
                                      </p:cBhvr>
                                      <p:tavLst>
                                        <p:tav tm="0">
                                          <p:val>
                                            <p:strVal val="#ppt_y-0.4"/>
                                          </p:val>
                                        </p:tav>
                                        <p:tav tm="100000">
                                          <p:val>
                                            <p:strVal val="#ppt_y+0.1"/>
                                          </p:val>
                                        </p:tav>
                                      </p:tavLst>
                                    </p:anim>
                                    <p:anim calcmode="lin" valueType="num">
                                      <p:cBhvr>
                                        <p:cTn id="51"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52"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par>
                                <p:cTn id="53" presetID="26" presetClass="entr" presetSubtype="0" fill="hold" nodeType="withEffect">
                                  <p:stCondLst>
                                    <p:cond delay="1000"/>
                                  </p:stCondLst>
                                  <p:childTnLst>
                                    <p:set>
                                      <p:cBhvr>
                                        <p:cTn id="54" dur="1" fill="hold">
                                          <p:stCondLst>
                                            <p:cond delay="0"/>
                                          </p:stCondLst>
                                        </p:cTn>
                                        <p:tgtEl>
                                          <p:spTgt spid="5"/>
                                        </p:tgtEl>
                                        <p:attrNameLst>
                                          <p:attrName>style.visibility</p:attrName>
                                        </p:attrNameLst>
                                      </p:cBhvr>
                                      <p:to>
                                        <p:strVal val="visible"/>
                                      </p:to>
                                    </p:set>
                                    <p:animEffect transition="in" filter="wipe(down)">
                                      <p:cBhvr>
                                        <p:cTn id="55" dur="870">
                                          <p:stCondLst>
                                            <p:cond delay="0"/>
                                          </p:stCondLst>
                                        </p:cTn>
                                        <p:tgtEl>
                                          <p:spTgt spid="5"/>
                                        </p:tgtEl>
                                      </p:cBhvr>
                                    </p:animEffect>
                                    <p:anim calcmode="lin" valueType="num">
                                      <p:cBhvr>
                                        <p:cTn id="56" dur="2733"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7" dur="996"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8" dur="996" tmFilter="0, 0; 0.125,0.2665; 0.25,0.4; 0.375,0.465; 0.5,0.5;  0.625,0.535; 0.75,0.6; 0.875,0.7335; 1,1">
                                          <p:stCondLst>
                                            <p:cond delay="996"/>
                                          </p:stCondLst>
                                        </p:cTn>
                                        <p:tgtEl>
                                          <p:spTgt spid="5"/>
                                        </p:tgtEl>
                                        <p:attrNameLst>
                                          <p:attrName>ppt_y</p:attrName>
                                        </p:attrNameLst>
                                      </p:cBhvr>
                                      <p:tavLst>
                                        <p:tav tm="0" fmla="#ppt_y-sin(pi*$)/9">
                                          <p:val>
                                            <p:fltVal val="0"/>
                                          </p:val>
                                        </p:tav>
                                        <p:tav tm="100000">
                                          <p:val>
                                            <p:fltVal val="1"/>
                                          </p:val>
                                        </p:tav>
                                      </p:tavLst>
                                    </p:anim>
                                    <p:anim calcmode="lin" valueType="num">
                                      <p:cBhvr>
                                        <p:cTn id="59" dur="498" tmFilter="0, 0; 0.125,0.2665; 0.25,0.4; 0.375,0.465; 0.5,0.5;  0.625,0.535; 0.75,0.6; 0.875,0.7335; 1,1">
                                          <p:stCondLst>
                                            <p:cond delay="1986"/>
                                          </p:stCondLst>
                                        </p:cTn>
                                        <p:tgtEl>
                                          <p:spTgt spid="5"/>
                                        </p:tgtEl>
                                        <p:attrNameLst>
                                          <p:attrName>ppt_y</p:attrName>
                                        </p:attrNameLst>
                                      </p:cBhvr>
                                      <p:tavLst>
                                        <p:tav tm="0" fmla="#ppt_y-sin(pi*$)/27">
                                          <p:val>
                                            <p:fltVal val="0"/>
                                          </p:val>
                                        </p:tav>
                                        <p:tav tm="100000">
                                          <p:val>
                                            <p:fltVal val="1"/>
                                          </p:val>
                                        </p:tav>
                                      </p:tavLst>
                                    </p:anim>
                                    <p:anim calcmode="lin" valueType="num">
                                      <p:cBhvr>
                                        <p:cTn id="60" dur="246" tmFilter="0, 0; 0.125,0.2665; 0.25,0.4; 0.375,0.465; 0.5,0.5;  0.625,0.535; 0.75,0.6; 0.875,0.7335; 1,1">
                                          <p:stCondLst>
                                            <p:cond delay="2484"/>
                                          </p:stCondLst>
                                        </p:cTn>
                                        <p:tgtEl>
                                          <p:spTgt spid="5"/>
                                        </p:tgtEl>
                                        <p:attrNameLst>
                                          <p:attrName>ppt_y</p:attrName>
                                        </p:attrNameLst>
                                      </p:cBhvr>
                                      <p:tavLst>
                                        <p:tav tm="0" fmla="#ppt_y-sin(pi*$)/81">
                                          <p:val>
                                            <p:fltVal val="0"/>
                                          </p:val>
                                        </p:tav>
                                        <p:tav tm="100000">
                                          <p:val>
                                            <p:fltVal val="1"/>
                                          </p:val>
                                        </p:tav>
                                      </p:tavLst>
                                    </p:anim>
                                    <p:animScale>
                                      <p:cBhvr>
                                        <p:cTn id="61" dur="39">
                                          <p:stCondLst>
                                            <p:cond delay="975"/>
                                          </p:stCondLst>
                                        </p:cTn>
                                        <p:tgtEl>
                                          <p:spTgt spid="5"/>
                                        </p:tgtEl>
                                      </p:cBhvr>
                                      <p:to x="100000" y="60000"/>
                                    </p:animScale>
                                    <p:animScale>
                                      <p:cBhvr>
                                        <p:cTn id="62" dur="249" decel="50000">
                                          <p:stCondLst>
                                            <p:cond delay="1014"/>
                                          </p:stCondLst>
                                        </p:cTn>
                                        <p:tgtEl>
                                          <p:spTgt spid="5"/>
                                        </p:tgtEl>
                                      </p:cBhvr>
                                      <p:to x="100000" y="100000"/>
                                    </p:animScale>
                                    <p:animScale>
                                      <p:cBhvr>
                                        <p:cTn id="63" dur="39">
                                          <p:stCondLst>
                                            <p:cond delay="1968"/>
                                          </p:stCondLst>
                                        </p:cTn>
                                        <p:tgtEl>
                                          <p:spTgt spid="5"/>
                                        </p:tgtEl>
                                      </p:cBhvr>
                                      <p:to x="100000" y="80000"/>
                                    </p:animScale>
                                    <p:animScale>
                                      <p:cBhvr>
                                        <p:cTn id="64" dur="249" decel="50000">
                                          <p:stCondLst>
                                            <p:cond delay="2007"/>
                                          </p:stCondLst>
                                        </p:cTn>
                                        <p:tgtEl>
                                          <p:spTgt spid="5"/>
                                        </p:tgtEl>
                                      </p:cBhvr>
                                      <p:to x="100000" y="100000"/>
                                    </p:animScale>
                                    <p:animScale>
                                      <p:cBhvr>
                                        <p:cTn id="65" dur="39">
                                          <p:stCondLst>
                                            <p:cond delay="2463"/>
                                          </p:stCondLst>
                                        </p:cTn>
                                        <p:tgtEl>
                                          <p:spTgt spid="5"/>
                                        </p:tgtEl>
                                      </p:cBhvr>
                                      <p:to x="100000" y="90000"/>
                                    </p:animScale>
                                    <p:animScale>
                                      <p:cBhvr>
                                        <p:cTn id="66" dur="249" decel="50000">
                                          <p:stCondLst>
                                            <p:cond delay="2502"/>
                                          </p:stCondLst>
                                        </p:cTn>
                                        <p:tgtEl>
                                          <p:spTgt spid="5"/>
                                        </p:tgtEl>
                                      </p:cBhvr>
                                      <p:to x="100000" y="100000"/>
                                    </p:animScale>
                                    <p:animScale>
                                      <p:cBhvr>
                                        <p:cTn id="67" dur="39">
                                          <p:stCondLst>
                                            <p:cond delay="2712"/>
                                          </p:stCondLst>
                                        </p:cTn>
                                        <p:tgtEl>
                                          <p:spTgt spid="5"/>
                                        </p:tgtEl>
                                      </p:cBhvr>
                                      <p:to x="100000" y="95000"/>
                                    </p:animScale>
                                    <p:animScale>
                                      <p:cBhvr>
                                        <p:cTn id="68" dur="249" decel="50000">
                                          <p:stCondLst>
                                            <p:cond delay="2751"/>
                                          </p:stCondLst>
                                        </p:cTn>
                                        <p:tgtEl>
                                          <p:spTgt spid="5"/>
                                        </p:tgtEl>
                                      </p:cBhvr>
                                      <p:to x="100000" y="100000"/>
                                    </p:animScale>
                                  </p:childTnLst>
                                </p:cTn>
                              </p:par>
                              <p:par>
                                <p:cTn id="69" presetID="30" presetClass="entr" presetSubtype="0" fill="hold" nodeType="withEffect">
                                  <p:stCondLst>
                                    <p:cond delay="100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400" decel="100000"/>
                                        <p:tgtEl>
                                          <p:spTgt spid="5"/>
                                        </p:tgtEl>
                                      </p:cBhvr>
                                    </p:animEffect>
                                    <p:anim calcmode="lin" valueType="num">
                                      <p:cBhvr>
                                        <p:cTn id="72" dur="2400" decel="100000" fill="hold"/>
                                        <p:tgtEl>
                                          <p:spTgt spid="5"/>
                                        </p:tgtEl>
                                        <p:attrNameLst>
                                          <p:attrName>style.rotation</p:attrName>
                                        </p:attrNameLst>
                                      </p:cBhvr>
                                      <p:tavLst>
                                        <p:tav tm="0">
                                          <p:val>
                                            <p:fltVal val="-90"/>
                                          </p:val>
                                        </p:tav>
                                        <p:tav tm="100000">
                                          <p:val>
                                            <p:fltVal val="0"/>
                                          </p:val>
                                        </p:tav>
                                      </p:tavLst>
                                    </p:anim>
                                    <p:anim calcmode="lin" valueType="num">
                                      <p:cBhvr>
                                        <p:cTn id="73" dur="2400" decel="100000" fill="hold"/>
                                        <p:tgtEl>
                                          <p:spTgt spid="5"/>
                                        </p:tgtEl>
                                        <p:attrNameLst>
                                          <p:attrName>ppt_x</p:attrName>
                                        </p:attrNameLst>
                                      </p:cBhvr>
                                      <p:tavLst>
                                        <p:tav tm="0">
                                          <p:val>
                                            <p:strVal val="#ppt_x+0.4"/>
                                          </p:val>
                                        </p:tav>
                                        <p:tav tm="100000">
                                          <p:val>
                                            <p:strVal val="#ppt_x-0.05"/>
                                          </p:val>
                                        </p:tav>
                                      </p:tavLst>
                                    </p:anim>
                                    <p:anim calcmode="lin" valueType="num">
                                      <p:cBhvr>
                                        <p:cTn id="74" dur="2400" decel="100000" fill="hold"/>
                                        <p:tgtEl>
                                          <p:spTgt spid="5"/>
                                        </p:tgtEl>
                                        <p:attrNameLst>
                                          <p:attrName>ppt_y</p:attrName>
                                        </p:attrNameLst>
                                      </p:cBhvr>
                                      <p:tavLst>
                                        <p:tav tm="0">
                                          <p:val>
                                            <p:strVal val="#ppt_y-0.4"/>
                                          </p:val>
                                        </p:tav>
                                        <p:tav tm="100000">
                                          <p:val>
                                            <p:strVal val="#ppt_y+0.1"/>
                                          </p:val>
                                        </p:tav>
                                      </p:tavLst>
                                    </p:anim>
                                    <p:anim calcmode="lin" valueType="num">
                                      <p:cBhvr>
                                        <p:cTn id="75"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76"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par>
                          <p:cTn id="77" fill="hold">
                            <p:stCondLst>
                              <p:cond delay="4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6"/>
                                        </p:tgtEl>
                                        <p:attrNameLst>
                                          <p:attrName>style.visibility</p:attrName>
                                        </p:attrNameLst>
                                      </p:cBhvr>
                                      <p:to>
                                        <p:strVal val="visible"/>
                                      </p:to>
                                    </p:set>
                                    <p:animEffect transition="in" filter="fade">
                                      <p:cBhvr>
                                        <p:cTn id="80" dur="1000"/>
                                        <p:tgtEl>
                                          <p:spTgt spid="6"/>
                                        </p:tgtEl>
                                      </p:cBhvr>
                                    </p:animEffect>
                                    <p:anim calcmode="lin" valueType="num">
                                      <p:cBhvr>
                                        <p:cTn id="81" dur="1000" fill="hold"/>
                                        <p:tgtEl>
                                          <p:spTgt spid="6"/>
                                        </p:tgtEl>
                                        <p:attrNameLst>
                                          <p:attrName>ppt_x</p:attrName>
                                        </p:attrNameLst>
                                      </p:cBhvr>
                                      <p:tavLst>
                                        <p:tav tm="0">
                                          <p:val>
                                            <p:strVal val="#ppt_x-.1"/>
                                          </p:val>
                                        </p:tav>
                                        <p:tav tm="100000">
                                          <p:val>
                                            <p:strVal val="#ppt_x"/>
                                          </p:val>
                                        </p:tav>
                                      </p:tavLst>
                                    </p:anim>
                                    <p:anim calcmode="lin" valueType="num">
                                      <p:cBhvr>
                                        <p:cTn id="8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38.jpg"/>
          <p:cNvPicPr>
            <a:picLocks noChangeAspect="1"/>
          </p:cNvPicPr>
          <p:nvPr/>
        </p:nvPicPr>
        <p:blipFill>
          <a:blip r:embed="rId2" cstate="print"/>
          <a:stretch>
            <a:fillRect/>
          </a:stretch>
        </p:blipFill>
        <p:spPr bwMode="auto">
          <a:xfrm>
            <a:off x="3760" y="0"/>
            <a:ext cx="913648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Triángulo isósceles"/>
          <p:cNvSpPr/>
          <p:nvPr/>
        </p:nvSpPr>
        <p:spPr>
          <a:xfrm rot="16200000">
            <a:off x="2791778" y="-934402"/>
            <a:ext cx="1203008" cy="3071813"/>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rot="16200000">
            <a:off x="2768204" y="266462"/>
            <a:ext cx="1250157" cy="3071813"/>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a:off x="2763918" y="1559481"/>
            <a:ext cx="1258729" cy="3071813"/>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6200000">
            <a:off x="2696052" y="2910364"/>
            <a:ext cx="1394460" cy="3071813"/>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H="1">
            <a:off x="5220653" y="-1005840"/>
            <a:ext cx="1131570" cy="3143250"/>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H="1">
            <a:off x="5161360" y="230744"/>
            <a:ext cx="1250157" cy="3143250"/>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5400000" flipH="1">
            <a:off x="5157074" y="1523762"/>
            <a:ext cx="1258729" cy="3143250"/>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H="1">
            <a:off x="5089208" y="2874645"/>
            <a:ext cx="1394460" cy="3143250"/>
          </a:xfrm>
          <a:prstGeom prst="triangle">
            <a:avLst/>
          </a:prstGeom>
          <a:gradFill flip="none" rotWithShape="1">
            <a:gsLst>
              <a:gs pos="0">
                <a:srgbClr val="D6B19C">
                  <a:alpha val="70000"/>
                </a:srgbClr>
              </a:gs>
              <a:gs pos="30000">
                <a:srgbClr val="D49E6C">
                  <a:alpha val="70000"/>
                </a:srgbClr>
              </a:gs>
              <a:gs pos="70000">
                <a:srgbClr val="A65528">
                  <a:alpha val="70000"/>
                </a:srgbClr>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827584" y="429994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recomendable visitar las grutas fuera de temporada vacacional o entre semana, pues se disfrutarán mejor con menos gente.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doors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ppt_x"/>
                                          </p:val>
                                        </p:tav>
                                        <p:tav tm="100000">
                                          <p:val>
                                            <p:strVal val="#ppt_x"/>
                                          </p:val>
                                        </p:tav>
                                      </p:tavLst>
                                    </p:anim>
                                    <p:anim calcmode="lin" valueType="num">
                                      <p:cBhvr additive="base">
                                        <p:cTn id="16" dur="3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2"/>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4"/>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6"/>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8"/>
                                        </p:tgtEl>
                                        <p:attrNameLst>
                                          <p:attrName>r</p:attrName>
                                        </p:attrNameLst>
                                      </p:cBhvr>
                                    </p:animRot>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ppt_x"/>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ppt_x"/>
                                          </p:val>
                                        </p:tav>
                                        <p:tav tm="100000">
                                          <p:val>
                                            <p:strVal val="#ppt_x"/>
                                          </p:val>
                                        </p:tav>
                                      </p:tavLst>
                                    </p:anim>
                                    <p:anim calcmode="lin" valueType="num">
                                      <p:cBhvr additive="base">
                                        <p:cTn id="44" dur="3000" fill="hold"/>
                                        <p:tgtEl>
                                          <p:spTgt spid="17"/>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3"/>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7"/>
                                        </p:tgtEl>
                                        <p:attrNameLst>
                                          <p:attrName>r</p:attrName>
                                        </p:attrNameLst>
                                      </p:cBhvr>
                                    </p:animRot>
                                  </p:childTnLst>
                                </p:cTn>
                              </p:par>
                            </p:childTnLst>
                          </p:cTn>
                        </p:par>
                        <p:par>
                          <p:cTn id="53" fill="hold">
                            <p:stCondLst>
                              <p:cond delay="3000"/>
                            </p:stCondLst>
                            <p:childTnLst>
                              <p:par>
                                <p:cTn id="54" presetID="2" presetClass="exit" presetSubtype="8" fill="hold" nodeType="after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0-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3"/>
                                        </p:tgtEl>
                                        <p:attrNameLst>
                                          <p:attrName>ppt_x</p:attrName>
                                        </p:attrNameLst>
                                      </p:cBhvr>
                                      <p:tavLst>
                                        <p:tav tm="0">
                                          <p:val>
                                            <p:strVal val="ppt_x"/>
                                          </p:val>
                                        </p:tav>
                                        <p:tav tm="100000">
                                          <p:val>
                                            <p:strVal val="0-ppt_w/2"/>
                                          </p:val>
                                        </p:tav>
                                      </p:tavLst>
                                    </p:anim>
                                    <p:anim calcmode="lin" valueType="num">
                                      <p:cBhvr additive="base">
                                        <p:cTn id="60" dur="3000"/>
                                        <p:tgtEl>
                                          <p:spTgt spid="13"/>
                                        </p:tgtEl>
                                        <p:attrNameLst>
                                          <p:attrName>ppt_y</p:attrName>
                                        </p:attrNameLst>
                                      </p:cBhvr>
                                      <p:tavLst>
                                        <p:tav tm="0">
                                          <p:val>
                                            <p:strVal val="ppt_y"/>
                                          </p:val>
                                        </p:tav>
                                        <p:tav tm="100000">
                                          <p:val>
                                            <p:strVal val="ppt_y"/>
                                          </p:val>
                                        </p:tav>
                                      </p:tavLst>
                                    </p:anim>
                                    <p:set>
                                      <p:cBhvr>
                                        <p:cTn id="61" dur="1" fill="hold">
                                          <p:stCondLst>
                                            <p:cond delay="2999"/>
                                          </p:stCondLst>
                                        </p:cTn>
                                        <p:tgtEl>
                                          <p:spTgt spid="13"/>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0-ppt_w/2"/>
                                          </p:val>
                                        </p:tav>
                                      </p:tavLst>
                                    </p:anim>
                                    <p:anim calcmode="lin" valueType="num">
                                      <p:cBhvr additive="base">
                                        <p:cTn id="64" dur="3000"/>
                                        <p:tgtEl>
                                          <p:spTgt spid="15"/>
                                        </p:tgtEl>
                                        <p:attrNameLst>
                                          <p:attrName>ppt_y</p:attrName>
                                        </p:attrNameLst>
                                      </p:cBhvr>
                                      <p:tavLst>
                                        <p:tav tm="0">
                                          <p:val>
                                            <p:strVal val="ppt_y"/>
                                          </p:val>
                                        </p:tav>
                                        <p:tav tm="100000">
                                          <p:val>
                                            <p:strVal val="ppt_y"/>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7"/>
                                        </p:tgtEl>
                                        <p:attrNameLst>
                                          <p:attrName>ppt_x</p:attrName>
                                        </p:attrNameLst>
                                      </p:cBhvr>
                                      <p:tavLst>
                                        <p:tav tm="0">
                                          <p:val>
                                            <p:strVal val="ppt_x"/>
                                          </p:val>
                                        </p:tav>
                                        <p:tav tm="100000">
                                          <p:val>
                                            <p:strVal val="0-ppt_w/2"/>
                                          </p:val>
                                        </p:tav>
                                      </p:tavLst>
                                    </p:anim>
                                    <p:anim calcmode="lin" valueType="num">
                                      <p:cBhvr additive="base">
                                        <p:cTn id="68" dur="3000"/>
                                        <p:tgtEl>
                                          <p:spTgt spid="17"/>
                                        </p:tgtEl>
                                        <p:attrNameLst>
                                          <p:attrName>ppt_y</p:attrName>
                                        </p:attrNameLst>
                                      </p:cBhvr>
                                      <p:tavLst>
                                        <p:tav tm="0">
                                          <p:val>
                                            <p:strVal val="ppt_y"/>
                                          </p:val>
                                        </p:tav>
                                        <p:tav tm="100000">
                                          <p:val>
                                            <p:strVal val="ppt_y"/>
                                          </p:val>
                                        </p:tav>
                                      </p:tavLst>
                                    </p:anim>
                                    <p:set>
                                      <p:cBhvr>
                                        <p:cTn id="69" dur="1" fill="hold">
                                          <p:stCondLst>
                                            <p:cond delay="2999"/>
                                          </p:stCondLst>
                                        </p:cTn>
                                        <p:tgtEl>
                                          <p:spTgt spid="17"/>
                                        </p:tgtEl>
                                        <p:attrNameLst>
                                          <p:attrName>style.visibility</p:attrName>
                                        </p:attrNameLst>
                                      </p:cBhvr>
                                      <p:to>
                                        <p:strVal val="hidden"/>
                                      </p:to>
                                    </p:set>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
                                        </p:tgtEl>
                                        <p:attrNameLst>
                                          <p:attrName>r</p:attrName>
                                        </p:attrNameLst>
                                      </p:cBhvr>
                                    </p:animRot>
                                  </p:childTnLst>
                                </p:cTn>
                              </p:par>
                              <p:par>
                                <p:cTn id="78" presetID="2" presetClass="exit" presetSubtype="2" fill="hold" nodeType="withEffect">
                                  <p:stCondLst>
                                    <p:cond delay="0"/>
                                  </p:stCondLst>
                                  <p:childTnLst>
                                    <p:anim calcmode="lin" valueType="num">
                                      <p:cBhvr additive="base">
                                        <p:cTn id="79" dur="3000"/>
                                        <p:tgtEl>
                                          <p:spTgt spid="2"/>
                                        </p:tgtEl>
                                        <p:attrNameLst>
                                          <p:attrName>ppt_x</p:attrName>
                                        </p:attrNameLst>
                                      </p:cBhvr>
                                      <p:tavLst>
                                        <p:tav tm="0">
                                          <p:val>
                                            <p:strVal val="ppt_x"/>
                                          </p:val>
                                        </p:tav>
                                        <p:tav tm="100000">
                                          <p:val>
                                            <p:strVal val="1+ppt_w/2"/>
                                          </p:val>
                                        </p:tav>
                                      </p:tavLst>
                                    </p:anim>
                                    <p:anim calcmode="lin" valueType="num">
                                      <p:cBhvr additive="base">
                                        <p:cTn id="80" dur="3000"/>
                                        <p:tgtEl>
                                          <p:spTgt spid="2"/>
                                        </p:tgtEl>
                                        <p:attrNameLst>
                                          <p:attrName>ppt_y</p:attrName>
                                        </p:attrNameLst>
                                      </p:cBhvr>
                                      <p:tavLst>
                                        <p:tav tm="0">
                                          <p:val>
                                            <p:strVal val="ppt_y"/>
                                          </p:val>
                                        </p:tav>
                                        <p:tav tm="100000">
                                          <p:val>
                                            <p:strVal val="ppt_y"/>
                                          </p:val>
                                        </p:tav>
                                      </p:tavLst>
                                    </p:anim>
                                    <p:set>
                                      <p:cBhvr>
                                        <p:cTn id="81" dur="1" fill="hold">
                                          <p:stCondLst>
                                            <p:cond delay="2999"/>
                                          </p:stCondLst>
                                        </p:cTn>
                                        <p:tgtEl>
                                          <p:spTgt spid="2"/>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4"/>
                                        </p:tgtEl>
                                        <p:attrNameLst>
                                          <p:attrName>ppt_x</p:attrName>
                                        </p:attrNameLst>
                                      </p:cBhvr>
                                      <p:tavLst>
                                        <p:tav tm="0">
                                          <p:val>
                                            <p:strVal val="ppt_x"/>
                                          </p:val>
                                        </p:tav>
                                        <p:tav tm="100000">
                                          <p:val>
                                            <p:strVal val="1+ppt_w/2"/>
                                          </p:val>
                                        </p:tav>
                                      </p:tavLst>
                                    </p:anim>
                                    <p:anim calcmode="lin" valueType="num">
                                      <p:cBhvr additive="base">
                                        <p:cTn id="84" dur="3000"/>
                                        <p:tgtEl>
                                          <p:spTgt spid="4"/>
                                        </p:tgtEl>
                                        <p:attrNameLst>
                                          <p:attrName>ppt_y</p:attrName>
                                        </p:attrNameLst>
                                      </p:cBhvr>
                                      <p:tavLst>
                                        <p:tav tm="0">
                                          <p:val>
                                            <p:strVal val="ppt_y"/>
                                          </p:val>
                                        </p:tav>
                                        <p:tav tm="100000">
                                          <p:val>
                                            <p:strVal val="ppt_y"/>
                                          </p:val>
                                        </p:tav>
                                      </p:tavLst>
                                    </p:anim>
                                    <p:set>
                                      <p:cBhvr>
                                        <p:cTn id="85" dur="1" fill="hold">
                                          <p:stCondLst>
                                            <p:cond delay="2999"/>
                                          </p:stCondLst>
                                        </p:cTn>
                                        <p:tgtEl>
                                          <p:spTgt spid="4"/>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1+ppt_w/2"/>
                                          </p:val>
                                        </p:tav>
                                      </p:tavLst>
                                    </p:anim>
                                    <p:anim calcmode="lin" valueType="num">
                                      <p:cBhvr additive="base">
                                        <p:cTn id="88" dur="3000"/>
                                        <p:tgtEl>
                                          <p:spTgt spid="6"/>
                                        </p:tgtEl>
                                        <p:attrNameLst>
                                          <p:attrName>ppt_y</p:attrName>
                                        </p:attrNameLst>
                                      </p:cBhvr>
                                      <p:tavLst>
                                        <p:tav tm="0">
                                          <p:val>
                                            <p:strVal val="ppt_y"/>
                                          </p:val>
                                        </p:tav>
                                        <p:tav tm="100000">
                                          <p:val>
                                            <p:strVal val="ppt_y"/>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1+ppt_w/2"/>
                                          </p:val>
                                        </p:tav>
                                      </p:tavLst>
                                    </p:anim>
                                    <p:anim calcmode="lin" valueType="num">
                                      <p:cBhvr additive="base">
                                        <p:cTn id="92" dur="3000"/>
                                        <p:tgtEl>
                                          <p:spTgt spid="8"/>
                                        </p:tgtEl>
                                        <p:attrNameLst>
                                          <p:attrName>ppt_y</p:attrName>
                                        </p:attrNameLst>
                                      </p:cBhvr>
                                      <p:tavLst>
                                        <p:tav tm="0">
                                          <p:val>
                                            <p:strVal val="ppt_y"/>
                                          </p:val>
                                        </p:tav>
                                        <p:tav tm="100000">
                                          <p:val>
                                            <p:strVal val="ppt_y"/>
                                          </p:val>
                                        </p:tav>
                                      </p:tavLst>
                                    </p:anim>
                                    <p:set>
                                      <p:cBhvr>
                                        <p:cTn id="93" dur="1" fill="hold">
                                          <p:stCondLst>
                                            <p:cond delay="2999"/>
                                          </p:stCondLst>
                                        </p:cTn>
                                        <p:tgtEl>
                                          <p:spTgt spid="8"/>
                                        </p:tgtEl>
                                        <p:attrNameLst>
                                          <p:attrName>style.visibility</p:attrName>
                                        </p:attrNameLst>
                                      </p:cBhvr>
                                      <p:to>
                                        <p:strVal val="hidden"/>
                                      </p:to>
                                    </p:set>
                                  </p:childTnLst>
                                </p:cTn>
                              </p:par>
                              <p:par>
                                <p:cTn id="94" presetID="8" presetClass="emph" presetSubtype="0" fill="hold" nodeType="withEffect">
                                  <p:stCondLst>
                                    <p:cond delay="0"/>
                                  </p:stCondLst>
                                  <p:childTnLst>
                                    <p:animRot by="21600000">
                                      <p:cBhvr>
                                        <p:cTn id="95" dur="3000" fill="hold"/>
                                        <p:tgtEl>
                                          <p:spTgt spid="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8"/>
                                        </p:tgtEl>
                                        <p:attrNameLst>
                                          <p:attrName>r</p:attrName>
                                        </p:attrNameLst>
                                      </p:cBhvr>
                                    </p:animRot>
                                  </p:childTnLst>
                                </p:cTn>
                              </p:par>
                              <p:par>
                                <p:cTn id="102" presetID="16" presetClass="entr" presetSubtype="37"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barn(outVertical)">
                                      <p:cBhvr>
                                        <p:cTn id="104" dur="3000"/>
                                        <p:tgtEl>
                                          <p:spTgt spid="20"/>
                                        </p:tgtEl>
                                      </p:cBhvr>
                                    </p:animEffect>
                                  </p:childTnLst>
                                </p:cTn>
                              </p:par>
                              <p:par>
                                <p:cTn id="105" presetID="50" presetClass="entr" presetSubtype="0" decel="100000" fill="hold"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3000" fill="hold"/>
                                        <p:tgtEl>
                                          <p:spTgt spid="20"/>
                                        </p:tgtEl>
                                        <p:attrNameLst>
                                          <p:attrName>ppt_w</p:attrName>
                                        </p:attrNameLst>
                                      </p:cBhvr>
                                      <p:tavLst>
                                        <p:tav tm="0">
                                          <p:val>
                                            <p:strVal val="#ppt_w+.3"/>
                                          </p:val>
                                        </p:tav>
                                        <p:tav tm="100000">
                                          <p:val>
                                            <p:strVal val="#ppt_w"/>
                                          </p:val>
                                        </p:tav>
                                      </p:tavLst>
                                    </p:anim>
                                    <p:anim calcmode="lin" valueType="num">
                                      <p:cBhvr>
                                        <p:cTn id="108" dur="3000" fill="hold"/>
                                        <p:tgtEl>
                                          <p:spTgt spid="20"/>
                                        </p:tgtEl>
                                        <p:attrNameLst>
                                          <p:attrName>ppt_h</p:attrName>
                                        </p:attrNameLst>
                                      </p:cBhvr>
                                      <p:tavLst>
                                        <p:tav tm="0">
                                          <p:val>
                                            <p:strVal val="#ppt_h"/>
                                          </p:val>
                                        </p:tav>
                                        <p:tav tm="100000">
                                          <p:val>
                                            <p:strVal val="#ppt_h"/>
                                          </p:val>
                                        </p:tav>
                                      </p:tavLst>
                                    </p:anim>
                                    <p:animEffect transition="in" filter="fade">
                                      <p:cBhvr>
                                        <p:cTn id="109" dur="3000"/>
                                        <p:tgtEl>
                                          <p:spTgt spid="20"/>
                                        </p:tgtEl>
                                      </p:cBhvr>
                                    </p:animEffect>
                                  </p:childTnLst>
                                </p:cTn>
                              </p:par>
                            </p:childTnLst>
                          </p:cTn>
                        </p:par>
                        <p:par>
                          <p:cTn id="110" fill="hold">
                            <p:stCondLst>
                              <p:cond delay="6000"/>
                            </p:stCondLst>
                            <p:childTnLst>
                              <p:par>
                                <p:cTn id="111" presetID="40" presetClass="entr" presetSubtype="0" fill="hold" grpId="0" nodeType="afterEffect">
                                  <p:stCondLst>
                                    <p:cond delay="0"/>
                                  </p:stCondLst>
                                  <p:iterate type="lt">
                                    <p:tmPct val="10000"/>
                                  </p:iterate>
                                  <p:childTnLst>
                                    <p:set>
                                      <p:cBhvr>
                                        <p:cTn id="112" dur="1" fill="hold">
                                          <p:stCondLst>
                                            <p:cond delay="0"/>
                                          </p:stCondLst>
                                        </p:cTn>
                                        <p:tgtEl>
                                          <p:spTgt spid="12"/>
                                        </p:tgtEl>
                                        <p:attrNameLst>
                                          <p:attrName>style.visibility</p:attrName>
                                        </p:attrNameLst>
                                      </p:cBhvr>
                                      <p:to>
                                        <p:strVal val="visible"/>
                                      </p:to>
                                    </p:set>
                                    <p:animEffect transition="in" filter="fade">
                                      <p:cBhvr>
                                        <p:cTn id="113" dur="1000"/>
                                        <p:tgtEl>
                                          <p:spTgt spid="12"/>
                                        </p:tgtEl>
                                      </p:cBhvr>
                                    </p:animEffect>
                                    <p:anim calcmode="lin" valueType="num">
                                      <p:cBhvr>
                                        <p:cTn id="114" dur="1000" fill="hold"/>
                                        <p:tgtEl>
                                          <p:spTgt spid="12"/>
                                        </p:tgtEl>
                                        <p:attrNameLst>
                                          <p:attrName>ppt_x</p:attrName>
                                        </p:attrNameLst>
                                      </p:cBhvr>
                                      <p:tavLst>
                                        <p:tav tm="0">
                                          <p:val>
                                            <p:strVal val="#ppt_x-.1"/>
                                          </p:val>
                                        </p:tav>
                                        <p:tav tm="100000">
                                          <p:val>
                                            <p:strVal val="#ppt_x"/>
                                          </p:val>
                                        </p:tav>
                                      </p:tavLst>
                                    </p:anim>
                                    <p:anim calcmode="lin" valueType="num">
                                      <p:cBhvr>
                                        <p:cTn id="11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na María\Desktop\plajyt-e-na-tailandskiq-brqg.jpg"/>
          <p:cNvPicPr>
            <a:picLocks noChangeAspect="1" noChangeArrowheads="1"/>
          </p:cNvPicPr>
          <p:nvPr/>
        </p:nvPicPr>
        <p:blipFill>
          <a:blip r:embed="rId2" cstate="print"/>
          <a:srcRect r="50092" b="50000"/>
          <a:stretch>
            <a:fillRect/>
          </a:stretch>
        </p:blipFill>
        <p:spPr bwMode="auto">
          <a:xfrm>
            <a:off x="16808" y="0"/>
            <a:ext cx="4555192" cy="2571750"/>
          </a:xfrm>
          <a:prstGeom prst="rect">
            <a:avLst/>
          </a:prstGeom>
          <a:noFill/>
          <a:ln w="9525">
            <a:noFill/>
            <a:miter lim="800000"/>
            <a:headEnd/>
            <a:tailEnd/>
          </a:ln>
        </p:spPr>
      </p:pic>
      <p:pic>
        <p:nvPicPr>
          <p:cNvPr id="3" name="Picture 2" descr="C:\Users\Ana María\Desktop\plajyt-e-na-tailandskiq-brqg.jpg"/>
          <p:cNvPicPr>
            <a:picLocks noChangeAspect="1" noChangeArrowheads="1"/>
          </p:cNvPicPr>
          <p:nvPr/>
        </p:nvPicPr>
        <p:blipFill>
          <a:blip r:embed="rId2" cstate="print"/>
          <a:srcRect l="50092" b="50000"/>
          <a:stretch>
            <a:fillRect/>
          </a:stretch>
        </p:blipFill>
        <p:spPr bwMode="auto">
          <a:xfrm>
            <a:off x="4572000" y="0"/>
            <a:ext cx="4555191" cy="2571750"/>
          </a:xfrm>
          <a:prstGeom prst="rect">
            <a:avLst/>
          </a:prstGeom>
          <a:noFill/>
          <a:ln w="9525">
            <a:noFill/>
            <a:miter lim="800000"/>
            <a:headEnd/>
            <a:tailEnd/>
          </a:ln>
        </p:spPr>
      </p:pic>
      <p:pic>
        <p:nvPicPr>
          <p:cNvPr id="5" name="Picture 2" descr="C:\Users\Ana María\Desktop\plajyt-e-na-tailandskiq-brqg.jpg"/>
          <p:cNvPicPr>
            <a:picLocks noChangeAspect="1" noChangeArrowheads="1"/>
          </p:cNvPicPr>
          <p:nvPr/>
        </p:nvPicPr>
        <p:blipFill>
          <a:blip r:embed="rId2" cstate="print"/>
          <a:srcRect t="50000" r="50092"/>
          <a:stretch>
            <a:fillRect/>
          </a:stretch>
        </p:blipFill>
        <p:spPr bwMode="auto">
          <a:xfrm>
            <a:off x="16808" y="2571750"/>
            <a:ext cx="4555192" cy="2571750"/>
          </a:xfrm>
          <a:prstGeom prst="rect">
            <a:avLst/>
          </a:prstGeom>
          <a:noFill/>
          <a:ln w="9525">
            <a:noFill/>
            <a:miter lim="800000"/>
            <a:headEnd/>
            <a:tailEnd/>
          </a:ln>
        </p:spPr>
      </p:pic>
      <p:pic>
        <p:nvPicPr>
          <p:cNvPr id="6" name="Picture 2" descr="C:\Users\Ana María\Desktop\plajyt-e-na-tailandskiq-brqg.jpg"/>
          <p:cNvPicPr>
            <a:picLocks noChangeAspect="1" noChangeArrowheads="1"/>
          </p:cNvPicPr>
          <p:nvPr/>
        </p:nvPicPr>
        <p:blipFill>
          <a:blip r:embed="rId2" cstate="print"/>
          <a:srcRect l="50092" t="50000"/>
          <a:stretch>
            <a:fillRect/>
          </a:stretch>
        </p:blipFill>
        <p:spPr bwMode="auto">
          <a:xfrm>
            <a:off x="4572000" y="2571750"/>
            <a:ext cx="4555191" cy="2571750"/>
          </a:xfrm>
          <a:prstGeom prst="rect">
            <a:avLst/>
          </a:prstGeom>
          <a:noFill/>
          <a:ln w="9525">
            <a:noFill/>
            <a:miter lim="800000"/>
            <a:headEnd/>
            <a:tailEnd/>
          </a:ln>
        </p:spPr>
      </p:pic>
      <p:sp>
        <p:nvSpPr>
          <p:cNvPr id="7" name="6 CuadroTexto"/>
          <p:cNvSpPr txBox="1"/>
          <p:nvPr/>
        </p:nvSpPr>
        <p:spPr>
          <a:xfrm>
            <a:off x="539552"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se encuentran en el estado de Hidalgo México en el Cañón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y a aproximadamente 4 horas en auto desde la Ciudad de México, 4.5 horas desde Guanajuato, 3 horas desde la ciudad de Querétaro y 4 horas desde el encantador San Miguel de Allende.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window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3000" fill="hold"/>
                                        <p:tgtEl>
                                          <p:spTgt spid="11266"/>
                                        </p:tgtEl>
                                        <p:attrNameLst>
                                          <p:attrName>ppt_x</p:attrName>
                                        </p:attrNameLst>
                                      </p:cBhvr>
                                      <p:tavLst>
                                        <p:tav tm="0">
                                          <p:val>
                                            <p:strVal val="0-#ppt_w/2"/>
                                          </p:val>
                                        </p:tav>
                                        <p:tav tm="100000">
                                          <p:val>
                                            <p:strVal val="#ppt_x"/>
                                          </p:val>
                                        </p:tav>
                                      </p:tavLst>
                                    </p:anim>
                                    <p:anim calcmode="lin" valueType="num">
                                      <p:cBhvr additive="base">
                                        <p:cTn id="8" dur="3000" fill="hold"/>
                                        <p:tgtEl>
                                          <p:spTgt spid="11266"/>
                                        </p:tgtEl>
                                        <p:attrNameLst>
                                          <p:attrName>ppt_y</p:attrName>
                                        </p:attrNameLst>
                                      </p:cBhvr>
                                      <p:tavLst>
                                        <p:tav tm="0">
                                          <p:val>
                                            <p:strVal val="#ppt_y"/>
                                          </p:val>
                                        </p:tav>
                                        <p:tav tm="100000">
                                          <p:val>
                                            <p:strVal val="#ppt_y"/>
                                          </p:val>
                                        </p:tav>
                                      </p:tavLst>
                                    </p:anim>
                                  </p:childTnLst>
                                </p:cTn>
                              </p:par>
                              <p:par>
                                <p:cTn id="9" presetID="18" presetClass="entr" presetSubtype="9"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strips(upLeft)">
                                      <p:cBhvr>
                                        <p:cTn id="11" dur="3000"/>
                                        <p:tgtEl>
                                          <p:spTgt spid="11266"/>
                                        </p:tgtEl>
                                      </p:cBhvr>
                                    </p:animEffect>
                                  </p:childTnLst>
                                </p:cTn>
                              </p:par>
                              <p:par>
                                <p:cTn id="12" presetID="23" presetClass="entr" presetSubtype="288"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3000" fill="hold"/>
                                        <p:tgtEl>
                                          <p:spTgt spid="11266"/>
                                        </p:tgtEl>
                                        <p:attrNameLst>
                                          <p:attrName>ppt_w</p:attrName>
                                        </p:attrNameLst>
                                      </p:cBhvr>
                                      <p:tavLst>
                                        <p:tav tm="0">
                                          <p:val>
                                            <p:strVal val="4/3*#ppt_w"/>
                                          </p:val>
                                        </p:tav>
                                        <p:tav tm="100000">
                                          <p:val>
                                            <p:strVal val="#ppt_w"/>
                                          </p:val>
                                        </p:tav>
                                      </p:tavLst>
                                    </p:anim>
                                    <p:anim calcmode="lin" valueType="num">
                                      <p:cBhvr>
                                        <p:cTn id="15" dur="3000" fill="hold"/>
                                        <p:tgtEl>
                                          <p:spTgt spid="11266"/>
                                        </p:tgtEl>
                                        <p:attrNameLst>
                                          <p:attrName>ppt_h</p:attrName>
                                        </p:attrNameLst>
                                      </p:cBhvr>
                                      <p:tavLst>
                                        <p:tav tm="0">
                                          <p:val>
                                            <p:strVal val="4/3*#ppt_h"/>
                                          </p:val>
                                        </p:tav>
                                        <p:tav tm="100000">
                                          <p:val>
                                            <p:strVal val="#ppt_h"/>
                                          </p:val>
                                        </p:tav>
                                      </p:tavLst>
                                    </p:anim>
                                  </p:childTnLst>
                                </p:cTn>
                              </p:par>
                              <p:par>
                                <p:cTn id="16" presetID="2"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1+#ppt_w/2"/>
                                          </p:val>
                                        </p:tav>
                                        <p:tav tm="100000">
                                          <p:val>
                                            <p:strVal val="#ppt_x"/>
                                          </p:val>
                                        </p:tav>
                                      </p:tavLst>
                                    </p:anim>
                                    <p:anim calcmode="lin" valueType="num">
                                      <p:cBhvr additive="base">
                                        <p:cTn id="19" dur="3000" fill="hold"/>
                                        <p:tgtEl>
                                          <p:spTgt spid="3"/>
                                        </p:tgtEl>
                                        <p:attrNameLst>
                                          <p:attrName>ppt_y</p:attrName>
                                        </p:attrNameLst>
                                      </p:cBhvr>
                                      <p:tavLst>
                                        <p:tav tm="0">
                                          <p:val>
                                            <p:strVal val="#ppt_y"/>
                                          </p:val>
                                        </p:tav>
                                        <p:tav tm="100000">
                                          <p:val>
                                            <p:strVal val="#ppt_y"/>
                                          </p:val>
                                        </p:tav>
                                      </p:tavLst>
                                    </p:anim>
                                  </p:childTnLst>
                                </p:cTn>
                              </p:par>
                              <p:par>
                                <p:cTn id="20" presetID="18" presetClass="entr" presetSubtype="3"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upRight)">
                                      <p:cBhvr>
                                        <p:cTn id="22" dur="3000"/>
                                        <p:tgtEl>
                                          <p:spTgt spid="3"/>
                                        </p:tgtEl>
                                      </p:cBhvr>
                                    </p:animEffect>
                                  </p:childTnLst>
                                </p:cTn>
                              </p:par>
                              <p:par>
                                <p:cTn id="23" presetID="2" presetClass="entr" presetSubtype="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1+#ppt_w/2"/>
                                          </p:val>
                                        </p:tav>
                                        <p:tav tm="100000">
                                          <p:val>
                                            <p:strVal val="#ppt_x"/>
                                          </p:val>
                                        </p:tav>
                                      </p:tavLst>
                                    </p:anim>
                                    <p:anim calcmode="lin" valueType="num">
                                      <p:cBhvr additive="base">
                                        <p:cTn id="26" dur="3000" fill="hold"/>
                                        <p:tgtEl>
                                          <p:spTgt spid="6"/>
                                        </p:tgtEl>
                                        <p:attrNameLst>
                                          <p:attrName>ppt_y</p:attrName>
                                        </p:attrNameLst>
                                      </p:cBhvr>
                                      <p:tavLst>
                                        <p:tav tm="0">
                                          <p:val>
                                            <p:strVal val="#ppt_y"/>
                                          </p:val>
                                        </p:tav>
                                        <p:tav tm="100000">
                                          <p:val>
                                            <p:strVal val="#ppt_y"/>
                                          </p:val>
                                        </p:tav>
                                      </p:tavLst>
                                    </p:anim>
                                  </p:childTnLst>
                                </p:cTn>
                              </p:par>
                              <p:par>
                                <p:cTn id="27" presetID="23" presetClass="entr" presetSubtype="288"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ppt_w</p:attrName>
                                        </p:attrNameLst>
                                      </p:cBhvr>
                                      <p:tavLst>
                                        <p:tav tm="0">
                                          <p:val>
                                            <p:strVal val="4/3*#ppt_w"/>
                                          </p:val>
                                        </p:tav>
                                        <p:tav tm="100000">
                                          <p:val>
                                            <p:strVal val="#ppt_w"/>
                                          </p:val>
                                        </p:tav>
                                      </p:tavLst>
                                    </p:anim>
                                    <p:anim calcmode="lin" valueType="num">
                                      <p:cBhvr>
                                        <p:cTn id="30" dur="3000" fill="hold"/>
                                        <p:tgtEl>
                                          <p:spTgt spid="3"/>
                                        </p:tgtEl>
                                        <p:attrNameLst>
                                          <p:attrName>ppt_h</p:attrName>
                                        </p:attrNameLst>
                                      </p:cBhvr>
                                      <p:tavLst>
                                        <p:tav tm="0">
                                          <p:val>
                                            <p:strVal val="4/3*#ppt_h"/>
                                          </p:val>
                                        </p:tav>
                                        <p:tav tm="100000">
                                          <p:val>
                                            <p:strVal val="#ppt_h"/>
                                          </p:val>
                                        </p:tav>
                                      </p:tavLst>
                                    </p:anim>
                                  </p:childTnLst>
                                </p:cTn>
                              </p:par>
                              <p:par>
                                <p:cTn id="31" presetID="18"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strips(downRight)">
                                      <p:cBhvr>
                                        <p:cTn id="33" dur="3000"/>
                                        <p:tgtEl>
                                          <p:spTgt spid="6"/>
                                        </p:tgtEl>
                                      </p:cBhvr>
                                    </p:animEffect>
                                  </p:childTnLst>
                                </p:cTn>
                              </p:par>
                              <p:par>
                                <p:cTn id="34" presetID="2" presetClass="entr" presetSubtype="8"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3000" fill="hold"/>
                                        <p:tgtEl>
                                          <p:spTgt spid="5"/>
                                        </p:tgtEl>
                                        <p:attrNameLst>
                                          <p:attrName>ppt_x</p:attrName>
                                        </p:attrNameLst>
                                      </p:cBhvr>
                                      <p:tavLst>
                                        <p:tav tm="0">
                                          <p:val>
                                            <p:strVal val="0-#ppt_w/2"/>
                                          </p:val>
                                        </p:tav>
                                        <p:tav tm="100000">
                                          <p:val>
                                            <p:strVal val="#ppt_x"/>
                                          </p:val>
                                        </p:tav>
                                      </p:tavLst>
                                    </p:anim>
                                    <p:anim calcmode="lin" valueType="num">
                                      <p:cBhvr additive="base">
                                        <p:cTn id="37" dur="3000" fill="hold"/>
                                        <p:tgtEl>
                                          <p:spTgt spid="5"/>
                                        </p:tgtEl>
                                        <p:attrNameLst>
                                          <p:attrName>ppt_y</p:attrName>
                                        </p:attrNameLst>
                                      </p:cBhvr>
                                      <p:tavLst>
                                        <p:tav tm="0">
                                          <p:val>
                                            <p:strVal val="#ppt_y"/>
                                          </p:val>
                                        </p:tav>
                                        <p:tav tm="100000">
                                          <p:val>
                                            <p:strVal val="#ppt_y"/>
                                          </p:val>
                                        </p:tav>
                                      </p:tavLst>
                                    </p:anim>
                                  </p:childTnLst>
                                </p:cTn>
                              </p:par>
                              <p:par>
                                <p:cTn id="38" presetID="23" presetClass="entr" presetSubtype="28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3000" fill="hold"/>
                                        <p:tgtEl>
                                          <p:spTgt spid="6"/>
                                        </p:tgtEl>
                                        <p:attrNameLst>
                                          <p:attrName>ppt_w</p:attrName>
                                        </p:attrNameLst>
                                      </p:cBhvr>
                                      <p:tavLst>
                                        <p:tav tm="0">
                                          <p:val>
                                            <p:strVal val="4/3*#ppt_w"/>
                                          </p:val>
                                        </p:tav>
                                        <p:tav tm="100000">
                                          <p:val>
                                            <p:strVal val="#ppt_w"/>
                                          </p:val>
                                        </p:tav>
                                      </p:tavLst>
                                    </p:anim>
                                    <p:anim calcmode="lin" valueType="num">
                                      <p:cBhvr>
                                        <p:cTn id="41" dur="3000" fill="hold"/>
                                        <p:tgtEl>
                                          <p:spTgt spid="6"/>
                                        </p:tgtEl>
                                        <p:attrNameLst>
                                          <p:attrName>ppt_h</p:attrName>
                                        </p:attrNameLst>
                                      </p:cBhvr>
                                      <p:tavLst>
                                        <p:tav tm="0">
                                          <p:val>
                                            <p:strVal val="4/3*#ppt_h"/>
                                          </p:val>
                                        </p:tav>
                                        <p:tav tm="100000">
                                          <p:val>
                                            <p:strVal val="#ppt_h"/>
                                          </p:val>
                                        </p:tav>
                                      </p:tavLst>
                                    </p:anim>
                                  </p:childTnLst>
                                </p:cTn>
                              </p:par>
                              <p:par>
                                <p:cTn id="42" presetID="18" presetClass="entr" presetSubtype="12"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strips(downLeft)">
                                      <p:cBhvr>
                                        <p:cTn id="44" dur="3000"/>
                                        <p:tgtEl>
                                          <p:spTgt spid="5"/>
                                        </p:tgtEl>
                                      </p:cBhvr>
                                    </p:animEffect>
                                  </p:childTnLst>
                                </p:cTn>
                              </p:par>
                              <p:par>
                                <p:cTn id="45" presetID="23" presetClass="entr" presetSubtype="28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3000" fill="hold"/>
                                        <p:tgtEl>
                                          <p:spTgt spid="5"/>
                                        </p:tgtEl>
                                        <p:attrNameLst>
                                          <p:attrName>ppt_w</p:attrName>
                                        </p:attrNameLst>
                                      </p:cBhvr>
                                      <p:tavLst>
                                        <p:tav tm="0">
                                          <p:val>
                                            <p:strVal val="4/3*#ppt_w"/>
                                          </p:val>
                                        </p:tav>
                                        <p:tav tm="100000">
                                          <p:val>
                                            <p:strVal val="#ppt_w"/>
                                          </p:val>
                                        </p:tav>
                                      </p:tavLst>
                                    </p:anim>
                                    <p:anim calcmode="lin" valueType="num">
                                      <p:cBhvr>
                                        <p:cTn id="48" dur="3000" fill="hold"/>
                                        <p:tgtEl>
                                          <p:spTgt spid="5"/>
                                        </p:tgtEl>
                                        <p:attrNameLst>
                                          <p:attrName>ppt_h</p:attrName>
                                        </p:attrNameLst>
                                      </p:cBhvr>
                                      <p:tavLst>
                                        <p:tav tm="0">
                                          <p:val>
                                            <p:strVal val="4/3*#ppt_h"/>
                                          </p:val>
                                        </p:tav>
                                        <p:tav tm="100000">
                                          <p:val>
                                            <p:strVal val="#ppt_h"/>
                                          </p:val>
                                        </p:tav>
                                      </p:tavLst>
                                    </p:anim>
                                  </p:childTnLst>
                                </p:cTn>
                              </p:par>
                            </p:childTnLst>
                          </p:cTn>
                        </p:par>
                        <p:par>
                          <p:cTn id="49" fill="hold">
                            <p:stCondLst>
                              <p:cond delay="3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 (17).jpg"/>
          <p:cNvPicPr>
            <a:picLocks noChangeAspect="1"/>
          </p:cNvPicPr>
          <p:nvPr/>
        </p:nvPicPr>
        <p:blipFill>
          <a:blip r:embed="rId2" cstate="print"/>
          <a:stretch>
            <a:fillRect/>
          </a:stretch>
        </p:blipFill>
        <p:spPr bwMode="auto">
          <a:xfrm>
            <a:off x="1" y="15717"/>
            <a:ext cx="9144000" cy="51120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 (17).jpg"/>
          <p:cNvPicPr>
            <a:picLocks noChangeAspect="1"/>
          </p:cNvPicPr>
          <p:nvPr/>
        </p:nvPicPr>
        <p:blipFill>
          <a:blip r:embed="rId3" cstate="print"/>
          <a:srcRect l="65668" t="44652" r="12408" b="29305"/>
          <a:stretch>
            <a:fillRect/>
          </a:stretch>
        </p:blipFill>
        <p:spPr>
          <a:xfrm>
            <a:off x="10336061" y="-1232322"/>
            <a:ext cx="48102" cy="34289"/>
          </a:xfrm>
          <a:prstGeom prst="ellipse">
            <a:avLst/>
          </a:prstGeom>
          <a:effectLst>
            <a:softEdge rad="317500"/>
          </a:effectLst>
        </p:spPr>
      </p:pic>
      <p:pic>
        <p:nvPicPr>
          <p:cNvPr id="6" name="5 Imagen" descr="1 (17).jpg"/>
          <p:cNvPicPr>
            <a:picLocks noChangeAspect="1"/>
          </p:cNvPicPr>
          <p:nvPr/>
        </p:nvPicPr>
        <p:blipFill>
          <a:blip r:embed="rId3" cstate="print"/>
          <a:srcRect l="65668" t="44652" r="12408" b="29305"/>
          <a:stretch>
            <a:fillRect/>
          </a:stretch>
        </p:blipFill>
        <p:spPr>
          <a:xfrm flipH="1">
            <a:off x="7838145" y="-910851"/>
            <a:ext cx="48102" cy="34289"/>
          </a:xfrm>
          <a:prstGeom prst="ellipse">
            <a:avLst/>
          </a:prstGeom>
          <a:effectLst>
            <a:softEdge rad="317500"/>
          </a:effectLst>
        </p:spPr>
      </p:pic>
      <p:pic>
        <p:nvPicPr>
          <p:cNvPr id="7" name="6 Imagen" descr="1 (17).jpg"/>
          <p:cNvPicPr>
            <a:picLocks noChangeAspect="1"/>
          </p:cNvPicPr>
          <p:nvPr/>
        </p:nvPicPr>
        <p:blipFill>
          <a:blip r:embed="rId3" cstate="print"/>
          <a:srcRect l="65668" t="44652" r="12408" b="29305"/>
          <a:stretch>
            <a:fillRect/>
          </a:stretch>
        </p:blipFill>
        <p:spPr>
          <a:xfrm flipH="1">
            <a:off x="9670130" y="-696537"/>
            <a:ext cx="48102" cy="34289"/>
          </a:xfrm>
          <a:prstGeom prst="ellipse">
            <a:avLst/>
          </a:prstGeom>
          <a:effectLst>
            <a:softEdge rad="317500"/>
          </a:effectLst>
        </p:spPr>
      </p:pic>
      <p:pic>
        <p:nvPicPr>
          <p:cNvPr id="8" name="7 Imagen" descr="1 (17).jpg"/>
          <p:cNvPicPr>
            <a:picLocks noChangeAspect="1"/>
          </p:cNvPicPr>
          <p:nvPr/>
        </p:nvPicPr>
        <p:blipFill>
          <a:blip r:embed="rId3" cstate="print"/>
          <a:srcRect l="65668" t="44652" r="12408" b="29305"/>
          <a:stretch>
            <a:fillRect/>
          </a:stretch>
        </p:blipFill>
        <p:spPr>
          <a:xfrm flipH="1">
            <a:off x="9481219" y="-884044"/>
            <a:ext cx="48102" cy="34289"/>
          </a:xfrm>
          <a:prstGeom prst="ellipse">
            <a:avLst/>
          </a:prstGeom>
          <a:effectLst>
            <a:softEdge rad="317500"/>
          </a:effectLst>
        </p:spPr>
      </p:pic>
      <p:sp>
        <p:nvSpPr>
          <p:cNvPr id="9" name="8 Rectángulo"/>
          <p:cNvSpPr/>
          <p:nvPr/>
        </p:nvSpPr>
        <p:spPr>
          <a:xfrm>
            <a:off x="0" y="0"/>
            <a:ext cx="9144000" cy="5143500"/>
          </a:xfrm>
          <a:prstGeom prst="rect">
            <a:avLst/>
          </a:prstGeom>
          <a:solidFill>
            <a:schemeClr val="accent5">
              <a:lumMod val="75000"/>
              <a:alpha val="70000"/>
            </a:schemeClr>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28625" y="214313"/>
            <a:ext cx="8286750" cy="4774883"/>
          </a:xfrm>
          <a:prstGeom prst="rect">
            <a:avLst/>
          </a:prstGeom>
          <a:solidFill>
            <a:schemeClr val="accent5">
              <a:alpha val="55000"/>
            </a:schemeClr>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42938" y="428625"/>
            <a:ext cx="7796212" cy="4354830"/>
          </a:xfrm>
          <a:prstGeom prst="rect">
            <a:avLst/>
          </a:prstGeom>
          <a:solidFill>
            <a:schemeClr val="accent5">
              <a:lumMod val="60000"/>
              <a:lumOff val="40000"/>
              <a:alpha val="55000"/>
            </a:schemeClr>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928689" y="588645"/>
            <a:ext cx="7234237" cy="4040505"/>
          </a:xfrm>
          <a:prstGeom prst="rect">
            <a:avLst/>
          </a:prstGeom>
          <a:solidFill>
            <a:schemeClr val="accent5">
              <a:lumMod val="40000"/>
              <a:lumOff val="60000"/>
              <a:alpha val="55000"/>
            </a:schemeClr>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es enorme e incluye algunas de las cascadas más hermosas de México , piscinas naturales y un río. El agua es de un color turquesa claro surrealista y es cálida.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11"/>
                                        </p:tgtEl>
                                      </p:cBhvr>
                                    </p:animEffect>
                                    <p:set>
                                      <p:cBhvr>
                                        <p:cTn id="13" dur="1" fill="hold">
                                          <p:stCondLst>
                                            <p:cond delay="2999"/>
                                          </p:stCondLst>
                                        </p:cTn>
                                        <p:tgtEl>
                                          <p:spTgt spid="11"/>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par>
                                <p:cTn id="24" presetID="7"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ppt_x"/>
                                          </p:val>
                                        </p:tav>
                                        <p:tav tm="100000">
                                          <p:val>
                                            <p:strVal val="#ppt_x"/>
                                          </p:val>
                                        </p:tav>
                                      </p:tavLst>
                                    </p:anim>
                                    <p:anim calcmode="lin" valueType="num">
                                      <p:cBhvr additive="base">
                                        <p:cTn id="27" dur="3000" fill="hold"/>
                                        <p:tgtEl>
                                          <p:spTgt spid="4"/>
                                        </p:tgtEl>
                                        <p:attrNameLst>
                                          <p:attrName>ppt_y</p:attrName>
                                        </p:attrNameLst>
                                      </p:cBhvr>
                                      <p:tavLst>
                                        <p:tav tm="0">
                                          <p:val>
                                            <p:strVal val="0-#ppt_h/2"/>
                                          </p:val>
                                        </p:tav>
                                        <p:tav tm="100000">
                                          <p:val>
                                            <p:strVal val="#ppt_y"/>
                                          </p:val>
                                        </p:tav>
                                      </p:tavLst>
                                    </p:anim>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1"/>
                                          </p:val>
                                        </p:tav>
                                        <p:tav tm="100000">
                                          <p:val>
                                            <p:strVal val="#ppt_x"/>
                                          </p:val>
                                        </p:tav>
                                      </p:tavLst>
                                    </p:anim>
                                    <p:anim calcmode="lin" valueType="num">
                                      <p:cBhvr>
                                        <p:cTn id="3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54753.jpg"/>
          <p:cNvPicPr>
            <a:picLocks noChangeAspect="1"/>
          </p:cNvPicPr>
          <p:nvPr/>
        </p:nvPicPr>
        <p:blipFill>
          <a:blip r:embed="rId2" cstate="print"/>
          <a:stretch>
            <a:fillRect/>
          </a:stretch>
        </p:blipFill>
        <p:spPr bwMode="auto">
          <a:xfrm>
            <a:off x="0" y="10002"/>
            <a:ext cx="9143999" cy="512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a:off x="0" y="2517458"/>
            <a:ext cx="9144000" cy="2626043"/>
          </a:xfrm>
          <a:prstGeom prst="trapezoid">
            <a:avLst>
              <a:gd name="adj" fmla="val 115940"/>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9144000" cy="2517458"/>
          </a:xfrm>
          <a:prstGeom prst="trapezoid">
            <a:avLst>
              <a:gd name="adj" fmla="val 121046"/>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5400000">
            <a:off x="-464343" y="464344"/>
            <a:ext cx="5143500" cy="4214813"/>
          </a:xfrm>
          <a:prstGeom prst="triangle">
            <a:avLst>
              <a:gd name="adj" fmla="val 49167"/>
            </a:avLst>
          </a:prstGeom>
          <a:solidFill>
            <a:schemeClr val="accent5">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flipV="1">
            <a:off x="4469607" y="469107"/>
            <a:ext cx="5143500" cy="4205287"/>
          </a:xfrm>
          <a:prstGeom prst="triangle">
            <a:avLst>
              <a:gd name="adj" fmla="val 48611"/>
            </a:avLst>
          </a:prstGeom>
          <a:solidFill>
            <a:schemeClr val="accent5">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827584"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visitantes menos aventureros o con niños pequeños, la zona de Paraíso Escondido tiene una serie de aguas termales interconectadas que sobresalen de la ladera de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window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
                                          </p:val>
                                        </p:tav>
                                      </p:tavLst>
                                    </p:anim>
                                    <p:anim calcmode="lin" valueType="num">
                                      <p:cBhvr>
                                        <p:cTn id="19" dur="3000"/>
                                        <p:tgtEl>
                                          <p:spTgt spid="6"/>
                                        </p:tgtEl>
                                        <p:attrNameLst>
                                          <p:attrName>ppt_y</p:attrName>
                                        </p:attrNameLst>
                                      </p:cBhvr>
                                      <p:tavLst>
                                        <p:tav tm="0">
                                          <p:val>
                                            <p:strVal val="ppt_y"/>
                                          </p:val>
                                        </p:tav>
                                        <p:tav tm="100000">
                                          <p:val>
                                            <p:strVal val="ppt_y-ppt_h/2"/>
                                          </p:val>
                                        </p:tav>
                                      </p:tavLst>
                                    </p:anim>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
                                          </p:val>
                                        </p:tav>
                                      </p:tavLst>
                                    </p:anim>
                                    <p:anim calcmode="lin" valueType="num">
                                      <p:cBhvr>
                                        <p:cTn id="25" dur="3000"/>
                                        <p:tgtEl>
                                          <p:spTgt spid="5"/>
                                        </p:tgtEl>
                                        <p:attrNameLst>
                                          <p:attrName>ppt_y</p:attrName>
                                        </p:attrNameLst>
                                      </p:cBhvr>
                                      <p:tavLst>
                                        <p:tav tm="0">
                                          <p:val>
                                            <p:strVal val="ppt_y"/>
                                          </p:val>
                                        </p:tav>
                                        <p:tav tm="100000">
                                          <p:val>
                                            <p:strVal val="ppt_y+ppt_h/2"/>
                                          </p:val>
                                        </p:tav>
                                      </p:tavLst>
                                    </p:anim>
                                    <p:anim calcmode="lin" valueType="num">
                                      <p:cBhvr>
                                        <p:cTn id="26" dur="3000"/>
                                        <p:tgtEl>
                                          <p:spTgt spid="5"/>
                                        </p:tgtEl>
                                        <p:attrNameLst>
                                          <p:attrName>ppt_w</p:attrName>
                                        </p:attrNameLst>
                                      </p:cBhvr>
                                      <p:tavLst>
                                        <p:tav tm="0">
                                          <p:val>
                                            <p:strVal val="ppt_w"/>
                                          </p:val>
                                        </p:tav>
                                        <p:tav tm="100000">
                                          <p:val>
                                            <p:strVal val="ppt_w"/>
                                          </p:val>
                                        </p:tav>
                                      </p:tavLst>
                                    </p:anim>
                                    <p:anim calcmode="lin" valueType="num">
                                      <p:cBhvr>
                                        <p:cTn id="27" dur="3000"/>
                                        <p:tgtEl>
                                          <p:spTgt spid="5"/>
                                        </p:tgtEl>
                                        <p:attrNameLst>
                                          <p:attrName>ppt_h</p:attrName>
                                        </p:attrNameLst>
                                      </p:cBhvr>
                                      <p:tavLst>
                                        <p:tav tm="0">
                                          <p:val>
                                            <p:strVal val="ppt_h"/>
                                          </p:val>
                                        </p:tav>
                                        <p:tav tm="100000">
                                          <p:val>
                                            <p:fltVal val="0"/>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4/3*#ppt_w"/>
                                          </p:val>
                                        </p:tav>
                                        <p:tav tm="100000">
                                          <p:val>
                                            <p:strVal val="#ppt_w"/>
                                          </p:val>
                                        </p:tav>
                                      </p:tavLst>
                                    </p:anim>
                                    <p:anim calcmode="lin" valueType="num">
                                      <p:cBhvr>
                                        <p:cTn id="32" dur="3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E:\MIS COSAS\DOCUMENTOS ANA\PAISAJES\PAISAJES\PAISAJES-4\95f757891d733dd31f7875aad8f47eba.jpg"/>
          <p:cNvPicPr>
            <a:picLocks noChangeAspect="1" noChangeArrowheads="1"/>
          </p:cNvPicPr>
          <p:nvPr/>
        </p:nvPicPr>
        <p:blipFill>
          <a:blip r:embed="rId2" cstate="print"/>
          <a:srcRect r="50000"/>
          <a:stretch>
            <a:fillRect/>
          </a:stretch>
        </p:blipFill>
        <p:spPr bwMode="auto">
          <a:xfrm>
            <a:off x="0" y="-308570"/>
            <a:ext cx="4572000" cy="5832648"/>
          </a:xfrm>
          <a:prstGeom prst="rect">
            <a:avLst/>
          </a:prstGeom>
          <a:noFill/>
          <a:ln w="9525">
            <a:noFill/>
            <a:miter lim="800000"/>
            <a:headEnd/>
            <a:tailEnd/>
          </a:ln>
        </p:spPr>
      </p:pic>
      <p:pic>
        <p:nvPicPr>
          <p:cNvPr id="5" name="Picture 4" descr="E:\MIS COSAS\DOCUMENTOS ANA\PAISAJES\PAISAJES\PAISAJES-4\95f757891d733dd31f7875aad8f47eba.jpg"/>
          <p:cNvPicPr>
            <a:picLocks noChangeAspect="1" noChangeArrowheads="1"/>
          </p:cNvPicPr>
          <p:nvPr/>
        </p:nvPicPr>
        <p:blipFill>
          <a:blip r:embed="rId2" cstate="print"/>
          <a:srcRect l="50000"/>
          <a:stretch>
            <a:fillRect/>
          </a:stretch>
        </p:blipFill>
        <p:spPr bwMode="auto">
          <a:xfrm>
            <a:off x="4572000" y="-308570"/>
            <a:ext cx="4572000" cy="5832648"/>
          </a:xfrm>
          <a:prstGeom prst="rect">
            <a:avLst/>
          </a:prstGeom>
          <a:noFill/>
          <a:ln w="9525">
            <a:noFill/>
            <a:miter lim="800000"/>
            <a:headEnd/>
            <a:tailEnd/>
          </a:ln>
        </p:spPr>
      </p:pic>
      <p:sp>
        <p:nvSpPr>
          <p:cNvPr id="4" name="3 CuadroTexto"/>
          <p:cNvSpPr txBox="1"/>
          <p:nvPr/>
        </p:nvSpPr>
        <p:spPr>
          <a:xfrm>
            <a:off x="683568" y="429994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serie de escaleras excavadas en la ladera de la montaña permiten a los visitantes subir a la piscina termal que deseen.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warp dir="i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additive="base">
                                        <p:cTn id="7" dur="3000" fill="hold"/>
                                        <p:tgtEl>
                                          <p:spTgt spid="3076"/>
                                        </p:tgtEl>
                                        <p:attrNameLst>
                                          <p:attrName>ppt_x</p:attrName>
                                        </p:attrNameLst>
                                      </p:cBhvr>
                                      <p:tavLst>
                                        <p:tav tm="0">
                                          <p:val>
                                            <p:strVal val="#ppt_x"/>
                                          </p:val>
                                        </p:tav>
                                        <p:tav tm="100000">
                                          <p:val>
                                            <p:strVal val="#ppt_x"/>
                                          </p:val>
                                        </p:tav>
                                      </p:tavLst>
                                    </p:anim>
                                    <p:anim calcmode="lin" valueType="num">
                                      <p:cBhvr additive="base">
                                        <p:cTn id="8" dur="3000" fill="hold"/>
                                        <p:tgtEl>
                                          <p:spTgt spid="3076"/>
                                        </p:tgtEl>
                                        <p:attrNameLst>
                                          <p:attrName>ppt_y</p:attrName>
                                        </p:attrNameLst>
                                      </p:cBhvr>
                                      <p:tavLst>
                                        <p:tav tm="0">
                                          <p:val>
                                            <p:strVal val="1+#ppt_h/2"/>
                                          </p:val>
                                        </p:tav>
                                        <p:tav tm="100000">
                                          <p:val>
                                            <p:strVal val="#ppt_y"/>
                                          </p:val>
                                        </p:tav>
                                      </p:tavLst>
                                    </p:anim>
                                  </p:childTnLst>
                                </p:cTn>
                              </p:par>
                              <p:par>
                                <p:cTn id="9" presetID="6" presetClass="entr" presetSubtype="16" fill="hold" nodeType="withEffect">
                                  <p:stCondLst>
                                    <p:cond delay="0"/>
                                  </p:stCondLst>
                                  <p:childTnLst>
                                    <p:set>
                                      <p:cBhvr>
                                        <p:cTn id="10" dur="1" fill="hold">
                                          <p:stCondLst>
                                            <p:cond delay="0"/>
                                          </p:stCondLst>
                                        </p:cTn>
                                        <p:tgtEl>
                                          <p:spTgt spid="3076"/>
                                        </p:tgtEl>
                                        <p:attrNameLst>
                                          <p:attrName>style.visibility</p:attrName>
                                        </p:attrNameLst>
                                      </p:cBhvr>
                                      <p:to>
                                        <p:strVal val="visible"/>
                                      </p:to>
                                    </p:set>
                                    <p:animEffect transition="in" filter="circle(in)">
                                      <p:cBhvr>
                                        <p:cTn id="11" dur="3000"/>
                                        <p:tgtEl>
                                          <p:spTgt spid="3076"/>
                                        </p:tgtEl>
                                      </p:cBhvr>
                                    </p:animEffect>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cstate="print"/>
          <a:stretch>
            <a:fillRect/>
          </a:stretch>
        </p:blipFill>
        <p:spPr bwMode="auto">
          <a:xfrm>
            <a:off x="0" y="0"/>
            <a:ext cx="51435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27).jpg"/>
          <p:cNvPicPr>
            <a:picLocks noGrp="1" noChangeAspect="1"/>
          </p:cNvPicPr>
          <p:nvPr isPhoto="1"/>
        </p:nvPicPr>
        <p:blipFill>
          <a:blip r:embed="rId2" cstate="print"/>
          <a:stretch>
            <a:fillRect/>
          </a:stretch>
        </p:blipFill>
        <p:spPr bwMode="auto">
          <a:xfrm>
            <a:off x="0" y="0"/>
            <a:ext cx="51435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64088" y="1347614"/>
            <a:ext cx="360040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vista del cañón desde estas piscinas es increíble, y se recomienda a los visitantes llegar temprano para tener la mejor opción de piscina termal.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flythrough/>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371950"/>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zona también cuenta con algunas piscinas de diferente profundidad cercanas a los hoteles.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2.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15616" y="4083918"/>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hay un túnel y rutas de senderismo disponibles en esta zona.</a:t>
            </a:r>
          </a:p>
          <a:p>
            <a:r>
              <a:rPr lang="es-ES" i="1" dirty="0" smtClean="0">
                <a:effectLst>
                  <a:glow rad="101600">
                    <a:srgbClr val="C00000">
                      <a:alpha val="60000"/>
                    </a:srgbClr>
                  </a:glow>
                  <a:outerShdw blurRad="38100" dist="38100" dir="2700000" algn="tl">
                    <a:srgbClr val="000000">
                      <a:alpha val="43137"/>
                    </a:srgbClr>
                  </a:outerShdw>
                </a:effectLst>
              </a:rPr>
              <a:t>Las tirolesas son otra actividad en esta zona, pero participar tiene un costo adicional</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1000">
        <p15:prstTrans prst="curtains"/>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dia (1).jpg"/>
          <p:cNvPicPr>
            <a:picLocks noChangeAspect="1"/>
          </p:cNvPicPr>
          <p:nvPr/>
        </p:nvPicPr>
        <p:blipFill>
          <a:blip r:embed="rId2" cstate="print"/>
          <a:stretch>
            <a:fillRect/>
          </a:stretch>
        </p:blipFill>
        <p:spPr bwMode="auto">
          <a:xfrm>
            <a:off x="8908" y="10002"/>
            <a:ext cx="9126184" cy="512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ndia (1).jpg"/>
          <p:cNvPicPr>
            <a:picLocks noChangeAspect="1"/>
          </p:cNvPicPr>
          <p:nvPr/>
        </p:nvPicPr>
        <p:blipFill>
          <a:blip r:embed="rId2" cstate="print"/>
          <a:stretch>
            <a:fillRect/>
          </a:stretch>
        </p:blipFill>
        <p:spPr bwMode="auto">
          <a:xfrm>
            <a:off x="0" y="0"/>
            <a:ext cx="9143999" cy="513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29994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visitantes que opten por caminar hasta el puente colgante en esta zona tendrán una vista amplia y sin restricciones del cañón que se encuentra debajo.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ferris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4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4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zona de La Gruta, alrededor de los edificios del hotel se encuentran disponibles piscinas y acceso al cálido 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ferris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3000"/>
                                        <p:tgtEl>
                                          <p:spTgt spid="9"/>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p:val>
                                            <p:strVal val="#ppt_w+.3"/>
                                          </p:val>
                                        </p:tav>
                                        <p:tav tm="100000">
                                          <p:val>
                                            <p:strVal val="#ppt_w"/>
                                          </p:val>
                                        </p:tav>
                                      </p:tavLst>
                                    </p:anim>
                                    <p:anim calcmode="lin" valueType="num">
                                      <p:cBhvr>
                                        <p:cTn id="11" dur="3000" fill="hold"/>
                                        <p:tgtEl>
                                          <p:spTgt spid="9"/>
                                        </p:tgtEl>
                                        <p:attrNameLst>
                                          <p:attrName>ppt_h</p:attrName>
                                        </p:attrNameLst>
                                      </p:cBhvr>
                                      <p:tavLst>
                                        <p:tav tm="0">
                                          <p:val>
                                            <p:strVal val="#ppt_h"/>
                                          </p:val>
                                        </p:tav>
                                        <p:tav tm="100000">
                                          <p:val>
                                            <p:strVal val="#ppt_h"/>
                                          </p:val>
                                        </p:tav>
                                      </p:tavLst>
                                    </p:anim>
                                    <p:animEffect transition="in" filter="fade">
                                      <p:cBhvr>
                                        <p:cTn id="12" dur="3000"/>
                                        <p:tgtEl>
                                          <p:spTgt spid="9"/>
                                        </p:tgtEl>
                                      </p:cBhvr>
                                    </p:animEffect>
                                  </p:childTnLst>
                                </p:cTn>
                              </p:par>
                              <p:par>
                                <p:cTn id="13" presetID="21"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heel(2)">
                                      <p:cBhvr>
                                        <p:cTn id="15" dur="3000"/>
                                        <p:tgtEl>
                                          <p:spTgt spid="10"/>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3"/>
                                          </p:val>
                                        </p:tav>
                                        <p:tav tm="100000">
                                          <p:val>
                                            <p:strVal val="#ppt_w"/>
                                          </p:val>
                                        </p:tav>
                                      </p:tavLst>
                                    </p:anim>
                                    <p:anim calcmode="lin" valueType="num">
                                      <p:cBhvr>
                                        <p:cTn id="19" dur="3000" fill="hold"/>
                                        <p:tgtEl>
                                          <p:spTgt spid="10"/>
                                        </p:tgtEl>
                                        <p:attrNameLst>
                                          <p:attrName>ppt_h</p:attrName>
                                        </p:attrNameLst>
                                      </p:cBhvr>
                                      <p:tavLst>
                                        <p:tav tm="0">
                                          <p:val>
                                            <p:strVal val="#ppt_h"/>
                                          </p:val>
                                        </p:tav>
                                        <p:tav tm="100000">
                                          <p:val>
                                            <p:strVal val="#ppt_h"/>
                                          </p:val>
                                        </p:tav>
                                      </p:tavLst>
                                    </p:anim>
                                    <p:animEffect transition="in" filter="fade">
                                      <p:cBhvr>
                                        <p:cTn id="20" dur="3000"/>
                                        <p:tgtEl>
                                          <p:spTgt spid="10"/>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_3.png"/>
          <p:cNvPicPr>
            <a:picLocks noGrp="1" noChangeAspect="1"/>
          </p:cNvPicPr>
          <p:nvPr isPhoto="1"/>
        </p:nvPicPr>
        <p:blipFill>
          <a:blip r:embed="rId2" cstate="print"/>
          <a:stretch>
            <a:fillRect/>
          </a:stretch>
        </p:blipFill>
        <p:spPr bwMode="auto">
          <a:xfrm>
            <a:off x="0" y="0"/>
            <a:ext cx="442798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Frailecillo_3..jpg"/>
          <p:cNvPicPr>
            <a:picLocks noChangeAspect="1"/>
          </p:cNvPicPr>
          <p:nvPr/>
        </p:nvPicPr>
        <p:blipFill>
          <a:blip r:embed="rId2" cstate="print"/>
          <a:stretch>
            <a:fillRect/>
          </a:stretch>
        </p:blipFill>
        <p:spPr bwMode="auto">
          <a:xfrm>
            <a:off x="0" y="0"/>
            <a:ext cx="442798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716016" y="1131590"/>
            <a:ext cx="417646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Sin embargo, algunas actividades requieren más esfuerzo físico y pueden no ser apropiadas para niños pequeños y personas con problemas de movilidad. Una de estas actividades es la visita a las grutas, cuyo acceso requiere subir unas largas escaleras desde el río.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ferris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xit" presetSubtype="0" fill="hold" nodeType="withEffect">
                                  <p:stCondLst>
                                    <p:cond delay="0"/>
                                  </p:stCondLst>
                                  <p:childTnLst>
                                    <p:animScale>
                                      <p:cBhvr>
                                        <p:cTn id="6" dur="3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 dur="3000" accel="50000">
                                          <p:stCondLst>
                                            <p:cond delay="0"/>
                                          </p:stCondLst>
                                        </p:cTn>
                                        <p:tgtEl>
                                          <p:spTgt spid="3"/>
                                        </p:tgtEl>
                                        <p:attrNameLst>
                                          <p:attrName>ppt_x</p:attrName>
                                          <p:attrName>ppt_y</p:attrName>
                                        </p:attrNameLst>
                                      </p:cBhvr>
                                    </p:animMotion>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23" presetClass="exit" presetSubtype="272" fill="hold" nodeType="withEffect">
                                  <p:stCondLst>
                                    <p:cond delay="0"/>
                                  </p:stCondLst>
                                  <p:childTnLst>
                                    <p:anim calcmode="lin" valueType="num">
                                      <p:cBhvr>
                                        <p:cTn id="11" dur="3000"/>
                                        <p:tgtEl>
                                          <p:spTgt spid="3"/>
                                        </p:tgtEl>
                                        <p:attrNameLst>
                                          <p:attrName>ppt_w</p:attrName>
                                        </p:attrNameLst>
                                      </p:cBhvr>
                                      <p:tavLst>
                                        <p:tav tm="0">
                                          <p:val>
                                            <p:strVal val="ppt_w"/>
                                          </p:val>
                                        </p:tav>
                                        <p:tav tm="100000">
                                          <p:val>
                                            <p:strVal val="4/3*ppt_w"/>
                                          </p:val>
                                        </p:tav>
                                      </p:tavLst>
                                    </p:anim>
                                    <p:anim calcmode="lin" valueType="num">
                                      <p:cBhvr>
                                        <p:cTn id="12" dur="3000"/>
                                        <p:tgtEl>
                                          <p:spTgt spid="3"/>
                                        </p:tgtEl>
                                        <p:attrNameLst>
                                          <p:attrName>ppt_h</p:attrName>
                                        </p:attrNameLst>
                                      </p:cBhvr>
                                      <p:tavLst>
                                        <p:tav tm="0">
                                          <p:val>
                                            <p:strVal val="ppt_h"/>
                                          </p:val>
                                        </p:tav>
                                        <p:tav tm="100000">
                                          <p:val>
                                            <p:strVal val="4/3*ppt_h"/>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3000" decel="50000" fill="hold">
                                          <p:stCondLst>
                                            <p:cond delay="0"/>
                                          </p:stCondLst>
                                        </p:cTn>
                                        <p:tgtEl>
                                          <p:spTgt spid="2"/>
                                        </p:tgtEl>
                                        <p:attrNameLst>
                                          <p:attrName>ppt_x</p:attrName>
                                          <p:attrName>ppt_y</p:attrName>
                                        </p:attrNameLst>
                                      </p:cBhvr>
                                    </p:animMotion>
                                    <p:animEffect transition="in" filter="fade">
                                      <p:cBhvr>
                                        <p:cTn id="22" dur="3000"/>
                                        <p:tgtEl>
                                          <p:spTgt spid="2"/>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6200000">
            <a:off x="625793" y="500063"/>
            <a:ext cx="3320415" cy="4572000"/>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mbinar"/>
          <p:cNvSpPr/>
          <p:nvPr/>
        </p:nvSpPr>
        <p:spPr>
          <a:xfrm rot="5400000">
            <a:off x="5197793" y="500063"/>
            <a:ext cx="3320415" cy="4572000"/>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rot="16200000">
            <a:off x="232887" y="892969"/>
            <a:ext cx="3320415" cy="3786188"/>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rot="5400000">
            <a:off x="5554981" y="857250"/>
            <a:ext cx="3320415" cy="3857625"/>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rot="16200000">
            <a:off x="-160020" y="1285875"/>
            <a:ext cx="3320415" cy="3000375"/>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rot="5400000">
            <a:off x="5947887" y="1250157"/>
            <a:ext cx="3320415" cy="3071812"/>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rot="16200000">
            <a:off x="-517208" y="1643063"/>
            <a:ext cx="3320415" cy="2286000"/>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ombinar"/>
          <p:cNvSpPr/>
          <p:nvPr/>
        </p:nvSpPr>
        <p:spPr>
          <a:xfrm rot="5400000">
            <a:off x="6269356" y="1571625"/>
            <a:ext cx="3320415" cy="2428875"/>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rot="16200000">
            <a:off x="-874395" y="2000250"/>
            <a:ext cx="3320415" cy="1571625"/>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ombinar"/>
          <p:cNvSpPr/>
          <p:nvPr/>
        </p:nvSpPr>
        <p:spPr>
          <a:xfrm rot="5400000">
            <a:off x="6590825" y="1893094"/>
            <a:ext cx="3320415" cy="1785937"/>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ombinar"/>
          <p:cNvSpPr/>
          <p:nvPr/>
        </p:nvSpPr>
        <p:spPr>
          <a:xfrm rot="16200000">
            <a:off x="-1195864" y="2321719"/>
            <a:ext cx="3320415" cy="928688"/>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ombinar"/>
          <p:cNvSpPr/>
          <p:nvPr/>
        </p:nvSpPr>
        <p:spPr>
          <a:xfrm rot="5400000">
            <a:off x="6912293" y="2214563"/>
            <a:ext cx="3320415" cy="1143000"/>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ombinar"/>
          <p:cNvSpPr/>
          <p:nvPr/>
        </p:nvSpPr>
        <p:spPr>
          <a:xfrm rot="16200000">
            <a:off x="-1410176" y="2590323"/>
            <a:ext cx="3320415" cy="500063"/>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ombinar"/>
          <p:cNvSpPr/>
          <p:nvPr/>
        </p:nvSpPr>
        <p:spPr>
          <a:xfrm rot="5400000">
            <a:off x="7198043" y="2500313"/>
            <a:ext cx="3320415" cy="571500"/>
          </a:xfrm>
          <a:prstGeom prst="flowChartMerge">
            <a:avLst/>
          </a:prstGeom>
          <a:gradFill>
            <a:gsLst>
              <a:gs pos="0">
                <a:srgbClr val="D6B19C">
                  <a:alpha val="60000"/>
                </a:srgbClr>
              </a:gs>
              <a:gs pos="30000">
                <a:srgbClr val="D49E6C">
                  <a:alpha val="60000"/>
                </a:srgbClr>
              </a:gs>
              <a:gs pos="70000">
                <a:srgbClr val="A65528">
                  <a:alpha val="60000"/>
                </a:srgbClr>
              </a:gs>
              <a:gs pos="100000">
                <a:srgbClr val="663012">
                  <a:alpha val="60000"/>
                </a:srgbClr>
              </a:gs>
            </a:gsLst>
            <a:path path="shape">
              <a:fillToRect l="50000" t="50000" r="50000" b="50000"/>
            </a:path>
          </a:gra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827584"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acceder a algunas de las cámaras dentro de las grutas es necesario nadar bajo el agua a través de un túnel que se adentra en la montaña y al que se puede acceder caminando por la cascada.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erris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10"/>
                                        </p:tgtEl>
                                      </p:cBhvr>
                                    </p:animEffect>
                                    <p:set>
                                      <p:cBhvr>
                                        <p:cTn id="196" dur="1" fill="hold">
                                          <p:stCondLst>
                                            <p:cond delay="2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12"/>
                                        </p:tgtEl>
                                      </p:cBhvr>
                                    </p:animEffect>
                                    <p:set>
                                      <p:cBhvr>
                                        <p:cTn id="199" dur="1" fill="hold">
                                          <p:stCondLst>
                                            <p:cond delay="2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6"/>
                                        </p:tgtEl>
                                      </p:cBhvr>
                                    </p:animEffect>
                                    <p:set>
                                      <p:cBhvr>
                                        <p:cTn id="205" dur="1" fill="hold">
                                          <p:stCondLst>
                                            <p:cond delay="2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8"/>
                                        </p:tgtEl>
                                      </p:cBhvr>
                                    </p:animEffect>
                                    <p:set>
                                      <p:cBhvr>
                                        <p:cTn id="208" dur="1" fill="hold">
                                          <p:stCondLst>
                                            <p:cond delay="2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7"/>
                                        </p:tgtEl>
                                      </p:cBhvr>
                                    </p:animEffect>
                                    <p:set>
                                      <p:cBhvr>
                                        <p:cTn id="211" dur="1" fill="hold">
                                          <p:stCondLst>
                                            <p:cond delay="2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11"/>
                                        </p:tgtEl>
                                      </p:cBhvr>
                                    </p:animEffect>
                                    <p:set>
                                      <p:cBhvr>
                                        <p:cTn id="217" dur="1" fill="hold">
                                          <p:stCondLst>
                                            <p:cond delay="2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3000" fill="hold"/>
                                        <p:tgtEl>
                                          <p:spTgt spid="5"/>
                                        </p:tgtEl>
                                        <p:attrNameLst>
                                          <p:attrName>ppt_w</p:attrName>
                                        </p:attrNameLst>
                                      </p:cBhvr>
                                      <p:tavLst>
                                        <p:tav tm="0">
                                          <p:val>
                                            <p:fltVal val="0"/>
                                          </p:val>
                                        </p:tav>
                                        <p:tav tm="100000">
                                          <p:val>
                                            <p:strVal val="#ppt_w"/>
                                          </p:val>
                                        </p:tav>
                                      </p:tavLst>
                                    </p:anim>
                                    <p:anim calcmode="lin" valueType="num">
                                      <p:cBhvr>
                                        <p:cTn id="233" dur="3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3000"/>
                                        <p:tgtEl>
                                          <p:spTgt spid="5"/>
                                        </p:tgtEl>
                                      </p:cBhvr>
                                    </p:animEffect>
                                  </p:childTnLst>
                                </p:cTn>
                              </p:par>
                            </p:childTnLst>
                          </p:cTn>
                        </p:par>
                        <p:par>
                          <p:cTn id="237" fill="hold">
                            <p:stCondLst>
                              <p:cond delay="6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0"/>
                                        </p:tgtEl>
                                        <p:attrNameLst>
                                          <p:attrName>style.visibility</p:attrName>
                                        </p:attrNameLst>
                                      </p:cBhvr>
                                      <p:to>
                                        <p:strVal val="visible"/>
                                      </p:to>
                                    </p:set>
                                    <p:animEffect transition="in" filter="fade">
                                      <p:cBhvr>
                                        <p:cTn id="240" dur="1000"/>
                                        <p:tgtEl>
                                          <p:spTgt spid="20"/>
                                        </p:tgtEl>
                                      </p:cBhvr>
                                    </p:animEffect>
                                    <p:anim calcmode="lin" valueType="num">
                                      <p:cBhvr>
                                        <p:cTn id="241" dur="1000" fill="hold"/>
                                        <p:tgtEl>
                                          <p:spTgt spid="20"/>
                                        </p:tgtEl>
                                        <p:attrNameLst>
                                          <p:attrName>ppt_x</p:attrName>
                                        </p:attrNameLst>
                                      </p:cBhvr>
                                      <p:tavLst>
                                        <p:tav tm="0">
                                          <p:val>
                                            <p:strVal val="#ppt_x-.1"/>
                                          </p:val>
                                        </p:tav>
                                        <p:tav tm="100000">
                                          <p:val>
                                            <p:strVal val="#ppt_x"/>
                                          </p:val>
                                        </p:tav>
                                      </p:tavLst>
                                    </p:anim>
                                    <p:anim calcmode="lin" valueType="num">
                                      <p:cBhvr>
                                        <p:cTn id="24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tretch>
            <a:fillRect/>
          </a:stretch>
        </p:blipFill>
        <p:spPr bwMode="auto">
          <a:xfrm>
            <a:off x="0" y="10583"/>
            <a:ext cx="9144000" cy="51223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jpg"/>
          <p:cNvPicPr>
            <a:picLocks noChangeAspect="1"/>
          </p:cNvPicPr>
          <p:nvPr/>
        </p:nvPicPr>
        <p:blipFill>
          <a:blip r:embed="rId2" cstate="print"/>
          <a:stretch>
            <a:fillRect/>
          </a:stretch>
        </p:blipFill>
        <p:spPr bwMode="auto">
          <a:xfrm>
            <a:off x="0" y="10583"/>
            <a:ext cx="9144000" cy="51223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01191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Susto en 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desalojaron a cientos de turistas tras el desborde del río. Algunas casas de campaña de los bañistas fueron arrastradas por la corriente del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48x1365_puffin-atlanticheskij-tupik.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048x1365_puffin-atlanticheskij-tupik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intensas lluvias que se han registrado en los últimos días en el estado de Hidalgo causaron un susto a los bañistas que se encontraban disfrutando en las Grutas de </a:t>
            </a:r>
            <a:r>
              <a:rPr lang="es-ES" i="1" dirty="0" err="1" smtClean="0">
                <a:effectLst>
                  <a:glow rad="101600">
                    <a:srgbClr val="C00000">
                      <a:alpha val="60000"/>
                    </a:srgbClr>
                  </a:glow>
                  <a:outerShdw blurRad="38100" dist="38100" dir="2700000" algn="tl">
                    <a:srgbClr val="000000">
                      <a:alpha val="43137"/>
                    </a:srgbClr>
                  </a:outerShdw>
                </a:effectLst>
              </a:rPr>
              <a:t>Tolantongo</a:t>
            </a:r>
            <a:r>
              <a:rPr lang="es-ES" i="1" dirty="0" smtClean="0">
                <a:effectLst>
                  <a:glow rad="101600">
                    <a:srgbClr val="C00000">
                      <a:alpha val="60000"/>
                    </a:srgbClr>
                  </a:glow>
                  <a:outerShdw blurRad="38100" dist="38100" dir="2700000" algn="tl">
                    <a:srgbClr val="000000">
                      <a:alpha val="43137"/>
                    </a:srgbClr>
                  </a:outerShdw>
                </a:effectLst>
              </a:rPr>
              <a:t>, en el municipio de Cardonal, uno de los sitios turísticos más importantes de la entidad.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dir="l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2" presetClass="exit" presetSubtype="0" fill="hold" nodeType="withEffect">
                                  <p:stCondLst>
                                    <p:cond delay="0"/>
                                  </p:stCondLst>
                                  <p:childTnLst>
                                    <p:animScale>
                                      <p:cBhvr>
                                        <p:cTn id="10" dur="3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3000" accel="50000">
                                          <p:stCondLst>
                                            <p:cond delay="0"/>
                                          </p:stCondLst>
                                        </p:cTn>
                                        <p:tgtEl>
                                          <p:spTgt spid="3"/>
                                        </p:tgtEl>
                                        <p:attrNameLst>
                                          <p:attrName>ppt_x</p:attrName>
                                          <p:attrName>ppt_y</p:attrName>
                                        </p:attrNameLst>
                                      </p:cBhvr>
                                    </p:animMotion>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38).jpg"/>
          <p:cNvPicPr>
            <a:picLocks noGrp="1" noChangeAspect="1"/>
          </p:cNvPicPr>
          <p:nvPr isPhoto="1"/>
        </p:nvPicPr>
        <p:blipFill>
          <a:blip r:embed="rId2" cstate="print"/>
          <a:stretch>
            <a:fillRect/>
          </a:stretch>
        </p:blipFill>
        <p:spPr bwMode="auto">
          <a:xfrm flipH="1">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que cerca de las 16:00 horas, una lluvia torrencial produjo el deslave de uno de los cerros del centro </a:t>
            </a:r>
            <a:r>
              <a:rPr lang="es-ES" i="1" dirty="0" err="1" smtClean="0">
                <a:effectLst>
                  <a:glow rad="101600">
                    <a:srgbClr val="C00000">
                      <a:alpha val="60000"/>
                    </a:srgbClr>
                  </a:glow>
                  <a:outerShdw blurRad="38100" dist="38100" dir="2700000" algn="tl">
                    <a:srgbClr val="000000">
                      <a:alpha val="43137"/>
                    </a:srgbClr>
                  </a:outerShdw>
                </a:effectLst>
              </a:rPr>
              <a:t>ecoturístico</a:t>
            </a:r>
            <a:r>
              <a:rPr lang="es-ES" i="1" dirty="0" smtClean="0">
                <a:effectLst>
                  <a:glow rad="101600">
                    <a:srgbClr val="C00000">
                      <a:alpha val="60000"/>
                    </a:srgbClr>
                  </a:glow>
                  <a:outerShdw blurRad="38100" dist="38100" dir="2700000" algn="tl">
                    <a:srgbClr val="000000">
                      <a:alpha val="43137"/>
                    </a:srgbClr>
                  </a:outerShdw>
                </a:effectLst>
              </a:rPr>
              <a:t>, lo que provocó un alud de lodo y piedras sobre el 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ripple dir="l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4"/>
                                        </p:tgtEl>
                                        <p:attrNameLst>
                                          <p:attrName>ppt_x</p:attrName>
                                        </p:attrNameLst>
                                      </p:cBhvr>
                                      <p:tavLst>
                                        <p:tav tm="0">
                                          <p:val>
                                            <p:strVal val="ppt_x"/>
                                          </p:val>
                                        </p:tav>
                                        <p:tav tm="100000">
                                          <p:val>
                                            <p:strVal val="ppt_x-.2"/>
                                          </p:val>
                                        </p:tav>
                                      </p:tavLst>
                                    </p:anim>
                                    <p:anim calcmode="lin" valueType="num">
                                      <p:cBhvr>
                                        <p:cTn id="11" dur="3000"/>
                                        <p:tgtEl>
                                          <p:spTgt spid="4"/>
                                        </p:tgtEl>
                                        <p:attrNameLst>
                                          <p:attrName>ppt_y</p:attrName>
                                        </p:attrNameLst>
                                      </p:cBhvr>
                                      <p:tavLst>
                                        <p:tav tm="0">
                                          <p:val>
                                            <p:strVal val="ppt_y"/>
                                          </p:val>
                                        </p:tav>
                                        <p:tav tm="100000">
                                          <p:val>
                                            <p:strVal val="ppt_y"/>
                                          </p:val>
                                        </p:tav>
                                      </p:tavLst>
                                    </p:anim>
                                    <p:animEffect transition="out" filter="fade">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85c7fa29061bf1906e5120ed2728b6d9.jpg"/>
          <p:cNvPicPr>
            <a:picLocks noChangeAspect="1"/>
          </p:cNvPicPr>
          <p:nvPr/>
        </p:nvPicPr>
        <p:blipFill>
          <a:blip r:embed="rId2" cstate="print"/>
          <a:stretch>
            <a:fillRect/>
          </a:stretch>
        </p:blipFill>
        <p:spPr bwMode="auto">
          <a:xfrm>
            <a:off x="0" y="-668610"/>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aralelogramo"/>
          <p:cNvSpPr/>
          <p:nvPr/>
        </p:nvSpPr>
        <p:spPr>
          <a:xfrm>
            <a:off x="0" y="0"/>
            <a:ext cx="4572000" cy="5143500"/>
          </a:xfrm>
          <a:prstGeom prst="parallelogram">
            <a:avLst>
              <a:gd name="adj" fmla="val 0"/>
            </a:avLst>
          </a:prstGeom>
          <a:gradFill>
            <a:gsLst>
              <a:gs pos="0">
                <a:srgbClr val="D6B19C">
                  <a:alpha val="60000"/>
                </a:srgbClr>
              </a:gs>
              <a:gs pos="30000">
                <a:srgbClr val="D49E6C">
                  <a:alpha val="65000"/>
                </a:srgbClr>
              </a:gs>
              <a:gs pos="70000">
                <a:srgbClr val="A65528">
                  <a:alpha val="70000"/>
                </a:srgbClr>
              </a:gs>
              <a:gs pos="100000">
                <a:srgbClr val="663012"/>
              </a:gs>
            </a:gsLst>
            <a:lin ang="5400000" scaled="0"/>
          </a:gra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flipH="1">
            <a:off x="4499992" y="0"/>
            <a:ext cx="4644008" cy="5143500"/>
          </a:xfrm>
          <a:prstGeom prst="parallelogram">
            <a:avLst>
              <a:gd name="adj" fmla="val 0"/>
            </a:avLst>
          </a:prstGeom>
          <a:gradFill flip="none" rotWithShape="1">
            <a:gsLst>
              <a:gs pos="0">
                <a:srgbClr val="D6B19C">
                  <a:alpha val="60000"/>
                </a:srgbClr>
              </a:gs>
              <a:gs pos="30000">
                <a:srgbClr val="D49E6C">
                  <a:alpha val="65000"/>
                </a:srgbClr>
              </a:gs>
              <a:gs pos="70000">
                <a:srgbClr val="A65528">
                  <a:alpha val="70000"/>
                </a:srgbClr>
              </a:gs>
              <a:gs pos="100000">
                <a:srgbClr val="663012"/>
              </a:gs>
            </a:gsLst>
            <a:lin ang="5400000" scaled="0"/>
            <a:tileRect/>
          </a:gra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552"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así que las azules aguas termales se pintaron de café y se desbordaron, a tal grado, que inundaron la zona de camping. Incluso, algunas tiendas fueron arrastradas por la corriente.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down)">
                                      <p:cBhvr>
                                        <p:cTn id="10" dur="3000"/>
                                        <p:tgtEl>
                                          <p:spTgt spid="8"/>
                                        </p:tgtEl>
                                      </p:cBhvr>
                                    </p:animEffect>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xit" presetSubtype="2" fill="hold" nodeType="after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1+ppt_w/2"/>
                                          </p:val>
                                        </p:tav>
                                      </p:tavLst>
                                    </p:anim>
                                    <p:anim calcmode="lin" valueType="num">
                                      <p:cBhvr additive="base">
                                        <p:cTn id="22" dur="3000"/>
                                        <p:tgtEl>
                                          <p:spTgt spid="7"/>
                                        </p:tgtEl>
                                        <p:attrNameLst>
                                          <p:attrName>ppt_y</p:attrName>
                                        </p:attrNameLst>
                                      </p:cBhvr>
                                      <p:tavLst>
                                        <p:tav tm="0">
                                          <p:val>
                                            <p:strVal val="ppt_y"/>
                                          </p:val>
                                        </p:tav>
                                        <p:tav tm="100000">
                                          <p:val>
                                            <p:strVal val="ppt_y"/>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ppt_y"/>
                                          </p:val>
                                        </p:tav>
                                      </p:tavLst>
                                    </p:anim>
                                    <p:set>
                                      <p:cBhvr>
                                        <p:cTn id="27" dur="1" fill="hold">
                                          <p:stCondLst>
                                            <p:cond delay="2999"/>
                                          </p:stCondLst>
                                        </p:cTn>
                                        <p:tgtEl>
                                          <p:spTgt spid="8"/>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p:val>
                                            <p:strVal val="4/3*#ppt_w"/>
                                          </p:val>
                                        </p:tav>
                                        <p:tav tm="100000">
                                          <p:val>
                                            <p:strVal val="#ppt_w"/>
                                          </p:val>
                                        </p:tav>
                                      </p:tavLst>
                                    </p:anim>
                                    <p:anim calcmode="lin" valueType="num">
                                      <p:cBhvr>
                                        <p:cTn id="31" dur="3000" fill="hold"/>
                                        <p:tgtEl>
                                          <p:spTgt spid="5"/>
                                        </p:tgtEl>
                                        <p:attrNameLst>
                                          <p:attrName>ppt_h</p:attrName>
                                        </p:attrNameLst>
                                      </p:cBhvr>
                                      <p:tavLst>
                                        <p:tav tm="0">
                                          <p:val>
                                            <p:strVal val="4/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outVertical)">
                                      <p:cBhvr>
                                        <p:cTn id="34" dur="3000"/>
                                        <p:tgtEl>
                                          <p:spTgt spid="5"/>
                                        </p:tgtEl>
                                      </p:cBhvr>
                                    </p:animEffect>
                                  </p:childTnLst>
                                </p:cTn>
                              </p:par>
                            </p:childTnLst>
                          </p:cTn>
                        </p:par>
                        <p:par>
                          <p:cTn id="35" fill="hold">
                            <p:stCondLst>
                              <p:cond delay="6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380578"/>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53581.jpg"/>
          <p:cNvPicPr>
            <a:picLocks noChangeAspect="1"/>
          </p:cNvPicPr>
          <p:nvPr/>
        </p:nvPicPr>
        <p:blipFill>
          <a:blip r:embed="rId2" cstate="print"/>
          <a:stretch>
            <a:fillRect/>
          </a:stretch>
        </p:blipFill>
        <p:spPr bwMode="auto">
          <a:xfrm>
            <a:off x="0" y="-380578"/>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53581.jpg"/>
          <p:cNvPicPr>
            <a:picLocks noChangeAspect="1"/>
          </p:cNvPicPr>
          <p:nvPr/>
        </p:nvPicPr>
        <p:blipFill>
          <a:blip r:embed="rId2" cstate="print"/>
          <a:stretch>
            <a:fillRect/>
          </a:stretch>
        </p:blipFill>
        <p:spPr bwMode="auto">
          <a:xfrm>
            <a:off x="0" y="-380578"/>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372387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el incidente, alrededor de 500 turistas que se encontraban en el lugar fueron evacuados. Incluso algunos fueron a recoger sus pertenencias, antes de que se sucediera una tragedia. De acuerdo con Protección Civil del estado, no se registraron personas lesionadas.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WordArt 2"/>
          <p:cNvSpPr>
            <a:spLocks noChangeArrowheads="1" noChangeShapeType="1" noTextEdit="1"/>
          </p:cNvSpPr>
          <p:nvPr/>
        </p:nvSpPr>
        <p:spPr bwMode="auto">
          <a:xfrm>
            <a:off x="1547664" y="0"/>
            <a:ext cx="5903912" cy="621507"/>
          </a:xfrm>
          <a:prstGeom prst="rect">
            <a:avLst/>
          </a:prstGeom>
        </p:spPr>
        <p:txBody>
          <a:bodyPr wrap="none" fromWordArt="1">
            <a:prstTxWarp prst="textChevron">
              <a:avLst>
                <a:gd name="adj" fmla="val 0"/>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7587" name="WordArt 3"/>
          <p:cNvSpPr>
            <a:spLocks noChangeArrowheads="1" noChangeShapeType="1" noTextEdit="1"/>
          </p:cNvSpPr>
          <p:nvPr/>
        </p:nvSpPr>
        <p:spPr bwMode="auto">
          <a:xfrm>
            <a:off x="1907704" y="915566"/>
            <a:ext cx="5111750" cy="590074"/>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7588" name="WordArt 4"/>
          <p:cNvSpPr>
            <a:spLocks noChangeArrowheads="1" noChangeShapeType="1" noTextEdit="1"/>
          </p:cNvSpPr>
          <p:nvPr/>
        </p:nvSpPr>
        <p:spPr bwMode="auto">
          <a:xfrm>
            <a:off x="1691680" y="1707654"/>
            <a:ext cx="4968875" cy="5575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Song</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That</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Was</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Cut</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From</a:t>
            </a: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endPar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endParaRPr>
          </a:p>
        </p:txBody>
      </p:sp>
      <p:sp>
        <p:nvSpPr>
          <p:cNvPr id="67589" name="WordArt 5"/>
          <p:cNvSpPr>
            <a:spLocks noChangeArrowheads="1" noChangeShapeType="1" noTextEdit="1"/>
          </p:cNvSpPr>
          <p:nvPr/>
        </p:nvSpPr>
        <p:spPr bwMode="auto">
          <a:xfrm>
            <a:off x="1475656" y="2427734"/>
            <a:ext cx="5329238" cy="55750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chemeClr val="accent6">
                    <a:lumMod val="20000"/>
                    <a:lumOff val="80000"/>
                  </a:schemeClr>
                </a:solidFill>
                <a:latin typeface="High Tower Text"/>
              </a:rPr>
              <a:t> </a:t>
            </a:r>
            <a:r>
              <a:rPr lang="es-ES" sz="3600"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Ku</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Ui</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Po</a:t>
            </a:r>
            <a:r>
              <a:rPr lang="es-ES" sz="3600" kern="10" spc="-360" dirty="0" smtClean="0">
                <a:ln w="12700">
                  <a:solidFill>
                    <a:srgbClr val="000099"/>
                  </a:solidFill>
                  <a:round/>
                  <a:headEnd/>
                  <a:tailEnd/>
                </a:ln>
                <a:solidFill>
                  <a:schemeClr val="accent6">
                    <a:lumMod val="20000"/>
                    <a:lumOff val="80000"/>
                  </a:schemeClr>
                </a:solidFill>
                <a:latin typeface="High Tower Text"/>
              </a:rPr>
              <a:t> </a:t>
            </a:r>
            <a:endParaRPr lang="es-ES" sz="3600" kern="10" spc="-360" dirty="0">
              <a:ln w="12700">
                <a:solidFill>
                  <a:srgbClr val="000099"/>
                </a:solidFill>
                <a:round/>
                <a:headEnd/>
                <a:tailEnd/>
              </a:ln>
              <a:solidFill>
                <a:schemeClr val="accent6">
                  <a:lumMod val="20000"/>
                  <a:lumOff val="80000"/>
                </a:schemeClr>
              </a:solidFill>
              <a:latin typeface="High Tower Text"/>
            </a:endParaRPr>
          </a:p>
        </p:txBody>
      </p:sp>
      <p:sp>
        <p:nvSpPr>
          <p:cNvPr id="6" name="WordArt 4"/>
          <p:cNvSpPr>
            <a:spLocks noChangeArrowheads="1" noChangeShapeType="1" noTextEdit="1"/>
          </p:cNvSpPr>
          <p:nvPr/>
        </p:nvSpPr>
        <p:spPr bwMode="auto">
          <a:xfrm>
            <a:off x="1547664" y="2931790"/>
            <a:ext cx="4968875" cy="5575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Marguerita</a:t>
            </a: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endPar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endParaRPr>
          </a:p>
        </p:txBody>
      </p:sp>
      <p:sp>
        <p:nvSpPr>
          <p:cNvPr id="7" name="WordArt 5"/>
          <p:cNvSpPr>
            <a:spLocks noChangeArrowheads="1" noChangeShapeType="1" noTextEdit="1"/>
          </p:cNvSpPr>
          <p:nvPr/>
        </p:nvSpPr>
        <p:spPr bwMode="auto">
          <a:xfrm>
            <a:off x="1547664" y="3507854"/>
            <a:ext cx="4248472" cy="48549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chemeClr val="accent6">
                    <a:lumMod val="20000"/>
                    <a:lumOff val="80000"/>
                  </a:schemeClr>
                </a:solidFill>
                <a:latin typeface="High Tower Text"/>
              </a:rPr>
              <a:t> </a:t>
            </a:r>
            <a:r>
              <a:rPr lang="es-ES" sz="3600"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México</a:t>
            </a:r>
            <a:r>
              <a:rPr lang="es-ES" sz="3600" kern="10" spc="-360" dirty="0" smtClean="0">
                <a:ln w="12700">
                  <a:solidFill>
                    <a:srgbClr val="000099"/>
                  </a:solidFill>
                  <a:round/>
                  <a:headEnd/>
                  <a:tailEnd/>
                </a:ln>
                <a:solidFill>
                  <a:schemeClr val="accent6">
                    <a:lumMod val="20000"/>
                    <a:lumOff val="80000"/>
                  </a:schemeClr>
                </a:solidFill>
                <a:latin typeface="High Tower Text"/>
              </a:rPr>
              <a:t> </a:t>
            </a:r>
            <a:endParaRPr lang="es-ES" sz="3600" kern="10" spc="-360" dirty="0">
              <a:ln w="12700">
                <a:solidFill>
                  <a:srgbClr val="000099"/>
                </a:solidFill>
                <a:round/>
                <a:headEnd/>
                <a:tailEnd/>
              </a:ln>
              <a:solidFill>
                <a:schemeClr val="accent6">
                  <a:lumMod val="20000"/>
                  <a:lumOff val="80000"/>
                </a:schemeClr>
              </a:solidFill>
              <a:latin typeface="High Tower Text"/>
            </a:endParaRPr>
          </a:p>
        </p:txBody>
      </p:sp>
      <p:sp>
        <p:nvSpPr>
          <p:cNvPr id="8" name="WordArt 4"/>
          <p:cNvSpPr>
            <a:spLocks noChangeArrowheads="1" noChangeShapeType="1" noTextEdit="1"/>
          </p:cNvSpPr>
          <p:nvPr/>
        </p:nvSpPr>
        <p:spPr bwMode="auto">
          <a:xfrm>
            <a:off x="1691680" y="4011910"/>
            <a:ext cx="4320480" cy="55750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Kissin</a:t>
            </a:r>
            <a:r>
              <a:rPr lang="es-ES" sz="3600" kern="10" dirty="0"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 </a:t>
            </a:r>
            <a:r>
              <a:rPr lang="es-ES" sz="3600" kern="10" dirty="0" err="1" smtClean="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rPr>
              <a:t>Cousins</a:t>
            </a: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endPar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endParaRPr>
          </a:p>
        </p:txBody>
      </p:sp>
      <p:sp>
        <p:nvSpPr>
          <p:cNvPr id="9" name="WordArt 7"/>
          <p:cNvSpPr>
            <a:spLocks noChangeArrowheads="1" noChangeShapeType="1" noTextEdit="1"/>
          </p:cNvSpPr>
          <p:nvPr/>
        </p:nvSpPr>
        <p:spPr bwMode="auto">
          <a:xfrm>
            <a:off x="1835696" y="4587974"/>
            <a:ext cx="4105275" cy="37893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Elvis </a:t>
            </a:r>
            <a:r>
              <a:rPr lang="es-ES" sz="3600" i="1" kern="10" dirty="0" err="1"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Presley</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25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2000"/>
                                        <p:tgtEl>
                                          <p:spTgt spid="67586"/>
                                        </p:tgtEl>
                                      </p:cBhvr>
                                    </p:animEffect>
                                    <p:anim calcmode="lin" valueType="num">
                                      <p:cBhvr>
                                        <p:cTn id="8" dur="2000" fill="hold"/>
                                        <p:tgtEl>
                                          <p:spTgt spid="67586"/>
                                        </p:tgtEl>
                                        <p:attrNameLst>
                                          <p:attrName>ppt_x</p:attrName>
                                        </p:attrNameLst>
                                      </p:cBhvr>
                                      <p:tavLst>
                                        <p:tav tm="0">
                                          <p:val>
                                            <p:strVal val="#ppt_x"/>
                                          </p:val>
                                        </p:tav>
                                        <p:tav tm="100000">
                                          <p:val>
                                            <p:strVal val="#ppt_x"/>
                                          </p:val>
                                        </p:tav>
                                      </p:tavLst>
                                    </p:anim>
                                    <p:anim calcmode="lin" valueType="num">
                                      <p:cBhvr>
                                        <p:cTn id="9" dur="2000" fill="hold"/>
                                        <p:tgtEl>
                                          <p:spTgt spid="6758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grpId="0" nodeType="afterEffect">
                                  <p:stCondLst>
                                    <p:cond delay="500"/>
                                  </p:stCondLst>
                                  <p:childTnLst>
                                    <p:set>
                                      <p:cBhvr>
                                        <p:cTn id="12" dur="1" fill="hold">
                                          <p:stCondLst>
                                            <p:cond delay="0"/>
                                          </p:stCondLst>
                                        </p:cTn>
                                        <p:tgtEl>
                                          <p:spTgt spid="67587"/>
                                        </p:tgtEl>
                                        <p:attrNameLst>
                                          <p:attrName>style.visibility</p:attrName>
                                        </p:attrNameLst>
                                      </p:cBhvr>
                                      <p:to>
                                        <p:strVal val="visible"/>
                                      </p:to>
                                    </p:set>
                                    <p:anim calcmode="lin" valueType="num">
                                      <p:cBhvr>
                                        <p:cTn id="13" dur="2000" fill="hold"/>
                                        <p:tgtEl>
                                          <p:spTgt spid="67587"/>
                                        </p:tgtEl>
                                        <p:attrNameLst>
                                          <p:attrName>ppt_w</p:attrName>
                                        </p:attrNameLst>
                                      </p:cBhvr>
                                      <p:tavLst>
                                        <p:tav tm="0" fmla="#ppt_w*sin(2.5*pi*$)">
                                          <p:val>
                                            <p:fltVal val="0"/>
                                          </p:val>
                                        </p:tav>
                                        <p:tav tm="100000">
                                          <p:val>
                                            <p:fltVal val="1"/>
                                          </p:val>
                                        </p:tav>
                                      </p:tavLst>
                                    </p:anim>
                                    <p:anim calcmode="lin" valueType="num">
                                      <p:cBhvr>
                                        <p:cTn id="14" dur="2000" fill="hold"/>
                                        <p:tgtEl>
                                          <p:spTgt spid="67587"/>
                                        </p:tgtEl>
                                        <p:attrNameLst>
                                          <p:attrName>ppt_h</p:attrName>
                                        </p:attrNameLst>
                                      </p:cBhvr>
                                      <p:tavLst>
                                        <p:tav tm="0">
                                          <p:val>
                                            <p:strVal val="#ppt_h"/>
                                          </p:val>
                                        </p:tav>
                                        <p:tav tm="100000">
                                          <p:val>
                                            <p:strVal val="#ppt_h"/>
                                          </p:val>
                                        </p:tav>
                                      </p:tavLst>
                                    </p:anim>
                                  </p:childTnLst>
                                </p:cTn>
                              </p:par>
                              <p:par>
                                <p:cTn id="15" presetID="2" presetClass="entr" presetSubtype="4" fill="hold" grpId="1" nodeType="withEffect">
                                  <p:stCondLst>
                                    <p:cond delay="500"/>
                                  </p:stCondLst>
                                  <p:childTnLst>
                                    <p:set>
                                      <p:cBhvr>
                                        <p:cTn id="16" dur="1" fill="hold">
                                          <p:stCondLst>
                                            <p:cond delay="0"/>
                                          </p:stCondLst>
                                        </p:cTn>
                                        <p:tgtEl>
                                          <p:spTgt spid="67587"/>
                                        </p:tgtEl>
                                        <p:attrNameLst>
                                          <p:attrName>style.visibility</p:attrName>
                                        </p:attrNameLst>
                                      </p:cBhvr>
                                      <p:to>
                                        <p:strVal val="visible"/>
                                      </p:to>
                                    </p:set>
                                    <p:anim calcmode="lin" valueType="num">
                                      <p:cBhvr additive="base">
                                        <p:cTn id="17" dur="2000" fill="hold"/>
                                        <p:tgtEl>
                                          <p:spTgt spid="67587"/>
                                        </p:tgtEl>
                                        <p:attrNameLst>
                                          <p:attrName>ppt_x</p:attrName>
                                        </p:attrNameLst>
                                      </p:cBhvr>
                                      <p:tavLst>
                                        <p:tav tm="0">
                                          <p:val>
                                            <p:strVal val="#ppt_x"/>
                                          </p:val>
                                        </p:tav>
                                        <p:tav tm="100000">
                                          <p:val>
                                            <p:strVal val="#ppt_x"/>
                                          </p:val>
                                        </p:tav>
                                      </p:tavLst>
                                    </p:anim>
                                    <p:anim calcmode="lin" valueType="num">
                                      <p:cBhvr additive="base">
                                        <p:cTn id="18" dur="2000" fill="hold"/>
                                        <p:tgtEl>
                                          <p:spTgt spid="67587"/>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34" presetClass="entr" presetSubtype="0" fill="hold" grpId="0" nodeType="afterEffect">
                                  <p:stCondLst>
                                    <p:cond delay="500"/>
                                  </p:stCondLst>
                                  <p:childTnLst>
                                    <p:set>
                                      <p:cBhvr>
                                        <p:cTn id="21" dur="1" fill="hold">
                                          <p:stCondLst>
                                            <p:cond delay="0"/>
                                          </p:stCondLst>
                                        </p:cTn>
                                        <p:tgtEl>
                                          <p:spTgt spid="67588"/>
                                        </p:tgtEl>
                                        <p:attrNameLst>
                                          <p:attrName>style.visibility</p:attrName>
                                        </p:attrNameLst>
                                      </p:cBhvr>
                                      <p:to>
                                        <p:strVal val="visible"/>
                                      </p:to>
                                    </p:set>
                                    <p:anim from="(-#ppt_w/2)" to="(#ppt_x)" calcmode="lin" valueType="num">
                                      <p:cBhvr>
                                        <p:cTn id="22" dur="1200" fill="hold">
                                          <p:stCondLst>
                                            <p:cond delay="0"/>
                                          </p:stCondLst>
                                        </p:cTn>
                                        <p:tgtEl>
                                          <p:spTgt spid="67588"/>
                                        </p:tgtEl>
                                        <p:attrNameLst>
                                          <p:attrName>ppt_x</p:attrName>
                                        </p:attrNameLst>
                                      </p:cBhvr>
                                    </p:anim>
                                    <p:anim from="0" to="-1.0" calcmode="lin" valueType="num">
                                      <p:cBhvr>
                                        <p:cTn id="23" dur="400" decel="50000" autoRev="1" fill="hold">
                                          <p:stCondLst>
                                            <p:cond delay="1200"/>
                                          </p:stCondLst>
                                        </p:cTn>
                                        <p:tgtEl>
                                          <p:spTgt spid="67588"/>
                                        </p:tgtEl>
                                        <p:attrNameLst>
                                          <p:attrName>xshear</p:attrName>
                                        </p:attrNameLst>
                                      </p:cBhvr>
                                    </p:anim>
                                    <p:animScale>
                                      <p:cBhvr>
                                        <p:cTn id="24" dur="400" decel="100000" autoRev="1" fill="hold">
                                          <p:stCondLst>
                                            <p:cond delay="1200"/>
                                          </p:stCondLst>
                                        </p:cTn>
                                        <p:tgtEl>
                                          <p:spTgt spid="67588"/>
                                        </p:tgtEl>
                                      </p:cBhvr>
                                      <p:from x="100000" y="100000"/>
                                      <p:to x="80000" y="100000"/>
                                    </p:animScale>
                                    <p:anim by="(#ppt_h/3+#ppt_w*0.1)" calcmode="lin" valueType="num">
                                      <p:cBhvr additive="sum">
                                        <p:cTn id="25" dur="400" decel="100000" autoRev="1" fill="hold">
                                          <p:stCondLst>
                                            <p:cond delay="1200"/>
                                          </p:stCondLst>
                                        </p:cTn>
                                        <p:tgtEl>
                                          <p:spTgt spid="67588"/>
                                        </p:tgtEl>
                                        <p:attrNameLst>
                                          <p:attrName>ppt_x</p:attrName>
                                        </p:attrNameLst>
                                      </p:cBhvr>
                                    </p:anim>
                                  </p:childTnLst>
                                </p:cTn>
                              </p:par>
                            </p:childTnLst>
                          </p:cTn>
                        </p:par>
                        <p:par>
                          <p:cTn id="26" fill="hold" nodeType="afterGroup">
                            <p:stCondLst>
                              <p:cond delay="7000"/>
                            </p:stCondLst>
                            <p:childTnLst>
                              <p:par>
                                <p:cTn id="27" presetID="26" presetClass="entr" presetSubtype="0" fill="hold" grpId="0" nodeType="afterEffect">
                                  <p:stCondLst>
                                    <p:cond delay="500"/>
                                  </p:stCondLst>
                                  <p:childTnLst>
                                    <p:set>
                                      <p:cBhvr>
                                        <p:cTn id="28" dur="1" fill="hold">
                                          <p:stCondLst>
                                            <p:cond delay="0"/>
                                          </p:stCondLst>
                                        </p:cTn>
                                        <p:tgtEl>
                                          <p:spTgt spid="67589"/>
                                        </p:tgtEl>
                                        <p:attrNameLst>
                                          <p:attrName>style.visibility</p:attrName>
                                        </p:attrNameLst>
                                      </p:cBhvr>
                                      <p:to>
                                        <p:strVal val="visible"/>
                                      </p:to>
                                    </p:set>
                                    <p:animEffect transition="in" filter="wipe(down)">
                                      <p:cBhvr>
                                        <p:cTn id="29" dur="580">
                                          <p:stCondLst>
                                            <p:cond delay="0"/>
                                          </p:stCondLst>
                                        </p:cTn>
                                        <p:tgtEl>
                                          <p:spTgt spid="67589"/>
                                        </p:tgtEl>
                                      </p:cBhvr>
                                    </p:animEffect>
                                    <p:anim calcmode="lin" valueType="num">
                                      <p:cBhvr>
                                        <p:cTn id="30" dur="1822" tmFilter="0,0; 0.14,0.36; 0.43,0.73; 0.71,0.91; 1.0,1.0">
                                          <p:stCondLst>
                                            <p:cond delay="0"/>
                                          </p:stCondLst>
                                        </p:cTn>
                                        <p:tgtEl>
                                          <p:spTgt spid="67589"/>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67589"/>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67589"/>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67589"/>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67589"/>
                                        </p:tgtEl>
                                        <p:attrNameLst>
                                          <p:attrName>ppt_y</p:attrName>
                                        </p:attrNameLst>
                                      </p:cBhvr>
                                      <p:tavLst>
                                        <p:tav tm="0" fmla="#ppt_y-sin(pi*$)/81">
                                          <p:val>
                                            <p:fltVal val="0"/>
                                          </p:val>
                                        </p:tav>
                                        <p:tav tm="100000">
                                          <p:val>
                                            <p:fltVal val="1"/>
                                          </p:val>
                                        </p:tav>
                                      </p:tavLst>
                                    </p:anim>
                                    <p:animScale>
                                      <p:cBhvr>
                                        <p:cTn id="35" dur="26">
                                          <p:stCondLst>
                                            <p:cond delay="650"/>
                                          </p:stCondLst>
                                        </p:cTn>
                                        <p:tgtEl>
                                          <p:spTgt spid="67589"/>
                                        </p:tgtEl>
                                      </p:cBhvr>
                                      <p:to x="100000" y="60000"/>
                                    </p:animScale>
                                    <p:animScale>
                                      <p:cBhvr>
                                        <p:cTn id="36" dur="166" decel="50000">
                                          <p:stCondLst>
                                            <p:cond delay="676"/>
                                          </p:stCondLst>
                                        </p:cTn>
                                        <p:tgtEl>
                                          <p:spTgt spid="67589"/>
                                        </p:tgtEl>
                                      </p:cBhvr>
                                      <p:to x="100000" y="100000"/>
                                    </p:animScale>
                                    <p:animScale>
                                      <p:cBhvr>
                                        <p:cTn id="37" dur="26">
                                          <p:stCondLst>
                                            <p:cond delay="1312"/>
                                          </p:stCondLst>
                                        </p:cTn>
                                        <p:tgtEl>
                                          <p:spTgt spid="67589"/>
                                        </p:tgtEl>
                                      </p:cBhvr>
                                      <p:to x="100000" y="80000"/>
                                    </p:animScale>
                                    <p:animScale>
                                      <p:cBhvr>
                                        <p:cTn id="38" dur="166" decel="50000">
                                          <p:stCondLst>
                                            <p:cond delay="1338"/>
                                          </p:stCondLst>
                                        </p:cTn>
                                        <p:tgtEl>
                                          <p:spTgt spid="67589"/>
                                        </p:tgtEl>
                                      </p:cBhvr>
                                      <p:to x="100000" y="100000"/>
                                    </p:animScale>
                                    <p:animScale>
                                      <p:cBhvr>
                                        <p:cTn id="39" dur="26">
                                          <p:stCondLst>
                                            <p:cond delay="1642"/>
                                          </p:stCondLst>
                                        </p:cTn>
                                        <p:tgtEl>
                                          <p:spTgt spid="67589"/>
                                        </p:tgtEl>
                                      </p:cBhvr>
                                      <p:to x="100000" y="90000"/>
                                    </p:animScale>
                                    <p:animScale>
                                      <p:cBhvr>
                                        <p:cTn id="40" dur="166" decel="50000">
                                          <p:stCondLst>
                                            <p:cond delay="1668"/>
                                          </p:stCondLst>
                                        </p:cTn>
                                        <p:tgtEl>
                                          <p:spTgt spid="67589"/>
                                        </p:tgtEl>
                                      </p:cBhvr>
                                      <p:to x="100000" y="100000"/>
                                    </p:animScale>
                                    <p:animScale>
                                      <p:cBhvr>
                                        <p:cTn id="41" dur="26">
                                          <p:stCondLst>
                                            <p:cond delay="1808"/>
                                          </p:stCondLst>
                                        </p:cTn>
                                        <p:tgtEl>
                                          <p:spTgt spid="67589"/>
                                        </p:tgtEl>
                                      </p:cBhvr>
                                      <p:to x="100000" y="95000"/>
                                    </p:animScale>
                                    <p:animScale>
                                      <p:cBhvr>
                                        <p:cTn id="42" dur="166" decel="50000">
                                          <p:stCondLst>
                                            <p:cond delay="1834"/>
                                          </p:stCondLst>
                                        </p:cTn>
                                        <p:tgtEl>
                                          <p:spTgt spid="67589"/>
                                        </p:tgtEl>
                                      </p:cBhvr>
                                      <p:to x="100000" y="100000"/>
                                    </p:animScale>
                                  </p:childTnLst>
                                </p:cTn>
                              </p:par>
                            </p:childTnLst>
                          </p:cTn>
                        </p:par>
                        <p:par>
                          <p:cTn id="43" fill="hold">
                            <p:stCondLst>
                              <p:cond delay="9500"/>
                            </p:stCondLst>
                            <p:childTnLst>
                              <p:par>
                                <p:cTn id="44" presetID="34" presetClass="entr" presetSubtype="0" fill="hold" grpId="0" nodeType="afterEffect">
                                  <p:stCondLst>
                                    <p:cond delay="500"/>
                                  </p:stCondLst>
                                  <p:childTnLst>
                                    <p:set>
                                      <p:cBhvr>
                                        <p:cTn id="45" dur="1" fill="hold">
                                          <p:stCondLst>
                                            <p:cond delay="0"/>
                                          </p:stCondLst>
                                        </p:cTn>
                                        <p:tgtEl>
                                          <p:spTgt spid="6"/>
                                        </p:tgtEl>
                                        <p:attrNameLst>
                                          <p:attrName>style.visibility</p:attrName>
                                        </p:attrNameLst>
                                      </p:cBhvr>
                                      <p:to>
                                        <p:strVal val="visible"/>
                                      </p:to>
                                    </p:set>
                                    <p:anim from="(-#ppt_w/2)" to="(#ppt_x)" calcmode="lin" valueType="num">
                                      <p:cBhvr>
                                        <p:cTn id="46" dur="1200" fill="hold">
                                          <p:stCondLst>
                                            <p:cond delay="0"/>
                                          </p:stCondLst>
                                        </p:cTn>
                                        <p:tgtEl>
                                          <p:spTgt spid="6"/>
                                        </p:tgtEl>
                                        <p:attrNameLst>
                                          <p:attrName>ppt_x</p:attrName>
                                        </p:attrNameLst>
                                      </p:cBhvr>
                                    </p:anim>
                                    <p:anim from="0" to="-1.0" calcmode="lin" valueType="num">
                                      <p:cBhvr>
                                        <p:cTn id="47" dur="400" decel="50000" autoRev="1" fill="hold">
                                          <p:stCondLst>
                                            <p:cond delay="1200"/>
                                          </p:stCondLst>
                                        </p:cTn>
                                        <p:tgtEl>
                                          <p:spTgt spid="6"/>
                                        </p:tgtEl>
                                        <p:attrNameLst>
                                          <p:attrName>xshear</p:attrName>
                                        </p:attrNameLst>
                                      </p:cBhvr>
                                    </p:anim>
                                    <p:animScale>
                                      <p:cBhvr>
                                        <p:cTn id="48" dur="400" decel="100000" autoRev="1" fill="hold">
                                          <p:stCondLst>
                                            <p:cond delay="1200"/>
                                          </p:stCondLst>
                                        </p:cTn>
                                        <p:tgtEl>
                                          <p:spTgt spid="6"/>
                                        </p:tgtEl>
                                      </p:cBhvr>
                                      <p:from x="100000" y="100000"/>
                                      <p:to x="80000" y="100000"/>
                                    </p:animScale>
                                    <p:anim by="(#ppt_h/3+#ppt_w*0.1)" calcmode="lin" valueType="num">
                                      <p:cBhvr additive="sum">
                                        <p:cTn id="49" dur="400" decel="100000" autoRev="1" fill="hold">
                                          <p:stCondLst>
                                            <p:cond delay="1200"/>
                                          </p:stCondLst>
                                        </p:cTn>
                                        <p:tgtEl>
                                          <p:spTgt spid="6"/>
                                        </p:tgtEl>
                                        <p:attrNameLst>
                                          <p:attrName>ppt_x</p:attrName>
                                        </p:attrNameLst>
                                      </p:cBhvr>
                                    </p:anim>
                                  </p:childTnLst>
                                </p:cTn>
                              </p:par>
                            </p:childTnLst>
                          </p:cTn>
                        </p:par>
                        <p:par>
                          <p:cTn id="50" fill="hold">
                            <p:stCondLst>
                              <p:cond delay="12000"/>
                            </p:stCondLst>
                            <p:childTnLst>
                              <p:par>
                                <p:cTn id="51" presetID="26" presetClass="entr" presetSubtype="0" fill="hold" grpId="0" nodeType="afterEffect">
                                  <p:stCondLst>
                                    <p:cond delay="500"/>
                                  </p:stCondLst>
                                  <p:childTnLst>
                                    <p:set>
                                      <p:cBhvr>
                                        <p:cTn id="52" dur="1" fill="hold">
                                          <p:stCondLst>
                                            <p:cond delay="0"/>
                                          </p:stCondLst>
                                        </p:cTn>
                                        <p:tgtEl>
                                          <p:spTgt spid="7"/>
                                        </p:tgtEl>
                                        <p:attrNameLst>
                                          <p:attrName>style.visibility</p:attrName>
                                        </p:attrNameLst>
                                      </p:cBhvr>
                                      <p:to>
                                        <p:strVal val="visible"/>
                                      </p:to>
                                    </p:set>
                                    <p:animEffect transition="in" filter="wipe(down)">
                                      <p:cBhvr>
                                        <p:cTn id="53" dur="580">
                                          <p:stCondLst>
                                            <p:cond delay="0"/>
                                          </p:stCondLst>
                                        </p:cTn>
                                        <p:tgtEl>
                                          <p:spTgt spid="7"/>
                                        </p:tgtEl>
                                      </p:cBhvr>
                                    </p:animEffect>
                                    <p:anim calcmode="lin" valueType="num">
                                      <p:cBhvr>
                                        <p:cTn id="5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9" dur="26">
                                          <p:stCondLst>
                                            <p:cond delay="650"/>
                                          </p:stCondLst>
                                        </p:cTn>
                                        <p:tgtEl>
                                          <p:spTgt spid="7"/>
                                        </p:tgtEl>
                                      </p:cBhvr>
                                      <p:to x="100000" y="60000"/>
                                    </p:animScale>
                                    <p:animScale>
                                      <p:cBhvr>
                                        <p:cTn id="60" dur="166" decel="50000">
                                          <p:stCondLst>
                                            <p:cond delay="676"/>
                                          </p:stCondLst>
                                        </p:cTn>
                                        <p:tgtEl>
                                          <p:spTgt spid="7"/>
                                        </p:tgtEl>
                                      </p:cBhvr>
                                      <p:to x="100000" y="100000"/>
                                    </p:animScale>
                                    <p:animScale>
                                      <p:cBhvr>
                                        <p:cTn id="61" dur="26">
                                          <p:stCondLst>
                                            <p:cond delay="1312"/>
                                          </p:stCondLst>
                                        </p:cTn>
                                        <p:tgtEl>
                                          <p:spTgt spid="7"/>
                                        </p:tgtEl>
                                      </p:cBhvr>
                                      <p:to x="100000" y="80000"/>
                                    </p:animScale>
                                    <p:animScale>
                                      <p:cBhvr>
                                        <p:cTn id="62" dur="166" decel="50000">
                                          <p:stCondLst>
                                            <p:cond delay="1338"/>
                                          </p:stCondLst>
                                        </p:cTn>
                                        <p:tgtEl>
                                          <p:spTgt spid="7"/>
                                        </p:tgtEl>
                                      </p:cBhvr>
                                      <p:to x="100000" y="100000"/>
                                    </p:animScale>
                                    <p:animScale>
                                      <p:cBhvr>
                                        <p:cTn id="63" dur="26">
                                          <p:stCondLst>
                                            <p:cond delay="1642"/>
                                          </p:stCondLst>
                                        </p:cTn>
                                        <p:tgtEl>
                                          <p:spTgt spid="7"/>
                                        </p:tgtEl>
                                      </p:cBhvr>
                                      <p:to x="100000" y="90000"/>
                                    </p:animScale>
                                    <p:animScale>
                                      <p:cBhvr>
                                        <p:cTn id="64" dur="166" decel="50000">
                                          <p:stCondLst>
                                            <p:cond delay="1668"/>
                                          </p:stCondLst>
                                        </p:cTn>
                                        <p:tgtEl>
                                          <p:spTgt spid="7"/>
                                        </p:tgtEl>
                                      </p:cBhvr>
                                      <p:to x="100000" y="100000"/>
                                    </p:animScale>
                                    <p:animScale>
                                      <p:cBhvr>
                                        <p:cTn id="65" dur="26">
                                          <p:stCondLst>
                                            <p:cond delay="1808"/>
                                          </p:stCondLst>
                                        </p:cTn>
                                        <p:tgtEl>
                                          <p:spTgt spid="7"/>
                                        </p:tgtEl>
                                      </p:cBhvr>
                                      <p:to x="100000" y="95000"/>
                                    </p:animScale>
                                    <p:animScale>
                                      <p:cBhvr>
                                        <p:cTn id="66" dur="166" decel="50000">
                                          <p:stCondLst>
                                            <p:cond delay="1834"/>
                                          </p:stCondLst>
                                        </p:cTn>
                                        <p:tgtEl>
                                          <p:spTgt spid="7"/>
                                        </p:tgtEl>
                                      </p:cBhvr>
                                      <p:to x="100000" y="100000"/>
                                    </p:animScale>
                                  </p:childTnLst>
                                </p:cTn>
                              </p:par>
                            </p:childTnLst>
                          </p:cTn>
                        </p:par>
                        <p:par>
                          <p:cTn id="67" fill="hold">
                            <p:stCondLst>
                              <p:cond delay="14500"/>
                            </p:stCondLst>
                            <p:childTnLst>
                              <p:par>
                                <p:cTn id="68" presetID="34" presetClass="entr" presetSubtype="0" fill="hold" grpId="0" nodeType="afterEffect">
                                  <p:stCondLst>
                                    <p:cond delay="500"/>
                                  </p:stCondLst>
                                  <p:childTnLst>
                                    <p:set>
                                      <p:cBhvr>
                                        <p:cTn id="69" dur="1" fill="hold">
                                          <p:stCondLst>
                                            <p:cond delay="0"/>
                                          </p:stCondLst>
                                        </p:cTn>
                                        <p:tgtEl>
                                          <p:spTgt spid="8"/>
                                        </p:tgtEl>
                                        <p:attrNameLst>
                                          <p:attrName>style.visibility</p:attrName>
                                        </p:attrNameLst>
                                      </p:cBhvr>
                                      <p:to>
                                        <p:strVal val="visible"/>
                                      </p:to>
                                    </p:set>
                                    <p:anim from="(-#ppt_w/2)" to="(#ppt_x)" calcmode="lin" valueType="num">
                                      <p:cBhvr>
                                        <p:cTn id="70" dur="1200" fill="hold">
                                          <p:stCondLst>
                                            <p:cond delay="0"/>
                                          </p:stCondLst>
                                        </p:cTn>
                                        <p:tgtEl>
                                          <p:spTgt spid="8"/>
                                        </p:tgtEl>
                                        <p:attrNameLst>
                                          <p:attrName>ppt_x</p:attrName>
                                        </p:attrNameLst>
                                      </p:cBhvr>
                                    </p:anim>
                                    <p:anim from="0" to="-1.0" calcmode="lin" valueType="num">
                                      <p:cBhvr>
                                        <p:cTn id="71" dur="400" decel="50000" autoRev="1" fill="hold">
                                          <p:stCondLst>
                                            <p:cond delay="1200"/>
                                          </p:stCondLst>
                                        </p:cTn>
                                        <p:tgtEl>
                                          <p:spTgt spid="8"/>
                                        </p:tgtEl>
                                        <p:attrNameLst>
                                          <p:attrName>xshear</p:attrName>
                                        </p:attrNameLst>
                                      </p:cBhvr>
                                    </p:anim>
                                    <p:animScale>
                                      <p:cBhvr>
                                        <p:cTn id="72" dur="400" decel="100000" autoRev="1" fill="hold">
                                          <p:stCondLst>
                                            <p:cond delay="1200"/>
                                          </p:stCondLst>
                                        </p:cTn>
                                        <p:tgtEl>
                                          <p:spTgt spid="8"/>
                                        </p:tgtEl>
                                      </p:cBhvr>
                                      <p:from x="100000" y="100000"/>
                                      <p:to x="80000" y="100000"/>
                                    </p:animScale>
                                    <p:anim by="(#ppt_h/3+#ppt_w*0.1)" calcmode="lin" valueType="num">
                                      <p:cBhvr additive="sum">
                                        <p:cTn id="73" dur="400" decel="100000" autoRev="1" fill="hold">
                                          <p:stCondLst>
                                            <p:cond delay="1200"/>
                                          </p:stCondLst>
                                        </p:cTn>
                                        <p:tgtEl>
                                          <p:spTgt spid="8"/>
                                        </p:tgtEl>
                                        <p:attrNameLst>
                                          <p:attrName>ppt_x</p:attrName>
                                        </p:attrNameLst>
                                      </p:cBhvr>
                                    </p:anim>
                                  </p:childTnLst>
                                </p:cTn>
                              </p:par>
                            </p:childTnLst>
                          </p:cTn>
                        </p:par>
                        <p:par>
                          <p:cTn id="74" fill="hold">
                            <p:stCondLst>
                              <p:cond delay="17000"/>
                            </p:stCondLst>
                            <p:childTnLst>
                              <p:par>
                                <p:cTn id="75" presetID="23" presetClass="entr" presetSubtype="16" fill="hold" grpId="0" nodeType="afterEffect">
                                  <p:stCondLst>
                                    <p:cond delay="50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p:val>
                                            <p:fltVal val="0"/>
                                          </p:val>
                                        </p:tav>
                                        <p:tav tm="100000">
                                          <p:val>
                                            <p:strVal val="#ppt_w"/>
                                          </p:val>
                                        </p:tav>
                                      </p:tavLst>
                                    </p:anim>
                                    <p:anim calcmode="lin" valueType="num">
                                      <p:cBhvr>
                                        <p:cTn id="7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animBg="1"/>
      <p:bldP spid="67587" grpId="0" animBg="1"/>
      <p:bldP spid="67587" grpId="1" animBg="1"/>
      <p:bldP spid="67588" grpId="0" animBg="1"/>
      <p:bldP spid="67589" grpId="0" animBg="1"/>
      <p:bldP spid="6" grpId="0" animBg="1"/>
      <p:bldP spid="7" grpId="0" animBg="1"/>
      <p:bldP spid="8"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2825894"/>
      </p:ext>
    </p:extLst>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4564</TotalTime>
  <Words>2177</Words>
  <Application>Microsoft Office PowerPoint</Application>
  <PresentationFormat>Presentación en pantalla (16:9)</PresentationFormat>
  <Paragraphs>74</Paragraphs>
  <Slides>59</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59</vt:i4>
      </vt:variant>
    </vt:vector>
  </HeadingPairs>
  <TitlesOfParts>
    <vt:vector size="68"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311</cp:revision>
  <dcterms:created xsi:type="dcterms:W3CDTF">2016-02-15T23:34:08Z</dcterms:created>
  <dcterms:modified xsi:type="dcterms:W3CDTF">2023-11-21T18:14:42Z</dcterms:modified>
</cp:coreProperties>
</file>