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63"/>
  </p:notesMasterIdLst>
  <p:sldIdLst>
    <p:sldId id="316" r:id="rId2"/>
    <p:sldId id="381" r:id="rId3"/>
    <p:sldId id="318" r:id="rId4"/>
    <p:sldId id="354" r:id="rId5"/>
    <p:sldId id="359" r:id="rId6"/>
    <p:sldId id="378" r:id="rId7"/>
    <p:sldId id="351" r:id="rId8"/>
    <p:sldId id="387" r:id="rId9"/>
    <p:sldId id="355" r:id="rId10"/>
    <p:sldId id="388" r:id="rId11"/>
    <p:sldId id="373" r:id="rId12"/>
    <p:sldId id="345" r:id="rId13"/>
    <p:sldId id="384" r:id="rId14"/>
    <p:sldId id="341" r:id="rId15"/>
    <p:sldId id="379" r:id="rId16"/>
    <p:sldId id="389" r:id="rId17"/>
    <p:sldId id="364" r:id="rId18"/>
    <p:sldId id="386" r:id="rId19"/>
    <p:sldId id="340" r:id="rId20"/>
    <p:sldId id="343" r:id="rId21"/>
    <p:sldId id="377" r:id="rId22"/>
    <p:sldId id="344" r:id="rId23"/>
    <p:sldId id="342" r:id="rId24"/>
    <p:sldId id="346" r:id="rId25"/>
    <p:sldId id="392" r:id="rId26"/>
    <p:sldId id="391" r:id="rId27"/>
    <p:sldId id="390" r:id="rId28"/>
    <p:sldId id="393" r:id="rId29"/>
    <p:sldId id="347" r:id="rId30"/>
    <p:sldId id="348" r:id="rId31"/>
    <p:sldId id="349" r:id="rId32"/>
    <p:sldId id="350" r:id="rId33"/>
    <p:sldId id="352" r:id="rId34"/>
    <p:sldId id="356" r:id="rId35"/>
    <p:sldId id="357" r:id="rId36"/>
    <p:sldId id="358" r:id="rId37"/>
    <p:sldId id="360" r:id="rId38"/>
    <p:sldId id="361" r:id="rId39"/>
    <p:sldId id="339" r:id="rId40"/>
    <p:sldId id="362" r:id="rId41"/>
    <p:sldId id="395" r:id="rId42"/>
    <p:sldId id="365" r:id="rId43"/>
    <p:sldId id="353" r:id="rId44"/>
    <p:sldId id="383" r:id="rId45"/>
    <p:sldId id="366" r:id="rId46"/>
    <p:sldId id="376" r:id="rId47"/>
    <p:sldId id="367" r:id="rId48"/>
    <p:sldId id="368" r:id="rId49"/>
    <p:sldId id="369" r:id="rId50"/>
    <p:sldId id="371" r:id="rId51"/>
    <p:sldId id="397" r:id="rId52"/>
    <p:sldId id="372" r:id="rId53"/>
    <p:sldId id="396" r:id="rId54"/>
    <p:sldId id="374" r:id="rId55"/>
    <p:sldId id="370" r:id="rId56"/>
    <p:sldId id="385" r:id="rId57"/>
    <p:sldId id="394" r:id="rId58"/>
    <p:sldId id="375" r:id="rId59"/>
    <p:sldId id="363" r:id="rId60"/>
    <p:sldId id="338" r:id="rId61"/>
    <p:sldId id="315" r:id="rId6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40" d="100"/>
          <a:sy n="40" d="100"/>
        </p:scale>
        <p:origin x="-738"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EF2322-3522-4AF9-8971-72E71F224CA2}" type="datetimeFigureOut">
              <a:rPr lang="es-ES" smtClean="0"/>
              <a:pPr/>
              <a:t>28/08/2013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3D16A34-2AFD-40F4-B7FA-1079D602EB95}"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www.3viajes.com/batu-caves-de-kuala-lumpur-en-malasia/" TargetMode="External"/><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upload.wikimedia.org/wikipedia/commons/b/bb/Batu_caves.jpg" TargetMode="External"/><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6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 1" descr="24%20Cave%20interior.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214282" y="428604"/>
            <a:ext cx="6000760" cy="2123640"/>
          </a:xfrm>
          <a:prstGeom prst="rect">
            <a:avLst/>
          </a:prstGeom>
        </p:spPr>
        <p:txBody>
          <a:bodyPr wrap="square" lIns="91422" tIns="45711" rIns="91422" bIns="45711">
            <a:spAutoFit/>
          </a:bodyPr>
          <a:lstStyle/>
          <a:p>
            <a:pPr algn="ctr"/>
            <a:r>
              <a:rPr lang="es-ES" sz="6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GRUTAS  DE      BATU</a:t>
            </a:r>
            <a:endParaRPr lang="es-ES" sz="6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noFill/>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643074" cy="369332"/>
          </a:xfrm>
          <a:prstGeom prst="rect">
            <a:avLst/>
          </a:prstGeom>
          <a:solidFill>
            <a:srgbClr val="00B050"/>
          </a:solidFill>
        </p:spPr>
        <p:txBody>
          <a:bodyPr wrap="square" rtlCol="0">
            <a:spAutoFit/>
          </a:bodyPr>
          <a:lstStyle/>
          <a:p>
            <a:pPr algn="ctr"/>
            <a:r>
              <a:rPr lang="es-ES" dirty="0" smtClean="0"/>
              <a:t>BUDDA BAR</a:t>
            </a:r>
            <a:endParaRPr lang="es-ES" dirty="0"/>
          </a:p>
        </p:txBody>
      </p:sp>
      <p:sp>
        <p:nvSpPr>
          <p:cNvPr id="16" name="15 Rectángulo"/>
          <p:cNvSpPr/>
          <p:nvPr/>
        </p:nvSpPr>
        <p:spPr>
          <a:xfrm>
            <a:off x="357158" y="2714620"/>
            <a:ext cx="2956259" cy="1077218"/>
          </a:xfrm>
          <a:prstGeom prst="rect">
            <a:avLst/>
          </a:prstGeom>
        </p:spPr>
        <p:txBody>
          <a:bodyPr wrap="none">
            <a:spAutoFit/>
          </a:bodyPr>
          <a:lstStyle/>
          <a:p>
            <a:r>
              <a:rPr lang="es-ES" sz="3200" b="1" dirty="0" smtClean="0">
                <a:solidFill>
                  <a:srgbClr val="FF0000"/>
                </a:solidFill>
                <a:latin typeface="Berlin Sans FB Demi" pitchFamily="34" charset="0"/>
                <a:hlinkClick r:id="rId8"/>
              </a:rPr>
              <a:t>Kuala Lumpur </a:t>
            </a:r>
          </a:p>
          <a:p>
            <a:r>
              <a:rPr lang="es-ES" sz="3200" b="1" dirty="0" smtClean="0">
                <a:solidFill>
                  <a:srgbClr val="FF0000"/>
                </a:solidFill>
                <a:latin typeface="Berlin Sans FB Demi" pitchFamily="34" charset="0"/>
                <a:hlinkClick r:id="rId8"/>
              </a:rPr>
              <a:t>en Malasia</a:t>
            </a:r>
            <a:endParaRPr lang="es-ES" sz="3200" b="1" dirty="0">
              <a:solidFill>
                <a:srgbClr val="FF0000"/>
              </a:solidFill>
              <a:latin typeface="Berlin Sans FB Demi" pitchFamily="34" charset="0"/>
            </a:endParaRPr>
          </a:p>
        </p:txBody>
      </p:sp>
    </p:spTree>
  </p:cSld>
  <p:clrMapOvr>
    <a:masterClrMapping/>
  </p:clrMapOvr>
  <p:transition advClick="0" advTm="10000">
    <p:sndAc>
      <p:stSnd loop="1">
        <p:snd r:embed="rId2" name="12 musica indu.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uevas-Batu.jpg"/>
          <p:cNvPicPr>
            <a:picLocks noChangeAspect="1" noChangeArrowheads="1"/>
          </p:cNvPicPr>
          <p:nvPr/>
        </p:nvPicPr>
        <p:blipFill>
          <a:blip r:embed="rId2"/>
          <a:srcRect/>
          <a:stretch>
            <a:fillRect/>
          </a:stretch>
        </p:blipFill>
        <p:spPr bwMode="auto">
          <a:xfrm>
            <a:off x="-1" y="0"/>
            <a:ext cx="9667511" cy="6858000"/>
          </a:xfrm>
          <a:prstGeom prst="rect">
            <a:avLst/>
          </a:prstGeom>
          <a:noFill/>
        </p:spPr>
      </p:pic>
    </p:spTree>
  </p:cSld>
  <p:clrMapOvr>
    <a:masterClrMapping/>
  </p:clrMapOvr>
  <p:transition advTm="11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714348" y="785794"/>
            <a:ext cx="7786742" cy="5357850"/>
          </a:xfrm>
          <a:prstGeom prst="rect">
            <a:avLst/>
          </a:prstGeom>
          <a:noFill/>
          <a:ln w="9525">
            <a:noFill/>
            <a:miter lim="800000"/>
            <a:headEnd/>
            <a:tailEnd/>
          </a:ln>
        </p:spPr>
      </p:pic>
      <p:sp>
        <p:nvSpPr>
          <p:cNvPr id="35844" name="Rectangle 4"/>
          <p:cNvSpPr>
            <a:spLocks noChangeArrowheads="1"/>
          </p:cNvSpPr>
          <p:nvPr/>
        </p:nvSpPr>
        <p:spPr bwMode="auto">
          <a:xfrm>
            <a:off x="1000100" y="1071546"/>
            <a:ext cx="7215238" cy="485778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5" name="4 Rectángulo"/>
          <p:cNvSpPr/>
          <p:nvPr/>
        </p:nvSpPr>
        <p:spPr>
          <a:xfrm>
            <a:off x="1500166" y="1285860"/>
            <a:ext cx="6286544" cy="4524315"/>
          </a:xfrm>
          <a:prstGeom prst="rect">
            <a:avLst/>
          </a:prstGeom>
        </p:spPr>
        <p:txBody>
          <a:bodyPr wrap="square">
            <a:spAutoFit/>
          </a:bodyPr>
          <a:lstStyle/>
          <a:p>
            <a:r>
              <a:rPr lang="es-ES" b="1" i="1" dirty="0" smtClean="0">
                <a:latin typeface="Comic Sans MS" pitchFamily="66" charset="0"/>
              </a:rPr>
              <a:t>Cuevas de </a:t>
            </a:r>
            <a:r>
              <a:rPr lang="es-ES" b="1" i="1" dirty="0" err="1" smtClean="0">
                <a:latin typeface="Comic Sans MS" pitchFamily="66" charset="0"/>
              </a:rPr>
              <a:t>Batu</a:t>
            </a:r>
            <a:r>
              <a:rPr lang="es-ES" i="1" dirty="0" smtClean="0">
                <a:latin typeface="Comic Sans MS" pitchFamily="66" charset="0"/>
              </a:rPr>
              <a:t> (en malayo: Gua </a:t>
            </a:r>
            <a:r>
              <a:rPr lang="es-ES" i="1" dirty="0" err="1" smtClean="0">
                <a:latin typeface="Comic Sans MS" pitchFamily="66" charset="0"/>
              </a:rPr>
              <a:t>Batu</a:t>
            </a:r>
            <a:r>
              <a:rPr lang="es-ES" i="1" dirty="0" smtClean="0">
                <a:latin typeface="Comic Sans MS" pitchFamily="66" charset="0"/>
              </a:rPr>
              <a:t>) es una colina de piedra caliza, que tiene una serie de cuevas y templos cuevas, situadas en el distrito de </a:t>
            </a:r>
            <a:r>
              <a:rPr lang="es-ES" i="1" dirty="0" err="1" smtClean="0">
                <a:latin typeface="Comic Sans MS" pitchFamily="66" charset="0"/>
              </a:rPr>
              <a:t>Gombak</a:t>
            </a:r>
            <a:r>
              <a:rPr lang="es-ES" i="1" dirty="0" smtClean="0">
                <a:latin typeface="Comic Sans MS" pitchFamily="66" charset="0"/>
              </a:rPr>
              <a:t>, a 13 kilómetros (8 millas) al norte de la ciudad de Kuala Lumpur, Malasia. Toma su nombre del río </a:t>
            </a:r>
            <a:r>
              <a:rPr lang="es-ES" i="1" dirty="0" err="1" smtClean="0">
                <a:latin typeface="Comic Sans MS" pitchFamily="66" charset="0"/>
              </a:rPr>
              <a:t>Batu</a:t>
            </a:r>
            <a:r>
              <a:rPr lang="es-ES" i="1" dirty="0" smtClean="0">
                <a:latin typeface="Comic Sans MS" pitchFamily="66" charset="0"/>
              </a:rPr>
              <a:t> o </a:t>
            </a:r>
            <a:r>
              <a:rPr lang="es-ES" i="1" dirty="0" err="1" smtClean="0">
                <a:latin typeface="Comic Sans MS" pitchFamily="66" charset="0"/>
              </a:rPr>
              <a:t>Sungai</a:t>
            </a:r>
            <a:r>
              <a:rPr lang="es-ES" i="1" dirty="0" smtClean="0">
                <a:latin typeface="Comic Sans MS" pitchFamily="66" charset="0"/>
              </a:rPr>
              <a:t> </a:t>
            </a:r>
            <a:r>
              <a:rPr lang="es-ES" i="1" dirty="0" err="1" smtClean="0">
                <a:latin typeface="Comic Sans MS" pitchFamily="66" charset="0"/>
              </a:rPr>
              <a:t>Batu</a:t>
            </a:r>
            <a:r>
              <a:rPr lang="es-ES" i="1" dirty="0" smtClean="0">
                <a:latin typeface="Comic Sans MS" pitchFamily="66" charset="0"/>
              </a:rPr>
              <a:t>, que fluye más allá de la colina. "Cuevas </a:t>
            </a:r>
            <a:r>
              <a:rPr lang="es-ES" i="1" dirty="0" err="1" smtClean="0">
                <a:latin typeface="Comic Sans MS" pitchFamily="66" charset="0"/>
              </a:rPr>
              <a:t>Batu</a:t>
            </a:r>
            <a:r>
              <a:rPr lang="es-ES" i="1" dirty="0" smtClean="0">
                <a:latin typeface="Comic Sans MS" pitchFamily="66" charset="0"/>
              </a:rPr>
              <a:t>" es también el nombre de una aldea cercana.</a:t>
            </a:r>
          </a:p>
          <a:p>
            <a:r>
              <a:rPr lang="es-ES" i="1" dirty="0" smtClean="0">
                <a:latin typeface="Comic Sans MS" pitchFamily="66" charset="0"/>
              </a:rPr>
              <a:t>La cueva es uno de los santuarios hindúes más populares fuera de la India, y está dedicado a Murugan. Es el punto focal de un festival hindú de </a:t>
            </a:r>
            <a:r>
              <a:rPr lang="es-ES" i="1" dirty="0" err="1" smtClean="0">
                <a:latin typeface="Comic Sans MS" pitchFamily="66" charset="0"/>
              </a:rPr>
              <a:t>Thaipusam</a:t>
            </a:r>
            <a:r>
              <a:rPr lang="es-ES" i="1" dirty="0" smtClean="0">
                <a:latin typeface="Comic Sans MS" pitchFamily="66" charset="0"/>
              </a:rPr>
              <a:t> en Malasia.</a:t>
            </a:r>
          </a:p>
          <a:p>
            <a:r>
              <a:rPr lang="es-ES" i="1" dirty="0" smtClean="0">
                <a:latin typeface="Comic Sans MS" pitchFamily="66" charset="0"/>
              </a:rPr>
              <a:t>Se encuentra ubicada en la estación de metro llamada del mismo nombre </a:t>
            </a:r>
            <a:r>
              <a:rPr lang="es-ES" i="1" dirty="0" err="1" smtClean="0">
                <a:latin typeface="Comic Sans MS" pitchFamily="66" charset="0"/>
              </a:rPr>
              <a:t>Batu</a:t>
            </a:r>
            <a:r>
              <a:rPr lang="es-ES" i="1" dirty="0" smtClean="0">
                <a:latin typeface="Comic Sans MS" pitchFamily="66" charset="0"/>
              </a:rPr>
              <a:t> Caves, lo cual facilita el acceso a turistas y devotos. En el exterior destacan pequeños mausoleos </a:t>
            </a:r>
            <a:r>
              <a:rPr lang="es-ES" i="1" dirty="0" err="1" smtClean="0">
                <a:latin typeface="Comic Sans MS" pitchFamily="66" charset="0"/>
              </a:rPr>
              <a:t>Hindu</a:t>
            </a:r>
            <a:r>
              <a:rPr lang="es-ES" i="1" dirty="0" smtClean="0">
                <a:latin typeface="Comic Sans MS" pitchFamily="66" charset="0"/>
              </a:rPr>
              <a:t> y una gran estatua de color dorado de 10 pisos de altura. Tanto al interior de la cueva como en el exterior se pueden apreciar monos en estado libre.</a:t>
            </a:r>
            <a:endParaRPr lang="es-ES" i="1" dirty="0">
              <a:latin typeface="Comic Sans MS" pitchFamily="66" charset="0"/>
            </a:endParaRPr>
          </a:p>
        </p:txBody>
      </p:sp>
    </p:spTree>
  </p:cSld>
  <p:clrMapOvr>
    <a:masterClrMapping/>
  </p:clrMapOvr>
  <p:transition advClick="0"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Image 1" descr="batu-caves-photo_994922-770tall.jpg"/>
          <p:cNvPicPr>
            <a:picLocks noChangeAspect="1"/>
          </p:cNvPicPr>
          <p:nvPr/>
        </p:nvPicPr>
        <p:blipFill>
          <a:blip r:embed="rId2"/>
          <a:srcRect/>
          <a:stretch>
            <a:fillRect/>
          </a:stretch>
        </p:blipFill>
        <p:spPr bwMode="auto">
          <a:xfrm>
            <a:off x="0" y="3175"/>
            <a:ext cx="9144000" cy="685165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path path="shape">
            <a:fillToRect l="50000" t="50000" r="50000" b="50000"/>
          </a:path>
          <a:tileRect/>
        </a:gradFill>
        <a:effectLst/>
      </p:bgPr>
    </p:bg>
    <p:spTree>
      <p:nvGrpSpPr>
        <p:cNvPr id="1" name=""/>
        <p:cNvGrpSpPr/>
        <p:nvPr/>
      </p:nvGrpSpPr>
      <p:grpSpPr>
        <a:xfrm>
          <a:off x="0" y="0"/>
          <a:ext cx="0" cy="0"/>
          <a:chOff x="0" y="0"/>
          <a:chExt cx="0" cy="0"/>
        </a:xfrm>
      </p:grpSpPr>
      <p:pic>
        <p:nvPicPr>
          <p:cNvPr id="22530" name="Image 2" descr="Batu Caves.jpg"/>
          <p:cNvPicPr>
            <a:picLocks noChangeAspect="1"/>
          </p:cNvPicPr>
          <p:nvPr/>
        </p:nvPicPr>
        <p:blipFill>
          <a:blip r:embed="rId2"/>
          <a:srcRect/>
          <a:stretch>
            <a:fillRect/>
          </a:stretch>
        </p:blipFill>
        <p:spPr bwMode="auto">
          <a:xfrm>
            <a:off x="1835150" y="0"/>
            <a:ext cx="5545138"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aption.jpg"/>
          <p:cNvPicPr>
            <a:picLocks noChangeAspect="1" noChangeArrowheads="1"/>
          </p:cNvPicPr>
          <p:nvPr/>
        </p:nvPicPr>
        <p:blipFill>
          <a:blip r:embed="rId2"/>
          <a:srcRect/>
          <a:stretch>
            <a:fillRect/>
          </a:stretch>
        </p:blipFill>
        <p:spPr bwMode="auto">
          <a:xfrm>
            <a:off x="0" y="0"/>
            <a:ext cx="9232252" cy="6858000"/>
          </a:xfrm>
          <a:prstGeom prst="rect">
            <a:avLst/>
          </a:prstGeom>
          <a:noFill/>
        </p:spPr>
      </p:pic>
    </p:spTree>
  </p:cSld>
  <p:clrMapOvr>
    <a:masterClrMapping/>
  </p:clrMapOvr>
  <p:transition advTm="4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14338" name="Image 1" descr="10%20Gate%20and%20staircase.jpg"/>
          <p:cNvPicPr>
            <a:picLocks noChangeAspect="1"/>
          </p:cNvPicPr>
          <p:nvPr/>
        </p:nvPicPr>
        <p:blipFill>
          <a:blip r:embed="rId2"/>
          <a:srcRect/>
          <a:stretch>
            <a:fillRect/>
          </a:stretch>
        </p:blipFill>
        <p:spPr bwMode="auto">
          <a:xfrm>
            <a:off x="1692275" y="0"/>
            <a:ext cx="5832475"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7484896590_3927920f98_z.jpg"/>
          <p:cNvPicPr>
            <a:picLocks noChangeAspect="1" noChangeArrowheads="1"/>
          </p:cNvPicPr>
          <p:nvPr/>
        </p:nvPicPr>
        <p:blipFill>
          <a:blip r:embed="rId2"/>
          <a:srcRect/>
          <a:stretch>
            <a:fillRect/>
          </a:stretch>
        </p:blipFill>
        <p:spPr bwMode="auto">
          <a:xfrm>
            <a:off x="0" y="0"/>
            <a:ext cx="9144029" cy="6858000"/>
          </a:xfrm>
          <a:prstGeom prst="rect">
            <a:avLst/>
          </a:prstGeom>
          <a:noFill/>
        </p:spPr>
      </p:pic>
    </p:spTree>
  </p:cSld>
  <p:clrMapOvr>
    <a:masterClrMapping/>
  </p:clrMapOvr>
  <p:transition advTm="4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path path="shape">
            <a:fillToRect l="50000" t="50000" r="50000" b="50000"/>
          </a:path>
        </a:gradFill>
        <a:effectLst/>
      </p:bgPr>
    </p:bg>
    <p:spTree>
      <p:nvGrpSpPr>
        <p:cNvPr id="1" name=""/>
        <p:cNvGrpSpPr/>
        <p:nvPr/>
      </p:nvGrpSpPr>
      <p:grpSpPr>
        <a:xfrm>
          <a:off x="0" y="0"/>
          <a:ext cx="0" cy="0"/>
          <a:chOff x="0" y="0"/>
          <a:chExt cx="0" cy="0"/>
        </a:xfrm>
      </p:grpSpPr>
      <p:pic>
        <p:nvPicPr>
          <p:cNvPr id="18434" name="Image 1" descr="Staircase and upper gate.jpg"/>
          <p:cNvPicPr>
            <a:picLocks noChangeAspect="1"/>
          </p:cNvPicPr>
          <p:nvPr/>
        </p:nvPicPr>
        <p:blipFill>
          <a:blip r:embed="rId2"/>
          <a:srcRect/>
          <a:stretch>
            <a:fillRect/>
          </a:stretch>
        </p:blipFill>
        <p:spPr bwMode="auto">
          <a:xfrm>
            <a:off x="1428728" y="0"/>
            <a:ext cx="6192837"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7463505400_af194faeba_z.jpg"/>
          <p:cNvPicPr>
            <a:picLocks noChangeAspect="1" noChangeArrowheads="1"/>
          </p:cNvPicPr>
          <p:nvPr/>
        </p:nvPicPr>
        <p:blipFill>
          <a:blip r:embed="rId2"/>
          <a:srcRect/>
          <a:stretch>
            <a:fillRect/>
          </a:stretch>
        </p:blipFill>
        <p:spPr bwMode="auto">
          <a:xfrm>
            <a:off x="-1" y="0"/>
            <a:ext cx="10327341" cy="6858000"/>
          </a:xfrm>
          <a:prstGeom prst="rect">
            <a:avLst/>
          </a:prstGeom>
          <a:noFill/>
        </p:spPr>
      </p:pic>
    </p:spTree>
  </p:cSld>
  <p:clrMapOvr>
    <a:masterClrMapping/>
  </p:clrMapOvr>
  <p:transition advTm="4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Image 2" descr="divinite.jpg"/>
          <p:cNvPicPr>
            <a:picLocks noChangeAspect="1"/>
          </p:cNvPicPr>
          <p:nvPr/>
        </p:nvPicPr>
        <p:blipFill>
          <a:blip r:embed="rId2"/>
          <a:srcRect/>
          <a:stretch>
            <a:fillRect/>
          </a:stretch>
        </p:blipFill>
        <p:spPr bwMode="auto">
          <a:xfrm>
            <a:off x="4500563" y="0"/>
            <a:ext cx="4643437" cy="6858000"/>
          </a:xfrm>
          <a:prstGeom prst="rect">
            <a:avLst/>
          </a:prstGeom>
          <a:noFill/>
          <a:ln w="9525">
            <a:noFill/>
            <a:miter lim="800000"/>
            <a:headEnd/>
            <a:tailEnd/>
          </a:ln>
        </p:spPr>
      </p:pic>
      <p:pic>
        <p:nvPicPr>
          <p:cNvPr id="4" name="Image 1" descr="64479195_3nIkIF7A_IMG_6319r.jpg"/>
          <p:cNvPicPr>
            <a:picLocks noChangeAspect="1"/>
          </p:cNvPicPr>
          <p:nvPr/>
        </p:nvPicPr>
        <p:blipFill>
          <a:blip r:embed="rId3"/>
          <a:srcRect/>
          <a:stretch>
            <a:fillRect/>
          </a:stretch>
        </p:blipFill>
        <p:spPr bwMode="auto">
          <a:xfrm>
            <a:off x="0" y="0"/>
            <a:ext cx="4500563"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Image 1" descr="31%20Hindu%20templ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7456770278_eb2f9c6de5_z.jpg"/>
          <p:cNvPicPr>
            <a:picLocks noChangeAspect="1" noChangeArrowheads="1"/>
          </p:cNvPicPr>
          <p:nvPr/>
        </p:nvPicPr>
        <p:blipFill>
          <a:blip r:embed="rId2"/>
          <a:srcRect/>
          <a:stretch>
            <a:fillRect/>
          </a:stretch>
        </p:blipFill>
        <p:spPr bwMode="auto">
          <a:xfrm>
            <a:off x="0" y="0"/>
            <a:ext cx="9144028" cy="6858000"/>
          </a:xfrm>
          <a:prstGeom prst="rect">
            <a:avLst/>
          </a:prstGeom>
          <a:noFill/>
        </p:spPr>
      </p:pic>
    </p:spTree>
  </p:cSld>
  <p:clrMapOvr>
    <a:masterClrMapping/>
  </p:clrMapOvr>
  <p:transition advTm="4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Hindu templ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4099" name="Rectangle 2"/>
          <p:cNvSpPr>
            <a:spLocks noChangeArrowheads="1"/>
          </p:cNvSpPr>
          <p:nvPr/>
        </p:nvSpPr>
        <p:spPr bwMode="auto">
          <a:xfrm>
            <a:off x="323850" y="6381750"/>
            <a:ext cx="1944688" cy="338138"/>
          </a:xfrm>
          <a:prstGeom prst="rect">
            <a:avLst/>
          </a:prstGeom>
          <a:noFill/>
          <a:ln w="9525">
            <a:noFill/>
            <a:miter lim="800000"/>
            <a:headEnd/>
            <a:tailEnd/>
          </a:ln>
        </p:spPr>
        <p:txBody>
          <a:bodyPr>
            <a:spAutoFit/>
          </a:bodyPr>
          <a:lstStyle/>
          <a:p>
            <a:r>
              <a:rPr lang="fr-CA" sz="1600" b="1">
                <a:solidFill>
                  <a:srgbClr val="FFFF00"/>
                </a:solidFill>
                <a:latin typeface="Calibri" pitchFamily="34" charset="0"/>
              </a:rPr>
              <a:t>Temple Hindou</a:t>
            </a:r>
          </a:p>
        </p:txBody>
      </p:sp>
    </p:spTree>
  </p:cSld>
  <p:clrMapOvr>
    <a:masterClrMapping/>
  </p:clrMapOvr>
  <p:transition advClick="0" advTm="4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7459310496_f80d79c700_z.jpg"/>
          <p:cNvPicPr>
            <a:picLocks noChangeAspect="1" noChangeArrowheads="1"/>
          </p:cNvPicPr>
          <p:nvPr/>
        </p:nvPicPr>
        <p:blipFill>
          <a:blip r:embed="rId2"/>
          <a:srcRect/>
          <a:stretch>
            <a:fillRect/>
          </a:stretch>
        </p:blipFill>
        <p:spPr bwMode="auto">
          <a:xfrm>
            <a:off x="0" y="0"/>
            <a:ext cx="9251605" cy="6858000"/>
          </a:xfrm>
          <a:prstGeom prst="rect">
            <a:avLst/>
          </a:prstGeom>
          <a:noFill/>
        </p:spPr>
      </p:pic>
    </p:spTree>
  </p:cSld>
  <p:clrMapOvr>
    <a:masterClrMapping/>
  </p:clrMapOvr>
  <p:transition advTm="4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interior_batu_caves-500x333.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advTm="4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7650" name="Image 1" descr="26%20Staircase%20inside%20the%20cave.jpg"/>
          <p:cNvPicPr>
            <a:picLocks noChangeAspect="1"/>
          </p:cNvPicPr>
          <p:nvPr/>
        </p:nvPicPr>
        <p:blipFill>
          <a:blip r:embed="rId2"/>
          <a:srcRect/>
          <a:stretch>
            <a:fillRect/>
          </a:stretch>
        </p:blipFill>
        <p:spPr bwMode="auto">
          <a:xfrm>
            <a:off x="1547813" y="0"/>
            <a:ext cx="6192837" cy="685165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7459307658_d744510ed0_z.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advTm="4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Image 1" descr="Main gat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F200"/>
            </a:gs>
            <a:gs pos="45000">
              <a:srgbClr val="FF7A00"/>
            </a:gs>
            <a:gs pos="70000">
              <a:srgbClr val="FF0300"/>
            </a:gs>
            <a:gs pos="100000">
              <a:srgbClr val="4D0808"/>
            </a:gs>
          </a:gsLst>
          <a:lin ang="2700000" scaled="1"/>
          <a:tileRect/>
        </a:gradFill>
        <a:effectLst/>
      </p:bgPr>
    </p:bg>
    <p:spTree>
      <p:nvGrpSpPr>
        <p:cNvPr id="1" name=""/>
        <p:cNvGrpSpPr/>
        <p:nvPr/>
      </p:nvGrpSpPr>
      <p:grpSpPr>
        <a:xfrm>
          <a:off x="0" y="0"/>
          <a:ext cx="0" cy="0"/>
          <a:chOff x="0" y="0"/>
          <a:chExt cx="0" cy="0"/>
        </a:xfrm>
      </p:grpSpPr>
      <p:pic>
        <p:nvPicPr>
          <p:cNvPr id="6146" name="Image 1" descr="Golden statue of Lord Murugan and staircase.jpg"/>
          <p:cNvPicPr>
            <a:picLocks noChangeAspect="1"/>
          </p:cNvPicPr>
          <p:nvPr/>
        </p:nvPicPr>
        <p:blipFill>
          <a:blip r:embed="rId2"/>
          <a:srcRect/>
          <a:stretch>
            <a:fillRect/>
          </a:stretch>
        </p:blipFill>
        <p:spPr bwMode="auto">
          <a:xfrm>
            <a:off x="3671888" y="0"/>
            <a:ext cx="5472112" cy="6894513"/>
          </a:xfrm>
          <a:prstGeom prst="rect">
            <a:avLst/>
          </a:prstGeom>
          <a:noFill/>
          <a:ln w="9525">
            <a:noFill/>
            <a:miter lim="800000"/>
            <a:headEnd/>
            <a:tailEnd/>
          </a:ln>
        </p:spPr>
      </p:pic>
      <p:sp>
        <p:nvSpPr>
          <p:cNvPr id="4" name="3 Rectángulo"/>
          <p:cNvSpPr/>
          <p:nvPr/>
        </p:nvSpPr>
        <p:spPr>
          <a:xfrm>
            <a:off x="357158" y="642918"/>
            <a:ext cx="3214710" cy="5632311"/>
          </a:xfrm>
          <a:prstGeom prst="rect">
            <a:avLst/>
          </a:prstGeom>
        </p:spPr>
        <p:txBody>
          <a:bodyPr wrap="square">
            <a:spAutoFit/>
          </a:bodyPr>
          <a:lstStyle/>
          <a:p>
            <a:r>
              <a:rPr lang="es-ES" i="1" dirty="0" smtClean="0">
                <a:latin typeface="Comic Sans MS" pitchFamily="66" charset="0"/>
              </a:rPr>
              <a:t>Con una gigantesca imagen del dios Murugan a los pies de las escaleras, en esta zona existen varias cuevas que se pueden visitar con guías. Antes de llegar al final de las escaleras verás un pequeño desvío con otras escaleras más pequeñas, allí hay una de las cuevas que se pueden visitar. El objetivo de estas expediciones de unos 45 minutos es adentrarse en la cueva y observar en completa oscuridad y ayudados por el guía los animales que viven en ella, básicamente murciélagos, escarabajos y otros tipos de insectos.</a:t>
            </a:r>
            <a:endParaRPr lang="es-ES" i="1" dirty="0">
              <a:latin typeface="Comic Sans MS" pitchFamily="66" charset="0"/>
            </a:endParaRPr>
          </a:p>
        </p:txBody>
      </p:sp>
    </p:spTree>
  </p:cSld>
  <p:clrMapOvr>
    <a:masterClrMapping/>
  </p:clrMapOvr>
  <p:transition advClick="0" advTm="39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2700000" scaled="1"/>
        </a:gradFill>
        <a:effectLst/>
      </p:bgPr>
    </p:bg>
    <p:spTree>
      <p:nvGrpSpPr>
        <p:cNvPr id="1" name=""/>
        <p:cNvGrpSpPr/>
        <p:nvPr/>
      </p:nvGrpSpPr>
      <p:grpSpPr>
        <a:xfrm>
          <a:off x="0" y="0"/>
          <a:ext cx="0" cy="0"/>
          <a:chOff x="0" y="0"/>
          <a:chExt cx="0" cy="0"/>
        </a:xfrm>
      </p:grpSpPr>
      <p:pic>
        <p:nvPicPr>
          <p:cNvPr id="2050" name="Picture 2" descr="File:Batu caves.jpg">
            <a:hlinkClick r:id="rId2"/>
          </p:cNvPr>
          <p:cNvPicPr>
            <a:picLocks noChangeAspect="1" noChangeArrowheads="1"/>
          </p:cNvPicPr>
          <p:nvPr/>
        </p:nvPicPr>
        <p:blipFill>
          <a:blip r:embed="rId3"/>
          <a:srcRect/>
          <a:stretch>
            <a:fillRect/>
          </a:stretch>
        </p:blipFill>
        <p:spPr bwMode="auto">
          <a:xfrm>
            <a:off x="0" y="0"/>
            <a:ext cx="5143500" cy="6858000"/>
          </a:xfrm>
          <a:prstGeom prst="rect">
            <a:avLst/>
          </a:prstGeom>
          <a:noFill/>
        </p:spPr>
      </p:pic>
      <p:pic>
        <p:nvPicPr>
          <p:cNvPr id="1026" name="Picture 2" descr="C:\Documents and Settings\Dell\Escritorio\5384491.jpg"/>
          <p:cNvPicPr>
            <a:picLocks noChangeAspect="1" noChangeArrowheads="1"/>
          </p:cNvPicPr>
          <p:nvPr/>
        </p:nvPicPr>
        <p:blipFill>
          <a:blip r:embed="rId4"/>
          <a:srcRect/>
          <a:stretch>
            <a:fillRect/>
          </a:stretch>
        </p:blipFill>
        <p:spPr bwMode="auto">
          <a:xfrm>
            <a:off x="5214942" y="428604"/>
            <a:ext cx="3714758" cy="5353050"/>
          </a:xfrm>
          <a:prstGeom prst="rect">
            <a:avLst/>
          </a:prstGeom>
          <a:noFill/>
        </p:spPr>
      </p:pic>
    </p:spTree>
  </p:cSld>
  <p:clrMapOvr>
    <a:masterClrMapping/>
  </p:clrMapOvr>
  <p:transition advTm="4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Image 1" descr="statue of Lord Murugan which measures 42.7m tall that guards the entrance to the caves was son of Shiva and Parvati.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Image 1" descr="batu-0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2700000" scaled="1"/>
        </a:gradFill>
        <a:effectLst/>
      </p:bgPr>
    </p:bg>
    <p:spTree>
      <p:nvGrpSpPr>
        <p:cNvPr id="1" name=""/>
        <p:cNvGrpSpPr/>
        <p:nvPr/>
      </p:nvGrpSpPr>
      <p:grpSpPr>
        <a:xfrm>
          <a:off x="0" y="0"/>
          <a:ext cx="0" cy="0"/>
          <a:chOff x="0" y="0"/>
          <a:chExt cx="0" cy="0"/>
        </a:xfrm>
      </p:grpSpPr>
      <p:pic>
        <p:nvPicPr>
          <p:cNvPr id="9218" name="Image 1" descr="32%20Hindu%20temple%20roof%20with%20deities.jpg"/>
          <p:cNvPicPr>
            <a:picLocks noChangeAspect="1"/>
          </p:cNvPicPr>
          <p:nvPr/>
        </p:nvPicPr>
        <p:blipFill>
          <a:blip r:embed="rId2"/>
          <a:srcRect/>
          <a:stretch>
            <a:fillRect/>
          </a:stretch>
        </p:blipFill>
        <p:spPr bwMode="auto">
          <a:xfrm>
            <a:off x="1258888" y="0"/>
            <a:ext cx="6769100" cy="6869113"/>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714348" y="785794"/>
            <a:ext cx="7786742" cy="5357850"/>
          </a:xfrm>
          <a:prstGeom prst="rect">
            <a:avLst/>
          </a:prstGeom>
          <a:noFill/>
          <a:ln w="9525">
            <a:noFill/>
            <a:miter lim="800000"/>
            <a:headEnd/>
            <a:tailEnd/>
          </a:ln>
        </p:spPr>
      </p:pic>
      <p:sp>
        <p:nvSpPr>
          <p:cNvPr id="35844" name="Rectangle 4"/>
          <p:cNvSpPr>
            <a:spLocks noChangeArrowheads="1"/>
          </p:cNvSpPr>
          <p:nvPr/>
        </p:nvSpPr>
        <p:spPr bwMode="auto">
          <a:xfrm>
            <a:off x="1000100" y="1000108"/>
            <a:ext cx="7215238" cy="4857784"/>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5" name="4 Rectángulo"/>
          <p:cNvSpPr/>
          <p:nvPr/>
        </p:nvSpPr>
        <p:spPr>
          <a:xfrm>
            <a:off x="1500166" y="1785926"/>
            <a:ext cx="6286544" cy="3693319"/>
          </a:xfrm>
          <a:prstGeom prst="rect">
            <a:avLst/>
          </a:prstGeom>
        </p:spPr>
        <p:txBody>
          <a:bodyPr wrap="square">
            <a:spAutoFit/>
          </a:bodyPr>
          <a:lstStyle/>
          <a:p>
            <a:r>
              <a:rPr lang="es-ES" sz="2400" b="1" i="1" dirty="0" smtClean="0">
                <a:latin typeface="Comic Sans MS" pitchFamily="66" charset="0"/>
              </a:rPr>
              <a:t>Las auténticas atracciones de las </a:t>
            </a:r>
            <a:r>
              <a:rPr lang="es-ES" sz="2400" b="1" i="1" dirty="0" err="1" smtClean="0">
                <a:latin typeface="Comic Sans MS" pitchFamily="66" charset="0"/>
              </a:rPr>
              <a:t>Batu</a:t>
            </a:r>
            <a:r>
              <a:rPr lang="es-ES" sz="2400" b="1" i="1" dirty="0" smtClean="0">
                <a:latin typeface="Comic Sans MS" pitchFamily="66" charset="0"/>
              </a:rPr>
              <a:t> Caves son los monos babuinos que habitan en esas montañas. Estos monos son unos auténticos ladrones que hacen cualquier cosa para conseguir robar la comida o bebidas que lleven encima los visitantes. Por lo tanto, si vais a las </a:t>
            </a:r>
            <a:r>
              <a:rPr lang="es-ES" sz="2400" b="1" i="1" dirty="0" err="1" smtClean="0">
                <a:latin typeface="Comic Sans MS" pitchFamily="66" charset="0"/>
              </a:rPr>
              <a:t>Batu</a:t>
            </a:r>
            <a:r>
              <a:rPr lang="es-ES" sz="2400" b="1" i="1" dirty="0" smtClean="0">
                <a:latin typeface="Comic Sans MS" pitchFamily="66" charset="0"/>
              </a:rPr>
              <a:t> Caves cuidado con los monos porque pueden llegar a ser peligrosos.</a:t>
            </a:r>
          </a:p>
          <a:p>
            <a:endParaRPr lang="es-ES" dirty="0">
              <a:latin typeface="Comic Sans MS" pitchFamily="66" charset="0"/>
            </a:endParaRPr>
          </a:p>
        </p:txBody>
      </p:sp>
    </p:spTree>
  </p:cSld>
  <p:clrMapOvr>
    <a:masterClrMapping/>
  </p:clrMapOvr>
  <p:transition advClick="0" advTm="2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30" presetClass="entr" presetSubtype="0" fill="hold" grpId="0" nodeType="withEffect">
                                  <p:stCondLst>
                                    <p:cond delay="0"/>
                                  </p:stCondLst>
                                  <p:childTnLst>
                                    <p:set>
                                      <p:cBhvr>
                                        <p:cTn id="12" dur="1" fill="hold">
                                          <p:stCondLst>
                                            <p:cond delay="0"/>
                                          </p:stCondLst>
                                        </p:cTn>
                                        <p:tgtEl>
                                          <p:spTgt spid="35844"/>
                                        </p:tgtEl>
                                        <p:attrNameLst>
                                          <p:attrName>style.visibility</p:attrName>
                                        </p:attrNameLst>
                                      </p:cBhvr>
                                      <p:to>
                                        <p:strVal val="visible"/>
                                      </p:to>
                                    </p:set>
                                    <p:animEffect transition="in" filter="fade">
                                      <p:cBhvr>
                                        <p:cTn id="13" dur="4000" decel="100000"/>
                                        <p:tgtEl>
                                          <p:spTgt spid="35844"/>
                                        </p:tgtEl>
                                      </p:cBhvr>
                                    </p:animEffect>
                                    <p:anim calcmode="lin" valueType="num">
                                      <p:cBhvr>
                                        <p:cTn id="14" dur="4000" decel="100000" fill="hold"/>
                                        <p:tgtEl>
                                          <p:spTgt spid="35844"/>
                                        </p:tgtEl>
                                        <p:attrNameLst>
                                          <p:attrName>style.rotation</p:attrName>
                                        </p:attrNameLst>
                                      </p:cBhvr>
                                      <p:tavLst>
                                        <p:tav tm="0">
                                          <p:val>
                                            <p:fltVal val="-90"/>
                                          </p:val>
                                        </p:tav>
                                        <p:tav tm="100000">
                                          <p:val>
                                            <p:fltVal val="0"/>
                                          </p:val>
                                        </p:tav>
                                      </p:tavLst>
                                    </p:anim>
                                    <p:anim calcmode="lin" valueType="num">
                                      <p:cBhvr>
                                        <p:cTn id="15" dur="4000" decel="100000" fill="hold"/>
                                        <p:tgtEl>
                                          <p:spTgt spid="35844"/>
                                        </p:tgtEl>
                                        <p:attrNameLst>
                                          <p:attrName>ppt_x</p:attrName>
                                        </p:attrNameLst>
                                      </p:cBhvr>
                                      <p:tavLst>
                                        <p:tav tm="0">
                                          <p:val>
                                            <p:strVal val="#ppt_x+0.4"/>
                                          </p:val>
                                        </p:tav>
                                        <p:tav tm="100000">
                                          <p:val>
                                            <p:strVal val="#ppt_x-0.05"/>
                                          </p:val>
                                        </p:tav>
                                      </p:tavLst>
                                    </p:anim>
                                    <p:anim calcmode="lin" valueType="num">
                                      <p:cBhvr>
                                        <p:cTn id="16" dur="4000" decel="100000" fill="hold"/>
                                        <p:tgtEl>
                                          <p:spTgt spid="35844"/>
                                        </p:tgtEl>
                                        <p:attrNameLst>
                                          <p:attrName>ppt_y</p:attrName>
                                        </p:attrNameLst>
                                      </p:cBhvr>
                                      <p:tavLst>
                                        <p:tav tm="0">
                                          <p:val>
                                            <p:strVal val="#ppt_y-0.4"/>
                                          </p:val>
                                        </p:tav>
                                        <p:tav tm="100000">
                                          <p:val>
                                            <p:strVal val="#ppt_y+0.1"/>
                                          </p:val>
                                        </p:tav>
                                      </p:tavLst>
                                    </p:anim>
                                    <p:anim calcmode="lin" valueType="num">
                                      <p:cBhvr>
                                        <p:cTn id="17"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8"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Documents and Settings\Dell\Escritorio\monos_batu_caves-500x333.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mono_comiendo_batu_caves-500x333.jpg"/>
          <p:cNvPicPr>
            <a:picLocks noChangeAspect="1" noChangeArrowheads="1"/>
          </p:cNvPicPr>
          <p:nvPr/>
        </p:nvPicPr>
        <p:blipFill>
          <a:blip r:embed="rId2"/>
          <a:srcRect/>
          <a:stretch>
            <a:fillRect/>
          </a:stretch>
        </p:blipFill>
        <p:spPr bwMode="auto">
          <a:xfrm>
            <a:off x="-1" y="0"/>
            <a:ext cx="9224691" cy="6858000"/>
          </a:xfrm>
          <a:prstGeom prst="rect">
            <a:avLst/>
          </a:prstGeom>
          <a:noFill/>
        </p:spPr>
      </p:pic>
    </p:spTree>
  </p:cSld>
  <p:clrMapOvr>
    <a:masterClrMapping/>
  </p:clrMapOvr>
  <p:transition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batu1.pn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1" descr="58131629_5.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Image 1" descr="58131630_6.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Image 1" descr="58131631_7.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Image 1" descr="58500923_4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Image 1" descr="Gate and Hindu statues.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Image 1" descr="batu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Image 1" descr="58131614_1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Image 1" descr="33%20Upper%20cave%20opening.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3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Image 1" descr="batucav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Image 2" descr="batu-caves.jpg"/>
          <p:cNvPicPr>
            <a:picLocks noChangeAspect="1"/>
          </p:cNvPicPr>
          <p:nvPr/>
        </p:nvPicPr>
        <p:blipFill>
          <a:blip r:embed="rId2"/>
          <a:srcRect/>
          <a:stretch>
            <a:fillRect/>
          </a:stretch>
        </p:blipFill>
        <p:spPr bwMode="auto">
          <a:xfrm>
            <a:off x="0" y="0"/>
            <a:ext cx="4714876" cy="6858000"/>
          </a:xfrm>
          <a:prstGeom prst="rect">
            <a:avLst/>
          </a:prstGeom>
          <a:noFill/>
          <a:ln w="9525">
            <a:noFill/>
            <a:miter lim="800000"/>
            <a:headEnd/>
            <a:tailEnd/>
          </a:ln>
        </p:spPr>
      </p:pic>
      <p:pic>
        <p:nvPicPr>
          <p:cNvPr id="3" name="Image 1" descr="23%20Cave%20interior.jpg"/>
          <p:cNvPicPr>
            <a:picLocks noChangeAspect="1"/>
          </p:cNvPicPr>
          <p:nvPr/>
        </p:nvPicPr>
        <p:blipFill>
          <a:blip r:embed="rId3"/>
          <a:srcRect/>
          <a:stretch>
            <a:fillRect/>
          </a:stretch>
        </p:blipFill>
        <p:spPr bwMode="auto">
          <a:xfrm>
            <a:off x="4716462" y="0"/>
            <a:ext cx="4427538"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Image 1" descr="29%20Panorama%20view%20of%20cav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Image 1" descr="batu-caves-cathedral.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batu_caves.jpg"/>
          <p:cNvPicPr>
            <a:picLocks noChangeAspect="1" noChangeArrowheads="1"/>
          </p:cNvPicPr>
          <p:nvPr/>
        </p:nvPicPr>
        <p:blipFill>
          <a:blip r:embed="rId2"/>
          <a:srcRect/>
          <a:stretch>
            <a:fillRect/>
          </a:stretch>
        </p:blipFill>
        <p:spPr bwMode="auto">
          <a:xfrm>
            <a:off x="-1" y="0"/>
            <a:ext cx="9264779" cy="6858000"/>
          </a:xfrm>
          <a:prstGeom prst="rect">
            <a:avLst/>
          </a:prstGeom>
          <a:noFill/>
        </p:spPr>
      </p:pic>
    </p:spTree>
  </p:cSld>
  <p:clrMapOvr>
    <a:masterClrMapping/>
  </p:clrMapOvr>
  <p:transition advTm="5000"/>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Image 1" descr="600-batu-caves0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 1" descr="Batu_caves_sacred_temple.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8b675a268fe4e232314c74160f19332.jpg"/>
          <p:cNvPicPr>
            <a:picLocks noChangeAspect="1" noChangeArrowheads="1"/>
          </p:cNvPicPr>
          <p:nvPr/>
        </p:nvPicPr>
        <p:blipFill>
          <a:blip r:embed="rId2"/>
          <a:srcRect/>
          <a:stretch>
            <a:fillRect/>
          </a:stretch>
        </p:blipFill>
        <p:spPr bwMode="auto">
          <a:xfrm>
            <a:off x="0" y="0"/>
            <a:ext cx="9226142" cy="3429000"/>
          </a:xfrm>
          <a:prstGeom prst="rect">
            <a:avLst/>
          </a:prstGeom>
          <a:noFill/>
        </p:spPr>
      </p:pic>
      <p:pic>
        <p:nvPicPr>
          <p:cNvPr id="3" name="Picture 2" descr="C:\Documents and Settings\Dell\Escritorio\18b675a268fe4e232314c74160f19332.jpg"/>
          <p:cNvPicPr>
            <a:picLocks noChangeAspect="1" noChangeArrowheads="1"/>
          </p:cNvPicPr>
          <p:nvPr/>
        </p:nvPicPr>
        <p:blipFill>
          <a:blip r:embed="rId2"/>
          <a:srcRect/>
          <a:stretch>
            <a:fillRect/>
          </a:stretch>
        </p:blipFill>
        <p:spPr bwMode="auto">
          <a:xfrm flipH="1">
            <a:off x="0" y="3357562"/>
            <a:ext cx="9286908" cy="3500438"/>
          </a:xfrm>
          <a:prstGeom prst="rect">
            <a:avLst/>
          </a:prstGeom>
          <a:noFill/>
        </p:spPr>
      </p:pic>
    </p:spTree>
  </p:cSld>
  <p:clrMapOvr>
    <a:masterClrMapping/>
  </p:clrMapOvr>
  <p:transition advTm="4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Image 1" descr="6314606-Batu_Cave_and_the_273_steps_Kuala_Lumpur.jpg"/>
          <p:cNvPicPr>
            <a:picLocks noChangeAspect="1"/>
          </p:cNvPicPr>
          <p:nvPr/>
        </p:nvPicPr>
        <p:blipFill>
          <a:blip r:embed="rId2"/>
          <a:srcRect/>
          <a:stretch>
            <a:fillRect/>
          </a:stretch>
        </p:blipFill>
        <p:spPr bwMode="auto">
          <a:xfrm>
            <a:off x="0" y="0"/>
            <a:ext cx="9144000" cy="6837363"/>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Image 1" descr="24%20Cave%20interior.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7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Image 1" descr="58131615_14.jpg"/>
          <p:cNvPicPr>
            <a:picLocks noChangeAspect="1"/>
          </p:cNvPicPr>
          <p:nvPr/>
        </p:nvPicPr>
        <p:blipFill>
          <a:blip r:embed="rId2"/>
          <a:srcRect/>
          <a:stretch>
            <a:fillRect/>
          </a:stretch>
        </p:blipFill>
        <p:spPr bwMode="auto">
          <a:xfrm>
            <a:off x="0" y="0"/>
            <a:ext cx="9145599"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Image 1" descr="58173595_28.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 1" descr="64479195_3nIkIF7A_IMG_6319r.jpg"/>
          <p:cNvPicPr>
            <a:picLocks noChangeAspect="1"/>
          </p:cNvPicPr>
          <p:nvPr/>
        </p:nvPicPr>
        <p:blipFill>
          <a:blip r:embed="rId2"/>
          <a:srcRect/>
          <a:stretch>
            <a:fillRect/>
          </a:stretch>
        </p:blipFill>
        <p:spPr bwMode="auto">
          <a:xfrm>
            <a:off x="0" y="0"/>
            <a:ext cx="4500563" cy="6858000"/>
          </a:xfrm>
          <a:prstGeom prst="rect">
            <a:avLst/>
          </a:prstGeom>
          <a:noFill/>
          <a:ln w="9525">
            <a:noFill/>
            <a:miter lim="800000"/>
            <a:headEnd/>
            <a:tailEnd/>
          </a:ln>
        </p:spPr>
      </p:pic>
      <p:pic>
        <p:nvPicPr>
          <p:cNvPr id="32771" name="Image 2" descr="58131622_20.jpg"/>
          <p:cNvPicPr>
            <a:picLocks noChangeAspect="1"/>
          </p:cNvPicPr>
          <p:nvPr/>
        </p:nvPicPr>
        <p:blipFill>
          <a:blip r:embed="rId3"/>
          <a:srcRect/>
          <a:stretch>
            <a:fillRect/>
          </a:stretch>
        </p:blipFill>
        <p:spPr bwMode="auto">
          <a:xfrm>
            <a:off x="4572000" y="0"/>
            <a:ext cx="4572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Image 2" descr="Hindu temple 1.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descr="C:\Documents and Settings\Dell\Escritorio\2747.jpg"/>
          <p:cNvPicPr>
            <a:picLocks noChangeAspect="1" noChangeArrowheads="1"/>
          </p:cNvPicPr>
          <p:nvPr/>
        </p:nvPicPr>
        <p:blipFill>
          <a:blip r:embed="rId2"/>
          <a:srcRect/>
          <a:stretch>
            <a:fillRect/>
          </a:stretch>
        </p:blipFill>
        <p:spPr bwMode="auto">
          <a:xfrm>
            <a:off x="0" y="0"/>
            <a:ext cx="9144001" cy="6858000"/>
          </a:xfrm>
          <a:prstGeom prst="rect">
            <a:avLst/>
          </a:prstGeom>
          <a:noFill/>
        </p:spPr>
      </p:pic>
    </p:spTree>
  </p:cSld>
  <p:clrMapOvr>
    <a:masterClrMapping/>
  </p:clrMapOvr>
  <p:transition advTm="4000"/>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descr="Batu Caves, Thaipusam festival.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35843" name="Rectangle 2"/>
          <p:cNvSpPr>
            <a:spLocks noChangeArrowheads="1"/>
          </p:cNvSpPr>
          <p:nvPr/>
        </p:nvSpPr>
        <p:spPr bwMode="auto">
          <a:xfrm>
            <a:off x="250825" y="404813"/>
            <a:ext cx="2449513" cy="1200329"/>
          </a:xfrm>
          <a:prstGeom prst="rect">
            <a:avLst/>
          </a:prstGeom>
          <a:noFill/>
          <a:ln w="9525">
            <a:noFill/>
            <a:miter lim="800000"/>
            <a:headEnd/>
            <a:tailEnd/>
          </a:ln>
        </p:spPr>
        <p:txBody>
          <a:bodyPr>
            <a:spAutoFit/>
          </a:bodyPr>
          <a:lstStyle/>
          <a:p>
            <a:r>
              <a:rPr lang="fr-CA" sz="3600" b="1" dirty="0">
                <a:solidFill>
                  <a:srgbClr val="FFFF00"/>
                </a:solidFill>
                <a:latin typeface="Berlin Sans FB Demi" pitchFamily="34" charset="0"/>
              </a:rPr>
              <a:t>Festival Thaipusam</a:t>
            </a:r>
          </a:p>
        </p:txBody>
      </p:sp>
    </p:spTree>
  </p:cSld>
  <p:clrMapOvr>
    <a:masterClrMapping/>
  </p:clrMapOvr>
  <p:transition advClick="0" advTm="6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estividad-Thaipusam.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00"/>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descr="IMG_3992.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5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 1" descr="batu-caves-f.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4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2700000" scaled="1"/>
        </a:gradFill>
        <a:effectLst/>
      </p:bgPr>
    </p:bg>
    <p:spTree>
      <p:nvGrpSpPr>
        <p:cNvPr id="1" name=""/>
        <p:cNvGrpSpPr/>
        <p:nvPr/>
      </p:nvGrpSpPr>
      <p:grpSpPr>
        <a:xfrm>
          <a:off x="0" y="0"/>
          <a:ext cx="0" cy="0"/>
          <a:chOff x="0" y="0"/>
          <a:chExt cx="0" cy="0"/>
        </a:xfrm>
      </p:grpSpPr>
      <p:pic>
        <p:nvPicPr>
          <p:cNvPr id="9218" name="Picture 2" descr="C:\Documents and Settings\Dell\Escritorio\7493372668_36805d792d_z.jpg"/>
          <p:cNvPicPr>
            <a:picLocks noChangeAspect="1" noChangeArrowheads="1"/>
          </p:cNvPicPr>
          <p:nvPr/>
        </p:nvPicPr>
        <p:blipFill>
          <a:blip r:embed="rId2"/>
          <a:srcRect/>
          <a:stretch>
            <a:fillRect/>
          </a:stretch>
        </p:blipFill>
        <p:spPr bwMode="auto">
          <a:xfrm>
            <a:off x="1857356" y="0"/>
            <a:ext cx="4929222" cy="6858000"/>
          </a:xfrm>
          <a:prstGeom prst="rect">
            <a:avLst/>
          </a:prstGeom>
          <a:noFill/>
        </p:spPr>
      </p:pic>
    </p:spTree>
  </p:cSld>
  <p:clrMapOvr>
    <a:masterClrMapping/>
  </p:clrMapOvr>
  <p:transition advTm="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4329656441_8820ee02f9.jpg"/>
          <p:cNvPicPr>
            <a:picLocks noChangeAspect="1" noChangeArrowheads="1"/>
          </p:cNvPicPr>
          <p:nvPr/>
        </p:nvPicPr>
        <p:blipFill>
          <a:blip r:embed="rId2"/>
          <a:srcRect/>
          <a:stretch>
            <a:fillRect/>
          </a:stretch>
        </p:blipFill>
        <p:spPr bwMode="auto">
          <a:xfrm>
            <a:off x="0" y="0"/>
            <a:ext cx="9117424" cy="6858000"/>
          </a:xfrm>
          <a:prstGeom prst="rect">
            <a:avLst/>
          </a:prstGeom>
          <a:noFill/>
        </p:spPr>
      </p:pic>
    </p:spTree>
  </p:cSld>
  <p:clrMapOvr>
    <a:masterClrMapping/>
  </p:clrMapOvr>
  <p:transition advTm="5000"/>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Image 1" descr="p1010483.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Image 1" descr="Batu Caves vieille de 400 millions d'années.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advClick="0" advTm="6000"/>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 1" descr="24%20Cave%20interior.jpg"/>
          <p:cNvPicPr>
            <a:picLocks noChangeAspect="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0" y="50004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advClick="0"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GRUTAS DE BATU">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GRUTAS DE BATU</Template>
  <TotalTime>5</TotalTime>
  <Words>424</Words>
  <Application>Microsoft Office PowerPoint</Application>
  <PresentationFormat>Presentación en pantalla (4:3)</PresentationFormat>
  <Paragraphs>43</Paragraphs>
  <Slides>61</Slides>
  <Notes>0</Notes>
  <HiddenSlides>0</HiddenSlides>
  <MMClips>0</MMClips>
  <ScaleCrop>false</ScaleCrop>
  <HeadingPairs>
    <vt:vector size="4" baseType="variant">
      <vt:variant>
        <vt:lpstr>Tema</vt:lpstr>
      </vt:variant>
      <vt:variant>
        <vt:i4>1</vt:i4>
      </vt:variant>
      <vt:variant>
        <vt:lpstr>Títulos de diapositiva</vt:lpstr>
      </vt:variant>
      <vt:variant>
        <vt:i4>61</vt:i4>
      </vt:variant>
    </vt:vector>
  </HeadingPairs>
  <TitlesOfParts>
    <vt:vector size="62" baseType="lpstr">
      <vt:lpstr>GRUTAS DE BATU</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2013-08-28T21:00:53Z</dcterms:created>
  <dcterms:modified xsi:type="dcterms:W3CDTF">2013-08-28T21:06:49Z</dcterms:modified>
</cp:coreProperties>
</file>