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5" r:id="rId12"/>
    <p:sldId id="266" r:id="rId13"/>
    <p:sldId id="268" r:id="rId14"/>
    <p:sldId id="267" r:id="rId15"/>
    <p:sldId id="269" r:id="rId16"/>
    <p:sldId id="270" r:id="rId17"/>
    <p:sldId id="271" r:id="rId18"/>
    <p:sldId id="272" r:id="rId19"/>
    <p:sldId id="273" r:id="rId20"/>
    <p:sldId id="274" r:id="rId21"/>
    <p:sldId id="280" r:id="rId22"/>
    <p:sldId id="276" r:id="rId23"/>
    <p:sldId id="275" r:id="rId24"/>
    <p:sldId id="277" r:id="rId25"/>
    <p:sldId id="278" r:id="rId26"/>
    <p:sldId id="281" r:id="rId27"/>
    <p:sldId id="282" r:id="rId28"/>
    <p:sldId id="283" r:id="rId29"/>
    <p:sldId id="285" r:id="rId30"/>
    <p:sldId id="286"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71A1D1E-FA09-4BAA-9862-2DD55396CF8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6FDC88A-23AF-4189-86C1-D4E1354BC6BA}"/>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AF4BCBE-36F4-4E3D-A24C-B8752C1B910C}" type="datetime1">
              <a:rPr lang="es-ES"/>
              <a:pPr lvl="0"/>
              <a:t>10/06/2020</a:t>
            </a:fld>
            <a:endParaRPr lang="es-ES"/>
          </a:p>
        </p:txBody>
      </p:sp>
      <p:sp>
        <p:nvSpPr>
          <p:cNvPr id="4" name="Marcador de imagen de diapositiva 3">
            <a:extLst>
              <a:ext uri="{FF2B5EF4-FFF2-40B4-BE49-F238E27FC236}">
                <a16:creationId xmlns:a16="http://schemas.microsoft.com/office/drawing/2014/main" id="{6F16855F-73A3-4F5C-956B-1B9ECA2EA17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8928BE5-27AB-41D3-BEF9-D92D6AA0B20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0975BC5-6D5F-40C6-A9EB-435D0F5DC9E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82225D7-4EF0-4FB6-8203-5431E115213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DFA907F-7A03-49C3-A2A0-2B53E39EC243}" type="slidenum">
              <a:t>‹Nº›</a:t>
            </a:fld>
            <a:endParaRPr lang="es-ES"/>
          </a:p>
        </p:txBody>
      </p:sp>
    </p:spTree>
    <p:extLst>
      <p:ext uri="{BB962C8B-B14F-4D97-AF65-F5344CB8AC3E}">
        <p14:creationId xmlns:p14="http://schemas.microsoft.com/office/powerpoint/2010/main" val="287357715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CC0B26-3133-4B56-BFEA-5F9AD5B7ADD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EE5317-141A-44DC-913E-0E4CD755F4F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AFE796E-F968-4DDD-B236-AA4A76E7E10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BC71C4C-CE53-4C22-A2E3-D5DB4DEE45C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86C75D-77BE-4532-B574-E41AD119FF5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2470A94-8BD6-4C19-9731-0F807526DE5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F471867-C8EC-4DBD-8AF2-F575BB214ED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BF5F2EB-4C44-41C2-9B83-5B5E7078FD3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FFFA85A-4F89-41DA-8BDC-22F7BE9778A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4F37BE5-30DD-45E2-A05E-BFD2E2A9362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E689935-4D0E-4B64-8601-17EFAC6CAABA}"/>
              </a:ext>
            </a:extLst>
          </p:cNvPr>
          <p:cNvSpPr txBox="1">
            <a:spLocks noGrp="1"/>
          </p:cNvSpPr>
          <p:nvPr>
            <p:ph type="dt" sz="half" idx="7"/>
          </p:nvPr>
        </p:nvSpPr>
        <p:spPr/>
        <p:txBody>
          <a:bodyPr/>
          <a:lstStyle>
            <a:lvl1pPr>
              <a:defRPr/>
            </a:lvl1pPr>
          </a:lstStyle>
          <a:p>
            <a:pPr lvl="0"/>
            <a:fld id="{A56A1C1A-CCA8-49A6-9F87-359FE15EC929}" type="datetime1">
              <a:rPr lang="es-ES"/>
              <a:pPr lvl="0"/>
              <a:t>10/06/2020</a:t>
            </a:fld>
            <a:endParaRPr lang="es-ES"/>
          </a:p>
        </p:txBody>
      </p:sp>
      <p:sp>
        <p:nvSpPr>
          <p:cNvPr id="5" name="Marcador de pie de página 4">
            <a:extLst>
              <a:ext uri="{FF2B5EF4-FFF2-40B4-BE49-F238E27FC236}">
                <a16:creationId xmlns:a16="http://schemas.microsoft.com/office/drawing/2014/main" id="{BC3FB732-A3F5-43F8-821E-3B726DFF807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F8675DA-1299-4DE5-ACD5-BFC20F22A426}"/>
              </a:ext>
            </a:extLst>
          </p:cNvPr>
          <p:cNvSpPr txBox="1">
            <a:spLocks noGrp="1"/>
          </p:cNvSpPr>
          <p:nvPr>
            <p:ph type="sldNum" sz="quarter" idx="8"/>
          </p:nvPr>
        </p:nvSpPr>
        <p:spPr/>
        <p:txBody>
          <a:bodyPr/>
          <a:lstStyle>
            <a:lvl1pPr>
              <a:defRPr/>
            </a:lvl1pPr>
          </a:lstStyle>
          <a:p>
            <a:pPr lvl="0"/>
            <a:fld id="{AFE41FEE-901A-4D52-8D4B-DE5A70A214C5}" type="slidenum">
              <a:t>‹Nº›</a:t>
            </a:fld>
            <a:endParaRPr lang="es-ES"/>
          </a:p>
        </p:txBody>
      </p:sp>
    </p:spTree>
    <p:extLst>
      <p:ext uri="{BB962C8B-B14F-4D97-AF65-F5344CB8AC3E}">
        <p14:creationId xmlns:p14="http://schemas.microsoft.com/office/powerpoint/2010/main" val="153898290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5C953F-58C3-4E3E-A78D-167FB38323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9D8192D-D9B7-4C51-B6D6-25E8D59C8DC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94C7115-798E-419D-9FED-F257500EFACD}"/>
              </a:ext>
            </a:extLst>
          </p:cNvPr>
          <p:cNvSpPr txBox="1">
            <a:spLocks noGrp="1"/>
          </p:cNvSpPr>
          <p:nvPr>
            <p:ph type="dt" sz="half" idx="7"/>
          </p:nvPr>
        </p:nvSpPr>
        <p:spPr/>
        <p:txBody>
          <a:bodyPr/>
          <a:lstStyle>
            <a:lvl1pPr>
              <a:defRPr/>
            </a:lvl1pPr>
          </a:lstStyle>
          <a:p>
            <a:pPr lvl="0"/>
            <a:fld id="{9D448C9B-CC1E-43BF-974D-84197A7DF818}" type="datetime1">
              <a:rPr lang="es-ES"/>
              <a:pPr lvl="0"/>
              <a:t>10/06/2020</a:t>
            </a:fld>
            <a:endParaRPr lang="es-ES"/>
          </a:p>
        </p:txBody>
      </p:sp>
      <p:sp>
        <p:nvSpPr>
          <p:cNvPr id="5" name="Marcador de pie de página 4">
            <a:extLst>
              <a:ext uri="{FF2B5EF4-FFF2-40B4-BE49-F238E27FC236}">
                <a16:creationId xmlns:a16="http://schemas.microsoft.com/office/drawing/2014/main" id="{C9EFB7A8-9E4E-42B0-AD07-3A0DD4E477A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16378C-612B-4B86-87D6-0AFB7D6A6511}"/>
              </a:ext>
            </a:extLst>
          </p:cNvPr>
          <p:cNvSpPr txBox="1">
            <a:spLocks noGrp="1"/>
          </p:cNvSpPr>
          <p:nvPr>
            <p:ph type="sldNum" sz="quarter" idx="8"/>
          </p:nvPr>
        </p:nvSpPr>
        <p:spPr/>
        <p:txBody>
          <a:bodyPr/>
          <a:lstStyle>
            <a:lvl1pPr>
              <a:defRPr/>
            </a:lvl1pPr>
          </a:lstStyle>
          <a:p>
            <a:pPr lvl="0"/>
            <a:fld id="{8475E6D8-8D03-4017-B8A5-800B833B95F5}" type="slidenum">
              <a:t>‹Nº›</a:t>
            </a:fld>
            <a:endParaRPr lang="es-ES"/>
          </a:p>
        </p:txBody>
      </p:sp>
    </p:spTree>
    <p:extLst>
      <p:ext uri="{BB962C8B-B14F-4D97-AF65-F5344CB8AC3E}">
        <p14:creationId xmlns:p14="http://schemas.microsoft.com/office/powerpoint/2010/main" val="1711758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C26B4F-B0C6-4FFB-BE1A-25F1DF8349A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D113AEE-7A87-462D-8CFB-23060B298DF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FC88B39-DDD2-4045-BAA1-818DC0278FC1}"/>
              </a:ext>
            </a:extLst>
          </p:cNvPr>
          <p:cNvSpPr txBox="1">
            <a:spLocks noGrp="1"/>
          </p:cNvSpPr>
          <p:nvPr>
            <p:ph type="dt" sz="half" idx="7"/>
          </p:nvPr>
        </p:nvSpPr>
        <p:spPr/>
        <p:txBody>
          <a:bodyPr/>
          <a:lstStyle>
            <a:lvl1pPr>
              <a:defRPr/>
            </a:lvl1pPr>
          </a:lstStyle>
          <a:p>
            <a:pPr lvl="0"/>
            <a:fld id="{EDF7F6CE-2DB5-40CC-9A4E-232CC39DFACF}" type="datetime1">
              <a:rPr lang="es-ES"/>
              <a:pPr lvl="0"/>
              <a:t>10/06/2020</a:t>
            </a:fld>
            <a:endParaRPr lang="es-ES"/>
          </a:p>
        </p:txBody>
      </p:sp>
      <p:sp>
        <p:nvSpPr>
          <p:cNvPr id="5" name="Marcador de pie de página 4">
            <a:extLst>
              <a:ext uri="{FF2B5EF4-FFF2-40B4-BE49-F238E27FC236}">
                <a16:creationId xmlns:a16="http://schemas.microsoft.com/office/drawing/2014/main" id="{678E645D-BF2F-4000-9CD6-33CC5FE6C4E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8C74679-022A-4179-9C64-7B0631CC1F4C}"/>
              </a:ext>
            </a:extLst>
          </p:cNvPr>
          <p:cNvSpPr txBox="1">
            <a:spLocks noGrp="1"/>
          </p:cNvSpPr>
          <p:nvPr>
            <p:ph type="sldNum" sz="quarter" idx="8"/>
          </p:nvPr>
        </p:nvSpPr>
        <p:spPr/>
        <p:txBody>
          <a:bodyPr/>
          <a:lstStyle>
            <a:lvl1pPr>
              <a:defRPr/>
            </a:lvl1pPr>
          </a:lstStyle>
          <a:p>
            <a:pPr lvl="0"/>
            <a:fld id="{C5AB3D04-6451-4823-B5A2-7CC93B9BE4D8}" type="slidenum">
              <a:t>‹Nº›</a:t>
            </a:fld>
            <a:endParaRPr lang="es-ES"/>
          </a:p>
        </p:txBody>
      </p:sp>
    </p:spTree>
    <p:extLst>
      <p:ext uri="{BB962C8B-B14F-4D97-AF65-F5344CB8AC3E}">
        <p14:creationId xmlns:p14="http://schemas.microsoft.com/office/powerpoint/2010/main" val="3142346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D641E6-4FC3-4831-8F6F-C9EBB938BFB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1DCEE76-934F-4B10-830E-657E8FEFF6A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B50DACE-04F7-4D19-9BCC-417737A9FE6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267F88F-69DE-4998-9BB9-3681FFB1DAF2}"/>
              </a:ext>
            </a:extLst>
          </p:cNvPr>
          <p:cNvSpPr txBox="1">
            <a:spLocks noGrp="1"/>
          </p:cNvSpPr>
          <p:nvPr>
            <p:ph type="dt" sz="half" idx="7"/>
          </p:nvPr>
        </p:nvSpPr>
        <p:spPr/>
        <p:txBody>
          <a:bodyPr/>
          <a:lstStyle>
            <a:lvl1pPr>
              <a:defRPr/>
            </a:lvl1pPr>
          </a:lstStyle>
          <a:p>
            <a:pPr lvl="0"/>
            <a:fld id="{63603049-EC0A-4AF4-B3A6-AEBA6A0D1036}" type="datetime1">
              <a:rPr lang="es-ES"/>
              <a:pPr lvl="0"/>
              <a:t>10/06/2020</a:t>
            </a:fld>
            <a:endParaRPr lang="es-ES"/>
          </a:p>
        </p:txBody>
      </p:sp>
      <p:sp>
        <p:nvSpPr>
          <p:cNvPr id="6" name="Marcador de pie de página 5">
            <a:extLst>
              <a:ext uri="{FF2B5EF4-FFF2-40B4-BE49-F238E27FC236}">
                <a16:creationId xmlns:a16="http://schemas.microsoft.com/office/drawing/2014/main" id="{8FA26073-B0F0-49EA-A4C5-33B603DC512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0216641-E242-4808-8291-EEC649F6F13D}"/>
              </a:ext>
            </a:extLst>
          </p:cNvPr>
          <p:cNvSpPr txBox="1">
            <a:spLocks noGrp="1"/>
          </p:cNvSpPr>
          <p:nvPr>
            <p:ph type="sldNum" sz="quarter" idx="8"/>
          </p:nvPr>
        </p:nvSpPr>
        <p:spPr/>
        <p:txBody>
          <a:bodyPr/>
          <a:lstStyle>
            <a:lvl1pPr>
              <a:defRPr/>
            </a:lvl1pPr>
          </a:lstStyle>
          <a:p>
            <a:pPr lvl="0"/>
            <a:fld id="{BA8643AA-15B2-48AF-9A58-D159AE81A9AA}" type="slidenum">
              <a:t>‹Nº›</a:t>
            </a:fld>
            <a:endParaRPr lang="es-ES"/>
          </a:p>
        </p:txBody>
      </p:sp>
    </p:spTree>
    <p:extLst>
      <p:ext uri="{BB962C8B-B14F-4D97-AF65-F5344CB8AC3E}">
        <p14:creationId xmlns:p14="http://schemas.microsoft.com/office/powerpoint/2010/main" val="3098340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1151DE-9489-4814-BEC3-6E5C98B3D59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C21AF8-3363-4E5A-837A-1330EC9C660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7CF948A-DE7C-432C-AB8C-381BB3797DB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3BD03E8-770E-4CF3-B660-7D096B00327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D80906C-E53D-49B0-A75B-6C5DF4FC373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3AD665F-231A-46E3-AEE6-878696400D80}"/>
              </a:ext>
            </a:extLst>
          </p:cNvPr>
          <p:cNvSpPr txBox="1">
            <a:spLocks noGrp="1"/>
          </p:cNvSpPr>
          <p:nvPr>
            <p:ph type="dt" sz="half" idx="7"/>
          </p:nvPr>
        </p:nvSpPr>
        <p:spPr/>
        <p:txBody>
          <a:bodyPr/>
          <a:lstStyle>
            <a:lvl1pPr>
              <a:defRPr/>
            </a:lvl1pPr>
          </a:lstStyle>
          <a:p>
            <a:pPr lvl="0"/>
            <a:fld id="{39B18119-97BA-4837-971A-34C37885C017}" type="datetime1">
              <a:rPr lang="es-ES"/>
              <a:pPr lvl="0"/>
              <a:t>10/06/2020</a:t>
            </a:fld>
            <a:endParaRPr lang="es-ES"/>
          </a:p>
        </p:txBody>
      </p:sp>
      <p:sp>
        <p:nvSpPr>
          <p:cNvPr id="8" name="Marcador de pie de página 7">
            <a:extLst>
              <a:ext uri="{FF2B5EF4-FFF2-40B4-BE49-F238E27FC236}">
                <a16:creationId xmlns:a16="http://schemas.microsoft.com/office/drawing/2014/main" id="{CF11F312-EF3A-4327-ACCE-EC033A49AE5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4C0B395-B742-45C6-A8A5-46746C392C21}"/>
              </a:ext>
            </a:extLst>
          </p:cNvPr>
          <p:cNvSpPr txBox="1">
            <a:spLocks noGrp="1"/>
          </p:cNvSpPr>
          <p:nvPr>
            <p:ph type="sldNum" sz="quarter" idx="8"/>
          </p:nvPr>
        </p:nvSpPr>
        <p:spPr/>
        <p:txBody>
          <a:bodyPr/>
          <a:lstStyle>
            <a:lvl1pPr>
              <a:defRPr/>
            </a:lvl1pPr>
          </a:lstStyle>
          <a:p>
            <a:pPr lvl="0"/>
            <a:fld id="{38CC9FD0-836A-4722-BEC0-971A9899ADCF}" type="slidenum">
              <a:t>‹Nº›</a:t>
            </a:fld>
            <a:endParaRPr lang="es-ES"/>
          </a:p>
        </p:txBody>
      </p:sp>
    </p:spTree>
    <p:extLst>
      <p:ext uri="{BB962C8B-B14F-4D97-AF65-F5344CB8AC3E}">
        <p14:creationId xmlns:p14="http://schemas.microsoft.com/office/powerpoint/2010/main" val="2884402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C99163-0B78-4D9C-A71B-628272EB02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B92365B-86C6-4263-876A-8AFE096ABA9A}"/>
              </a:ext>
            </a:extLst>
          </p:cNvPr>
          <p:cNvSpPr txBox="1">
            <a:spLocks noGrp="1"/>
          </p:cNvSpPr>
          <p:nvPr>
            <p:ph type="dt" sz="half" idx="7"/>
          </p:nvPr>
        </p:nvSpPr>
        <p:spPr/>
        <p:txBody>
          <a:bodyPr/>
          <a:lstStyle>
            <a:lvl1pPr>
              <a:defRPr/>
            </a:lvl1pPr>
          </a:lstStyle>
          <a:p>
            <a:pPr lvl="0"/>
            <a:fld id="{2C307F33-5DB2-4CBC-927D-D8DEA3BCE2CB}" type="datetime1">
              <a:rPr lang="es-ES"/>
              <a:pPr lvl="0"/>
              <a:t>10/06/2020</a:t>
            </a:fld>
            <a:endParaRPr lang="es-ES"/>
          </a:p>
        </p:txBody>
      </p:sp>
      <p:sp>
        <p:nvSpPr>
          <p:cNvPr id="4" name="Marcador de pie de página 3">
            <a:extLst>
              <a:ext uri="{FF2B5EF4-FFF2-40B4-BE49-F238E27FC236}">
                <a16:creationId xmlns:a16="http://schemas.microsoft.com/office/drawing/2014/main" id="{29C556C8-B98D-4F24-903D-C0307149AB6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6EC3A72-0E80-45EC-9FD1-8EC5841F9A66}"/>
              </a:ext>
            </a:extLst>
          </p:cNvPr>
          <p:cNvSpPr txBox="1">
            <a:spLocks noGrp="1"/>
          </p:cNvSpPr>
          <p:nvPr>
            <p:ph type="sldNum" sz="quarter" idx="8"/>
          </p:nvPr>
        </p:nvSpPr>
        <p:spPr/>
        <p:txBody>
          <a:bodyPr/>
          <a:lstStyle>
            <a:lvl1pPr>
              <a:defRPr/>
            </a:lvl1pPr>
          </a:lstStyle>
          <a:p>
            <a:pPr lvl="0"/>
            <a:fld id="{0519DC6E-C828-4779-AF5A-22AFD7AB8A4A}" type="slidenum">
              <a:t>‹Nº›</a:t>
            </a:fld>
            <a:endParaRPr lang="es-ES"/>
          </a:p>
        </p:txBody>
      </p:sp>
    </p:spTree>
    <p:extLst>
      <p:ext uri="{BB962C8B-B14F-4D97-AF65-F5344CB8AC3E}">
        <p14:creationId xmlns:p14="http://schemas.microsoft.com/office/powerpoint/2010/main" val="295721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64CA6D7-BC4D-4192-A4A7-366680E07409}"/>
              </a:ext>
            </a:extLst>
          </p:cNvPr>
          <p:cNvSpPr txBox="1">
            <a:spLocks noGrp="1"/>
          </p:cNvSpPr>
          <p:nvPr>
            <p:ph type="dt" sz="half" idx="7"/>
          </p:nvPr>
        </p:nvSpPr>
        <p:spPr/>
        <p:txBody>
          <a:bodyPr/>
          <a:lstStyle>
            <a:lvl1pPr>
              <a:defRPr/>
            </a:lvl1pPr>
          </a:lstStyle>
          <a:p>
            <a:pPr lvl="0"/>
            <a:fld id="{5B175E5F-CFDA-47A1-BD4E-B4AEDC7484B9}" type="datetime1">
              <a:rPr lang="es-ES"/>
              <a:pPr lvl="0"/>
              <a:t>10/06/2020</a:t>
            </a:fld>
            <a:endParaRPr lang="es-ES"/>
          </a:p>
        </p:txBody>
      </p:sp>
      <p:sp>
        <p:nvSpPr>
          <p:cNvPr id="3" name="Marcador de pie de página 2">
            <a:extLst>
              <a:ext uri="{FF2B5EF4-FFF2-40B4-BE49-F238E27FC236}">
                <a16:creationId xmlns:a16="http://schemas.microsoft.com/office/drawing/2014/main" id="{AFFD61BF-1CC7-4ED3-B318-355BECC2ABB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C138A92-F040-4760-A3EA-0FCB6B781FC9}"/>
              </a:ext>
            </a:extLst>
          </p:cNvPr>
          <p:cNvSpPr txBox="1">
            <a:spLocks noGrp="1"/>
          </p:cNvSpPr>
          <p:nvPr>
            <p:ph type="sldNum" sz="quarter" idx="8"/>
          </p:nvPr>
        </p:nvSpPr>
        <p:spPr/>
        <p:txBody>
          <a:bodyPr/>
          <a:lstStyle>
            <a:lvl1pPr>
              <a:defRPr/>
            </a:lvl1pPr>
          </a:lstStyle>
          <a:p>
            <a:pPr lvl="0"/>
            <a:fld id="{BA2A13DC-944C-441B-A0EF-98E489436D8F}" type="slidenum">
              <a:t>‹Nº›</a:t>
            </a:fld>
            <a:endParaRPr lang="es-ES"/>
          </a:p>
        </p:txBody>
      </p:sp>
    </p:spTree>
    <p:extLst>
      <p:ext uri="{BB962C8B-B14F-4D97-AF65-F5344CB8AC3E}">
        <p14:creationId xmlns:p14="http://schemas.microsoft.com/office/powerpoint/2010/main" val="218683075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3A3B45-937A-4A40-9BFC-CCE225AFDE9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25CC2C6-AE8D-48D3-884B-28E6A1F2DDE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5AED81C-56C1-4827-A36B-52C3FD07859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0423BFB-94AB-4F3C-BF4B-62FB160A17F7}"/>
              </a:ext>
            </a:extLst>
          </p:cNvPr>
          <p:cNvSpPr txBox="1">
            <a:spLocks noGrp="1"/>
          </p:cNvSpPr>
          <p:nvPr>
            <p:ph type="dt" sz="half" idx="7"/>
          </p:nvPr>
        </p:nvSpPr>
        <p:spPr/>
        <p:txBody>
          <a:bodyPr/>
          <a:lstStyle>
            <a:lvl1pPr>
              <a:defRPr/>
            </a:lvl1pPr>
          </a:lstStyle>
          <a:p>
            <a:pPr lvl="0"/>
            <a:fld id="{37A78FE5-610C-484B-86AD-929C06E693EE}" type="datetime1">
              <a:rPr lang="es-ES"/>
              <a:pPr lvl="0"/>
              <a:t>10/06/2020</a:t>
            </a:fld>
            <a:endParaRPr lang="es-ES"/>
          </a:p>
        </p:txBody>
      </p:sp>
      <p:sp>
        <p:nvSpPr>
          <p:cNvPr id="6" name="Marcador de pie de página 5">
            <a:extLst>
              <a:ext uri="{FF2B5EF4-FFF2-40B4-BE49-F238E27FC236}">
                <a16:creationId xmlns:a16="http://schemas.microsoft.com/office/drawing/2014/main" id="{8290F790-2B66-4E24-9A91-1FBCE9458C6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CE0D5D-EEAD-41B6-9F3E-364731E83438}"/>
              </a:ext>
            </a:extLst>
          </p:cNvPr>
          <p:cNvSpPr txBox="1">
            <a:spLocks noGrp="1"/>
          </p:cNvSpPr>
          <p:nvPr>
            <p:ph type="sldNum" sz="quarter" idx="8"/>
          </p:nvPr>
        </p:nvSpPr>
        <p:spPr/>
        <p:txBody>
          <a:bodyPr/>
          <a:lstStyle>
            <a:lvl1pPr>
              <a:defRPr/>
            </a:lvl1pPr>
          </a:lstStyle>
          <a:p>
            <a:pPr lvl="0"/>
            <a:fld id="{444B640D-62D9-4B31-9388-4020CE920341}" type="slidenum">
              <a:t>‹Nº›</a:t>
            </a:fld>
            <a:endParaRPr lang="es-ES"/>
          </a:p>
        </p:txBody>
      </p:sp>
    </p:spTree>
    <p:extLst>
      <p:ext uri="{BB962C8B-B14F-4D97-AF65-F5344CB8AC3E}">
        <p14:creationId xmlns:p14="http://schemas.microsoft.com/office/powerpoint/2010/main" val="3474415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378582-86A7-4F6A-B313-6650B3290B4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EC4B457-FA3F-452D-AE16-F91F42802F4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2F8D532-278F-4E1B-90DC-4B239B891D1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32CEB8F-B4A8-4AB1-AD8A-44500EA61A3B}"/>
              </a:ext>
            </a:extLst>
          </p:cNvPr>
          <p:cNvSpPr txBox="1">
            <a:spLocks noGrp="1"/>
          </p:cNvSpPr>
          <p:nvPr>
            <p:ph type="dt" sz="half" idx="7"/>
          </p:nvPr>
        </p:nvSpPr>
        <p:spPr/>
        <p:txBody>
          <a:bodyPr/>
          <a:lstStyle>
            <a:lvl1pPr>
              <a:defRPr/>
            </a:lvl1pPr>
          </a:lstStyle>
          <a:p>
            <a:pPr lvl="0"/>
            <a:fld id="{38468196-018D-4831-A395-8D873582B569}" type="datetime1">
              <a:rPr lang="es-ES"/>
              <a:pPr lvl="0"/>
              <a:t>10/06/2020</a:t>
            </a:fld>
            <a:endParaRPr lang="es-ES"/>
          </a:p>
        </p:txBody>
      </p:sp>
      <p:sp>
        <p:nvSpPr>
          <p:cNvPr id="6" name="Marcador de pie de página 5">
            <a:extLst>
              <a:ext uri="{FF2B5EF4-FFF2-40B4-BE49-F238E27FC236}">
                <a16:creationId xmlns:a16="http://schemas.microsoft.com/office/drawing/2014/main" id="{3573A074-52D6-4BCD-A887-104D137931A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A4A192F-C8E7-4176-BDD9-15DC868C0185}"/>
              </a:ext>
            </a:extLst>
          </p:cNvPr>
          <p:cNvSpPr txBox="1">
            <a:spLocks noGrp="1"/>
          </p:cNvSpPr>
          <p:nvPr>
            <p:ph type="sldNum" sz="quarter" idx="8"/>
          </p:nvPr>
        </p:nvSpPr>
        <p:spPr/>
        <p:txBody>
          <a:bodyPr/>
          <a:lstStyle>
            <a:lvl1pPr>
              <a:defRPr/>
            </a:lvl1pPr>
          </a:lstStyle>
          <a:p>
            <a:pPr lvl="0"/>
            <a:fld id="{D3C299A4-29E1-4F5B-BDCB-FA436E6A8A8E}" type="slidenum">
              <a:t>‹Nº›</a:t>
            </a:fld>
            <a:endParaRPr lang="es-ES"/>
          </a:p>
        </p:txBody>
      </p:sp>
    </p:spTree>
    <p:extLst>
      <p:ext uri="{BB962C8B-B14F-4D97-AF65-F5344CB8AC3E}">
        <p14:creationId xmlns:p14="http://schemas.microsoft.com/office/powerpoint/2010/main" val="525186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826F42-FC1E-4E96-AA89-0644D56FC5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CAE2507-B8F0-4AE7-BDF2-0B67B3738B5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481A13-0A4C-4A3E-81E5-3E0D65730E26}"/>
              </a:ext>
            </a:extLst>
          </p:cNvPr>
          <p:cNvSpPr txBox="1">
            <a:spLocks noGrp="1"/>
          </p:cNvSpPr>
          <p:nvPr>
            <p:ph type="dt" sz="half" idx="7"/>
          </p:nvPr>
        </p:nvSpPr>
        <p:spPr/>
        <p:txBody>
          <a:bodyPr/>
          <a:lstStyle>
            <a:lvl1pPr>
              <a:defRPr/>
            </a:lvl1pPr>
          </a:lstStyle>
          <a:p>
            <a:pPr lvl="0"/>
            <a:fld id="{D82671FF-F3FB-42B9-9F6B-B59FE7F5319C}" type="datetime1">
              <a:rPr lang="es-ES"/>
              <a:pPr lvl="0"/>
              <a:t>10/06/2020</a:t>
            </a:fld>
            <a:endParaRPr lang="es-ES"/>
          </a:p>
        </p:txBody>
      </p:sp>
      <p:sp>
        <p:nvSpPr>
          <p:cNvPr id="5" name="Marcador de pie de página 4">
            <a:extLst>
              <a:ext uri="{FF2B5EF4-FFF2-40B4-BE49-F238E27FC236}">
                <a16:creationId xmlns:a16="http://schemas.microsoft.com/office/drawing/2014/main" id="{50C1FA9A-C5BC-4B5A-B1E8-CE962BA7E2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8AE0005-CBA9-4617-AF02-8B06A632DCDC}"/>
              </a:ext>
            </a:extLst>
          </p:cNvPr>
          <p:cNvSpPr txBox="1">
            <a:spLocks noGrp="1"/>
          </p:cNvSpPr>
          <p:nvPr>
            <p:ph type="sldNum" sz="quarter" idx="8"/>
          </p:nvPr>
        </p:nvSpPr>
        <p:spPr/>
        <p:txBody>
          <a:bodyPr/>
          <a:lstStyle>
            <a:lvl1pPr>
              <a:defRPr/>
            </a:lvl1pPr>
          </a:lstStyle>
          <a:p>
            <a:pPr lvl="0"/>
            <a:fld id="{6C673AEF-2949-4164-A6DE-B8D39F7F5206}" type="slidenum">
              <a:t>‹Nº›</a:t>
            </a:fld>
            <a:endParaRPr lang="es-ES"/>
          </a:p>
        </p:txBody>
      </p:sp>
    </p:spTree>
    <p:extLst>
      <p:ext uri="{BB962C8B-B14F-4D97-AF65-F5344CB8AC3E}">
        <p14:creationId xmlns:p14="http://schemas.microsoft.com/office/powerpoint/2010/main" val="2811144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9C3F31-DB0C-435C-AF29-4A4EBB3BC3D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CD0CD10-663A-4D8E-A0A6-51CE1AC310C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61BE20-CB86-4143-9C82-CCDEADC61313}"/>
              </a:ext>
            </a:extLst>
          </p:cNvPr>
          <p:cNvSpPr txBox="1">
            <a:spLocks noGrp="1"/>
          </p:cNvSpPr>
          <p:nvPr>
            <p:ph type="dt" sz="half" idx="7"/>
          </p:nvPr>
        </p:nvSpPr>
        <p:spPr/>
        <p:txBody>
          <a:bodyPr/>
          <a:lstStyle>
            <a:lvl1pPr>
              <a:defRPr/>
            </a:lvl1pPr>
          </a:lstStyle>
          <a:p>
            <a:pPr lvl="0"/>
            <a:fld id="{2114834C-3007-4A8C-8C03-5E08F8FFD785}" type="datetime1">
              <a:rPr lang="es-ES"/>
              <a:pPr lvl="0"/>
              <a:t>10/06/2020</a:t>
            </a:fld>
            <a:endParaRPr lang="es-ES"/>
          </a:p>
        </p:txBody>
      </p:sp>
      <p:sp>
        <p:nvSpPr>
          <p:cNvPr id="5" name="Marcador de pie de página 4">
            <a:extLst>
              <a:ext uri="{FF2B5EF4-FFF2-40B4-BE49-F238E27FC236}">
                <a16:creationId xmlns:a16="http://schemas.microsoft.com/office/drawing/2014/main" id="{EFEE3A7A-4D25-40C9-A4C6-279DA1EB941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A0B76C-8F21-4C49-8070-812FE8190B07}"/>
              </a:ext>
            </a:extLst>
          </p:cNvPr>
          <p:cNvSpPr txBox="1">
            <a:spLocks noGrp="1"/>
          </p:cNvSpPr>
          <p:nvPr>
            <p:ph type="sldNum" sz="quarter" idx="8"/>
          </p:nvPr>
        </p:nvSpPr>
        <p:spPr/>
        <p:txBody>
          <a:bodyPr/>
          <a:lstStyle>
            <a:lvl1pPr>
              <a:defRPr/>
            </a:lvl1pPr>
          </a:lstStyle>
          <a:p>
            <a:pPr lvl="0"/>
            <a:fld id="{1887A793-C9A4-4217-8806-E49F3AE264C1}" type="slidenum">
              <a:t>‹Nº›</a:t>
            </a:fld>
            <a:endParaRPr lang="es-ES"/>
          </a:p>
        </p:txBody>
      </p:sp>
    </p:spTree>
    <p:extLst>
      <p:ext uri="{BB962C8B-B14F-4D97-AF65-F5344CB8AC3E}">
        <p14:creationId xmlns:p14="http://schemas.microsoft.com/office/powerpoint/2010/main" val="35749611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DE9218F-5D95-4F6A-9825-F4530091E1E7}"/>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A51DEDF-EF37-4411-9BBA-FC3ADCEA492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9C89CFD-7E6D-42E3-8F63-CF35F93A569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18FF8FC-5FCD-4BD5-A7A7-122C6813F17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00CB2CE-8120-4EE3-9EE7-FD33280A5772}"/>
              </a:ext>
            </a:extLst>
          </p:cNvPr>
          <p:cNvSpPr txBox="1">
            <a:spLocks noGrp="1"/>
          </p:cNvSpPr>
          <p:nvPr>
            <p:ph type="sldNum" sz="quarter" idx="8"/>
          </p:nvPr>
        </p:nvSpPr>
        <p:spPr/>
        <p:txBody>
          <a:bodyPr/>
          <a:lstStyle>
            <a:lvl1pPr>
              <a:defRPr sz="1400"/>
            </a:lvl1pPr>
          </a:lstStyle>
          <a:p>
            <a:pPr lvl="0"/>
            <a:fld id="{E9196C99-395B-4FDC-ABA1-2CDE4DE5047F}" type="slidenum">
              <a:t>‹Nº›</a:t>
            </a:fld>
            <a:endParaRPr lang="es-ES"/>
          </a:p>
        </p:txBody>
      </p:sp>
    </p:spTree>
    <p:extLst>
      <p:ext uri="{BB962C8B-B14F-4D97-AF65-F5344CB8AC3E}">
        <p14:creationId xmlns:p14="http://schemas.microsoft.com/office/powerpoint/2010/main" val="338667765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20BFF2-720E-4FCD-B6EC-2D8D2C7E140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129EC38-D48A-44FA-BE55-FB9BBE122DC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DB1AA4A-898D-4F36-BB0D-C880142E291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24057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4337F6B-7D7F-4D91-ABB2-1CF10A9A8AD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98F32B2-C05B-4CBC-A4A7-C6CD821C7AF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6201DE-23CB-41CA-96B9-843880104BD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34DB58C-088F-4572-BC40-9F3400B2033D}" type="datetime1">
              <a:rPr lang="es-ES"/>
              <a:pPr lvl="0"/>
              <a:t>10/06/2020</a:t>
            </a:fld>
            <a:endParaRPr lang="es-ES"/>
          </a:p>
        </p:txBody>
      </p:sp>
      <p:sp>
        <p:nvSpPr>
          <p:cNvPr id="5" name="Marcador de pie de página 4">
            <a:extLst>
              <a:ext uri="{FF2B5EF4-FFF2-40B4-BE49-F238E27FC236}">
                <a16:creationId xmlns:a16="http://schemas.microsoft.com/office/drawing/2014/main" id="{3A378F68-A45B-4F15-AC47-F43661A38EC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B8DAB7A-95E9-4231-B95F-FF297805148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FABBA64-3FFA-4B1F-A29F-FD186D359AF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4ECBDE1-CBB6-42CC-A21A-066E419BD13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D9F1CE9-35F9-4346-97C8-996C47EAEC7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4D8893D-D9FC-40DF-B386-59497A9F840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0B0FA78-EF66-4719-A666-F2928DE5A5D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B235DE6-5C92-4BD0-8E5D-07394DB2693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D604DB3-4E28-4D7E-88EB-D0AEF09DF7D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2DA91A3-EECC-4583-844C-8E0A7FAF15D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8203660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E374E5-A17B-4CF6-B0AC-7DD286B0F44D}"/>
              </a:ext>
            </a:extLst>
          </p:cNvPr>
          <p:cNvSpPr txBox="1"/>
          <p:nvPr/>
        </p:nvSpPr>
        <p:spPr>
          <a:xfrm>
            <a:off x="0" y="2763517"/>
            <a:ext cx="1208023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EL GROSSMÜNSTER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ZÚRICH · SUIZA</a:t>
            </a:r>
          </a:p>
        </p:txBody>
      </p:sp>
      <p:pic>
        <p:nvPicPr>
          <p:cNvPr id="3" name="06 Lacrimosa_Requiem-Mozart">
            <a:extLst>
              <a:ext uri="{FF2B5EF4-FFF2-40B4-BE49-F238E27FC236}">
                <a16:creationId xmlns:a16="http://schemas.microsoft.com/office/drawing/2014/main" id="{6BAED905-9EA8-4D72-AECD-D3D0AF76FC1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5363" y="549907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767E4E-3933-4050-A553-1065236AB870}"/>
              </a:ext>
            </a:extLst>
          </p:cNvPr>
          <p:cNvPicPr>
            <a:picLocks noChangeAspect="1"/>
          </p:cNvPicPr>
          <p:nvPr/>
        </p:nvPicPr>
        <p:blipFill>
          <a:blip r:embed="rId3"/>
          <a:stretch>
            <a:fillRect/>
          </a:stretch>
        </p:blipFill>
        <p:spPr>
          <a:xfrm>
            <a:off x="0" y="0"/>
            <a:ext cx="12191996" cy="684115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794FDB-9727-469E-A999-15D4637C1BFD}"/>
              </a:ext>
            </a:extLst>
          </p:cNvPr>
          <p:cNvSpPr txBox="1"/>
          <p:nvPr/>
        </p:nvSpPr>
        <p:spPr>
          <a:xfrm>
            <a:off x="1178561" y="1412235"/>
            <a:ext cx="987552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Grossmünster, en alemán significa gran catedral, es un templo de estilo románico situado en Zúrich (Suiza) que jugó un papel muy importante en la Reforma Protestante. Es una de las tres principales iglesias de Zúrich (las otras dos son la Fraumünster y la Peterskirche). La iglesia está construida junto al río Limmat sobre otro templo de origen carolingio. El edificio actual data de los siglos XII y XIII. Su construcción dio comienzo en torno al año 1100 y fue consagrado en el año 1220. El Grossmünster era una iglesia-monasterio. Según la leyenda, fue fundado por Carlomagno que, en ese mismo lugar, se había arrodillado ante las tumbas de los santos San Félix y Santa Régula, patrones de Zúrich. Excavaciones arqueológicas han confirmado que, efectivamente, donde hoy se levanta el Grossmünster hubo un cementerio de época romana.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Los campanarios gemelos del Grossmünter son posiblemente el monumento más famoso de Zúrich. Desde el punto de vista artístico, el Grossmünster es un templo románico con elementos góticos. Las dos torres fueron construidas entre 1487 y 1492. En origen las agujas eran de madera pero fueron destruidas por un incendio en 1781. Fue entonces cuando se añadieron los chapiteles actuales de estilo barroco. Las vidrieras datan de 1932 y son obra del artista suizo Augusto Giacometti. Las puertas de bronce de las fachadas sur y norte fueron realizadas en 1935 y 1950 por Otto Münch.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2EB379-433C-4E9A-A4FF-8A690631F23C}"/>
              </a:ext>
            </a:extLst>
          </p:cNvPr>
          <p:cNvPicPr>
            <a:picLocks noChangeAspect="1"/>
          </p:cNvPicPr>
          <p:nvPr/>
        </p:nvPicPr>
        <p:blipFill>
          <a:blip r:embed="rId3"/>
          <a:stretch>
            <a:fillRect/>
          </a:stretch>
        </p:blipFill>
        <p:spPr>
          <a:xfrm>
            <a:off x="0" y="0"/>
            <a:ext cx="1211071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A3B4FA-BD3C-4D2B-AEE8-F5790C5C9E33}"/>
              </a:ext>
            </a:extLst>
          </p:cNvPr>
          <p:cNvPicPr>
            <a:picLocks noChangeAspect="1"/>
          </p:cNvPicPr>
          <p:nvPr/>
        </p:nvPicPr>
        <p:blipFill>
          <a:blip r:embed="rId2"/>
          <a:stretch>
            <a:fillRect/>
          </a:stretch>
        </p:blipFill>
        <p:spPr>
          <a:xfrm>
            <a:off x="0" y="0"/>
            <a:ext cx="122344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691F01-35E2-483B-AC2A-B32A4E7729F6}"/>
              </a:ext>
            </a:extLst>
          </p:cNvPr>
          <p:cNvPicPr>
            <a:picLocks noChangeAspect="1"/>
          </p:cNvPicPr>
          <p:nvPr/>
        </p:nvPicPr>
        <p:blipFill>
          <a:blip r:embed="rId2"/>
          <a:stretch>
            <a:fillRect/>
          </a:stretch>
        </p:blipFill>
        <p:spPr>
          <a:xfrm>
            <a:off x="0" y="0"/>
            <a:ext cx="12191996" cy="694266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268070-0404-4CFA-BC7D-4D988D93F27B}"/>
              </a:ext>
            </a:extLst>
          </p:cNvPr>
          <p:cNvPicPr>
            <a:picLocks noChangeAspect="1"/>
          </p:cNvPicPr>
          <p:nvPr/>
        </p:nvPicPr>
        <p:blipFill>
          <a:blip r:embed="rId2"/>
          <a:stretch>
            <a:fillRect/>
          </a:stretch>
        </p:blipFill>
        <p:spPr>
          <a:xfrm>
            <a:off x="6543044" y="0"/>
            <a:ext cx="4572000" cy="6858000"/>
          </a:xfrm>
          <a:prstGeom prst="rect">
            <a:avLst/>
          </a:prstGeom>
          <a:noFill/>
          <a:ln cap="flat">
            <a:noFill/>
          </a:ln>
        </p:spPr>
      </p:pic>
      <p:pic>
        <p:nvPicPr>
          <p:cNvPr id="3" name="Imagen 4">
            <a:extLst>
              <a:ext uri="{FF2B5EF4-FFF2-40B4-BE49-F238E27FC236}">
                <a16:creationId xmlns:a16="http://schemas.microsoft.com/office/drawing/2014/main" id="{7C9818A7-E81E-4CFA-8795-86B1FA97BE78}"/>
              </a:ext>
            </a:extLst>
          </p:cNvPr>
          <p:cNvPicPr>
            <a:picLocks noChangeAspect="1"/>
          </p:cNvPicPr>
          <p:nvPr/>
        </p:nvPicPr>
        <p:blipFill>
          <a:blip r:embed="rId3"/>
          <a:stretch>
            <a:fillRect/>
          </a:stretch>
        </p:blipFill>
        <p:spPr>
          <a:xfrm>
            <a:off x="903765" y="0"/>
            <a:ext cx="514190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4231CB-7791-45F4-BC06-984C76DE38C4}"/>
              </a:ext>
            </a:extLst>
          </p:cNvPr>
          <p:cNvPicPr>
            <a:picLocks noChangeAspect="1"/>
          </p:cNvPicPr>
          <p:nvPr/>
        </p:nvPicPr>
        <p:blipFill>
          <a:blip r:embed="rId2"/>
          <a:stretch>
            <a:fillRect/>
          </a:stretch>
        </p:blipFill>
        <p:spPr>
          <a:xfrm>
            <a:off x="671827" y="10158"/>
            <a:ext cx="4569467" cy="6858000"/>
          </a:xfrm>
          <a:prstGeom prst="rect">
            <a:avLst/>
          </a:prstGeom>
          <a:noFill/>
          <a:ln cap="flat">
            <a:noFill/>
          </a:ln>
        </p:spPr>
      </p:pic>
      <p:pic>
        <p:nvPicPr>
          <p:cNvPr id="3" name="Imagen 4">
            <a:extLst>
              <a:ext uri="{FF2B5EF4-FFF2-40B4-BE49-F238E27FC236}">
                <a16:creationId xmlns:a16="http://schemas.microsoft.com/office/drawing/2014/main" id="{EF00459F-7A97-42C8-8AC9-7CA53AE3E12C}"/>
              </a:ext>
            </a:extLst>
          </p:cNvPr>
          <p:cNvPicPr>
            <a:picLocks noChangeAspect="1"/>
          </p:cNvPicPr>
          <p:nvPr/>
        </p:nvPicPr>
        <p:blipFill>
          <a:blip r:embed="rId3"/>
          <a:stretch>
            <a:fillRect/>
          </a:stretch>
        </p:blipFill>
        <p:spPr>
          <a:xfrm>
            <a:off x="5685839" y="0"/>
            <a:ext cx="581904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0C4224-0907-48A5-AF84-F51A2705E6AF}"/>
              </a:ext>
            </a:extLst>
          </p:cNvPr>
          <p:cNvPicPr>
            <a:picLocks noChangeAspect="1"/>
          </p:cNvPicPr>
          <p:nvPr/>
        </p:nvPicPr>
        <p:blipFill>
          <a:blip r:embed="rId2"/>
          <a:stretch>
            <a:fillRect/>
          </a:stretch>
        </p:blipFill>
        <p:spPr>
          <a:xfrm>
            <a:off x="5862913" y="0"/>
            <a:ext cx="5139778" cy="6858000"/>
          </a:xfrm>
          <a:prstGeom prst="rect">
            <a:avLst/>
          </a:prstGeom>
          <a:noFill/>
          <a:ln cap="flat">
            <a:noFill/>
          </a:ln>
        </p:spPr>
      </p:pic>
      <p:pic>
        <p:nvPicPr>
          <p:cNvPr id="3" name="Imagen 4">
            <a:extLst>
              <a:ext uri="{FF2B5EF4-FFF2-40B4-BE49-F238E27FC236}">
                <a16:creationId xmlns:a16="http://schemas.microsoft.com/office/drawing/2014/main" id="{DA3E5D97-1B65-4864-A304-EB351A4AB36B}"/>
              </a:ext>
            </a:extLst>
          </p:cNvPr>
          <p:cNvPicPr>
            <a:picLocks noChangeAspect="1"/>
          </p:cNvPicPr>
          <p:nvPr/>
        </p:nvPicPr>
        <p:blipFill>
          <a:blip r:embed="rId3"/>
          <a:stretch>
            <a:fillRect/>
          </a:stretch>
        </p:blipFill>
        <p:spPr>
          <a:xfrm>
            <a:off x="1250268" y="3500122"/>
            <a:ext cx="3344043" cy="3357877"/>
          </a:xfrm>
          <a:prstGeom prst="rect">
            <a:avLst/>
          </a:prstGeom>
          <a:noFill/>
          <a:ln cap="flat">
            <a:noFill/>
          </a:ln>
        </p:spPr>
      </p:pic>
      <p:pic>
        <p:nvPicPr>
          <p:cNvPr id="4" name="Imagen 6">
            <a:extLst>
              <a:ext uri="{FF2B5EF4-FFF2-40B4-BE49-F238E27FC236}">
                <a16:creationId xmlns:a16="http://schemas.microsoft.com/office/drawing/2014/main" id="{3811D3AB-08F2-4ACD-A80B-8731338AC750}"/>
              </a:ext>
            </a:extLst>
          </p:cNvPr>
          <p:cNvPicPr>
            <a:picLocks noChangeAspect="1"/>
          </p:cNvPicPr>
          <p:nvPr/>
        </p:nvPicPr>
        <p:blipFill>
          <a:blip r:embed="rId4"/>
          <a:stretch>
            <a:fillRect/>
          </a:stretch>
        </p:blipFill>
        <p:spPr>
          <a:xfrm>
            <a:off x="1158828" y="0"/>
            <a:ext cx="3454402" cy="309880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EA43F1-24F9-499D-AD4F-80F68589FE1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02BD9D-5CFB-4241-B923-3C7FE0AAD259}"/>
              </a:ext>
            </a:extLst>
          </p:cNvPr>
          <p:cNvPicPr>
            <a:picLocks noChangeAspect="1"/>
          </p:cNvPicPr>
          <p:nvPr/>
        </p:nvPicPr>
        <p:blipFill>
          <a:blip r:embed="rId2"/>
          <a:stretch>
            <a:fillRect/>
          </a:stretch>
        </p:blipFill>
        <p:spPr>
          <a:xfrm>
            <a:off x="1198878" y="0"/>
            <a:ext cx="9794238" cy="684003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EC9DBF-C90D-438A-A556-B03ACA6E4A03}"/>
              </a:ext>
            </a:extLst>
          </p:cNvPr>
          <p:cNvPicPr>
            <a:picLocks noChangeAspect="1"/>
          </p:cNvPicPr>
          <p:nvPr/>
        </p:nvPicPr>
        <p:blipFill>
          <a:blip r:embed="rId2"/>
          <a:stretch>
            <a:fillRect/>
          </a:stretch>
        </p:blipFill>
        <p:spPr>
          <a:xfrm>
            <a:off x="1036316" y="0"/>
            <a:ext cx="10065175" cy="754888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F8907F-1CEE-43F8-BAB5-BFCFCCC8F792}"/>
              </a:ext>
            </a:extLst>
          </p:cNvPr>
          <p:cNvPicPr>
            <a:picLocks noChangeAspect="1"/>
          </p:cNvPicPr>
          <p:nvPr/>
        </p:nvPicPr>
        <p:blipFill>
          <a:blip r:embed="rId2"/>
          <a:stretch>
            <a:fillRect/>
          </a:stretch>
        </p:blipFill>
        <p:spPr>
          <a:xfrm>
            <a:off x="1505641" y="0"/>
            <a:ext cx="918072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BAE3DD-4F79-4095-B719-CECD28693DE1}"/>
              </a:ext>
            </a:extLst>
          </p:cNvPr>
          <p:cNvPicPr>
            <a:picLocks noChangeAspect="1"/>
          </p:cNvPicPr>
          <p:nvPr/>
        </p:nvPicPr>
        <p:blipFill>
          <a:blip r:embed="rId2"/>
          <a:stretch>
            <a:fillRect/>
          </a:stretch>
        </p:blipFill>
        <p:spPr>
          <a:xfrm>
            <a:off x="975363" y="0"/>
            <a:ext cx="1029343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2C8078-0BC0-4AE2-AF6B-96835FB55C06}"/>
              </a:ext>
            </a:extLst>
          </p:cNvPr>
          <p:cNvPicPr>
            <a:picLocks noChangeAspect="1"/>
          </p:cNvPicPr>
          <p:nvPr/>
        </p:nvPicPr>
        <p:blipFill>
          <a:blip r:embed="rId2"/>
          <a:stretch>
            <a:fillRect/>
          </a:stretch>
        </p:blipFill>
        <p:spPr>
          <a:xfrm>
            <a:off x="3146102" y="0"/>
            <a:ext cx="51434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66C9B42-BBDA-4644-892D-9FFCEB0B2357}"/>
              </a:ext>
            </a:extLst>
          </p:cNvPr>
          <p:cNvPicPr>
            <a:picLocks noChangeAspect="1"/>
          </p:cNvPicPr>
          <p:nvPr/>
        </p:nvPicPr>
        <p:blipFill>
          <a:blip r:embed="rId2"/>
          <a:stretch>
            <a:fillRect/>
          </a:stretch>
        </p:blipFill>
        <p:spPr>
          <a:xfrm>
            <a:off x="964774" y="0"/>
            <a:ext cx="10283781"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CD003B-4804-4881-9CBF-D446A9F5C956}"/>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F06D08-65F4-4753-8355-18EBF2F243F5}"/>
              </a:ext>
            </a:extLst>
          </p:cNvPr>
          <p:cNvPicPr>
            <a:picLocks noChangeAspect="1"/>
          </p:cNvPicPr>
          <p:nvPr/>
        </p:nvPicPr>
        <p:blipFill>
          <a:blip r:embed="rId2"/>
          <a:stretch>
            <a:fillRect/>
          </a:stretch>
        </p:blipFill>
        <p:spPr>
          <a:xfrm>
            <a:off x="2222504" y="0"/>
            <a:ext cx="783771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08221D4A-B855-48E3-96D7-14B828E37715}"/>
              </a:ext>
            </a:extLst>
          </p:cNvPr>
          <p:cNvSpPr txBox="1"/>
          <p:nvPr/>
        </p:nvSpPr>
        <p:spPr>
          <a:xfrm>
            <a:off x="71122" y="3185156"/>
            <a:ext cx="12120884"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Tahoma" pitchFamily="34"/>
                <a:ea typeface="Tahoma" pitchFamily="34"/>
                <a:cs typeface="Tahoma" pitchFamily="34"/>
              </a:rPr>
              <a:t>LA CRIPTA CON LA ESTATUA DE CARLOMAGNO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59D1C9-9433-45C1-93A2-86A6F969443E}"/>
              </a:ext>
            </a:extLst>
          </p:cNvPr>
          <p:cNvPicPr>
            <a:picLocks noChangeAspect="1"/>
          </p:cNvPicPr>
          <p:nvPr/>
        </p:nvPicPr>
        <p:blipFill>
          <a:blip r:embed="rId2"/>
          <a:stretch>
            <a:fillRect/>
          </a:stretch>
        </p:blipFill>
        <p:spPr>
          <a:xfrm>
            <a:off x="965204" y="0"/>
            <a:ext cx="1033153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B2AF00-0FB7-4C94-9674-0E230E094B4D}"/>
              </a:ext>
            </a:extLst>
          </p:cNvPr>
          <p:cNvPicPr>
            <a:picLocks noChangeAspect="1"/>
          </p:cNvPicPr>
          <p:nvPr/>
        </p:nvPicPr>
        <p:blipFill>
          <a:blip r:embed="rId2"/>
          <a:stretch>
            <a:fillRect/>
          </a:stretch>
        </p:blipFill>
        <p:spPr>
          <a:xfrm>
            <a:off x="955035" y="0"/>
            <a:ext cx="10302243" cy="683855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CE1385-7E22-431B-B4D5-1D016A9AE8CD}"/>
              </a:ext>
            </a:extLst>
          </p:cNvPr>
          <p:cNvPicPr>
            <a:picLocks noChangeAspect="1"/>
          </p:cNvPicPr>
          <p:nvPr/>
        </p:nvPicPr>
        <p:blipFill>
          <a:blip r:embed="rId2"/>
          <a:stretch>
            <a:fillRect/>
          </a:stretch>
        </p:blipFill>
        <p:spPr>
          <a:xfrm>
            <a:off x="3454402" y="0"/>
            <a:ext cx="514189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D0F219-EAD9-4EA8-9320-493E1EAD8D29}"/>
              </a:ext>
            </a:extLst>
          </p:cNvPr>
          <p:cNvPicPr>
            <a:picLocks noChangeAspect="1"/>
          </p:cNvPicPr>
          <p:nvPr/>
        </p:nvPicPr>
        <p:blipFill>
          <a:blip r:embed="rId2"/>
          <a:stretch>
            <a:fillRect/>
          </a:stretch>
        </p:blipFill>
        <p:spPr>
          <a:xfrm>
            <a:off x="1473198" y="0"/>
            <a:ext cx="9265916" cy="694944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C2E7854-6D42-4C9F-BB6C-F7D3BE8FD7FA}"/>
              </a:ext>
            </a:extLst>
          </p:cNvPr>
          <p:cNvSpPr txBox="1"/>
          <p:nvPr/>
        </p:nvSpPr>
        <p:spPr>
          <a:xfrm>
            <a:off x="-71122" y="3108960"/>
            <a:ext cx="12171678"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Tahoma" pitchFamily="34"/>
                <a:ea typeface="Tahoma" pitchFamily="34"/>
                <a:cs typeface="Tahoma" pitchFamily="34"/>
              </a:rPr>
              <a:t>EL CLAUSTRO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58686-F010-4900-B6B2-BC5BF2E7112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E4C3C1-EFE1-4A82-8891-63CFFDCAFC98}"/>
              </a:ext>
            </a:extLst>
          </p:cNvPr>
          <p:cNvPicPr>
            <a:picLocks noChangeAspect="1"/>
          </p:cNvPicPr>
          <p:nvPr/>
        </p:nvPicPr>
        <p:blipFill>
          <a:blip r:embed="rId2"/>
          <a:stretch>
            <a:fillRect/>
          </a:stretch>
        </p:blipFill>
        <p:spPr>
          <a:xfrm>
            <a:off x="0" y="0"/>
            <a:ext cx="1194816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2D104-B35C-4897-A6EC-610640F8D518}"/>
              </a:ext>
            </a:extLst>
          </p:cNvPr>
          <p:cNvPicPr>
            <a:picLocks noChangeAspect="1"/>
          </p:cNvPicPr>
          <p:nvPr/>
        </p:nvPicPr>
        <p:blipFill>
          <a:blip r:embed="rId2"/>
          <a:stretch>
            <a:fillRect/>
          </a:stretch>
        </p:blipFill>
        <p:spPr>
          <a:xfrm>
            <a:off x="0" y="50804"/>
            <a:ext cx="12191996" cy="674846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CB8C5B-ECE3-4329-9FBE-01B2859C860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C81A273-07F7-4AE7-8C14-85511EEC315F}"/>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78DDF96-A028-41D3-91FE-90DC68EA92D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65B16C4-7D7E-4453-8E9C-3FF61AC2425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A73145D-8138-4465-A61A-45CDDB61362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A683ABB-39BF-479D-8E6C-02148483FB4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3127660-D702-4F56-B8CD-C2529FFC81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CEAEABA-5F1F-488E-BF54-A9EC55730EF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E16FB04-A5C2-4FA8-BC0C-0A94348B832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BE45CAB-D193-4742-8F33-2B45D2CCAF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32493DC-36D9-4927-AC07-0408AF0DB11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3E2A28C-9C51-4D4B-B910-47A4244BB5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728C981-E0E5-4AA9-8373-B1B90175547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7DD2C65-E126-462D-A1D4-1DF6ADC7BA1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4CBD3DE-DC57-42FB-958F-B410A3B6770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70921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311</Words>
  <Application>Microsoft Office PowerPoint</Application>
  <PresentationFormat>Panorámica</PresentationFormat>
  <Paragraphs>15</Paragraphs>
  <Slides>30</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30</vt:i4>
      </vt:variant>
    </vt:vector>
  </HeadingPairs>
  <TitlesOfParts>
    <vt:vector size="40"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2020-06-10T11:11:46Z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