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2"/>
    <p:sldMasterId id="2147483658" r:id="rId3"/>
  </p:sldMasterIdLst>
  <p:notesMasterIdLst>
    <p:notesMasterId r:id="rId47"/>
  </p:notesMasterIdLst>
  <p:sldIdLst>
    <p:sldId id="256" r:id="rId4"/>
    <p:sldId id="257" r:id="rId5"/>
    <p:sldId id="258" r:id="rId6"/>
    <p:sldId id="401" r:id="rId7"/>
    <p:sldId id="348" r:id="rId8"/>
    <p:sldId id="403" r:id="rId9"/>
    <p:sldId id="441" r:id="rId10"/>
    <p:sldId id="442" r:id="rId11"/>
    <p:sldId id="443" r:id="rId12"/>
    <p:sldId id="444" r:id="rId13"/>
    <p:sldId id="445" r:id="rId14"/>
    <p:sldId id="446" r:id="rId15"/>
    <p:sldId id="409" r:id="rId16"/>
    <p:sldId id="411" r:id="rId17"/>
    <p:sldId id="412" r:id="rId18"/>
    <p:sldId id="413" r:id="rId19"/>
    <p:sldId id="414" r:id="rId20"/>
    <p:sldId id="416" r:id="rId21"/>
    <p:sldId id="417" r:id="rId22"/>
    <p:sldId id="418" r:id="rId23"/>
    <p:sldId id="419" r:id="rId24"/>
    <p:sldId id="420" r:id="rId25"/>
    <p:sldId id="421" r:id="rId26"/>
    <p:sldId id="422" r:id="rId27"/>
    <p:sldId id="423" r:id="rId28"/>
    <p:sldId id="424" r:id="rId29"/>
    <p:sldId id="425" r:id="rId30"/>
    <p:sldId id="426" r:id="rId31"/>
    <p:sldId id="427" r:id="rId32"/>
    <p:sldId id="433" r:id="rId33"/>
    <p:sldId id="429" r:id="rId34"/>
    <p:sldId id="430" r:id="rId35"/>
    <p:sldId id="431" r:id="rId36"/>
    <p:sldId id="432" r:id="rId37"/>
    <p:sldId id="434" r:id="rId38"/>
    <p:sldId id="435" r:id="rId39"/>
    <p:sldId id="436" r:id="rId40"/>
    <p:sldId id="437" r:id="rId41"/>
    <p:sldId id="438" r:id="rId42"/>
    <p:sldId id="439" r:id="rId43"/>
    <p:sldId id="440" r:id="rId44"/>
    <p:sldId id="264" r:id="rId45"/>
    <p:sldId id="447" r:id="rId46"/>
  </p:sldIdLst>
  <p:sldSz cx="9144000" cy="6858000" type="screen4x3"/>
  <p:notesSz cx="6858000" cy="9144000"/>
  <p:embeddedFontLst>
    <p:embeddedFont>
      <p:font typeface="Kristen ITC" panose="03050502040202030202" pitchFamily="66" charset="0"/>
      <p:regular r:id="rId48"/>
    </p:embeddedFont>
    <p:embeddedFont>
      <p:font typeface="Wingdings 2" panose="05020102010507070707" pitchFamily="18" charset="2"/>
      <p:regular r:id="rId49"/>
    </p:embeddedFon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Verdana" panose="020B0604030504040204" pitchFamily="34" charset="0"/>
      <p:regular r:id="rId54"/>
      <p:bold r:id="rId55"/>
      <p:italic r:id="rId56"/>
      <p:boldItalic r:id="rId57"/>
    </p:embeddedFont>
    <p:embeddedFont>
      <p:font typeface="Algerian" panose="04020705040A02060702" pitchFamily="82" charset="0"/>
      <p:regular r:id="rId58"/>
    </p:embeddedFont>
    <p:embeddedFont>
      <p:font typeface="Cambria" panose="02040503050406030204" pitchFamily="18" charset="0"/>
      <p:regular r:id="rId59"/>
      <p:bold r:id="rId60"/>
      <p:italic r:id="rId61"/>
      <p:boldItalic r:id="rId6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wLDLKspaj5HdLWXnzAeXw==" hashData="M4E8ic/YyE0Y32WNVyUAhc3j5+E=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29" autoAdjust="0"/>
    <p:restoredTop sz="94565" autoAdjust="0"/>
  </p:normalViewPr>
  <p:slideViewPr>
    <p:cSldViewPr>
      <p:cViewPr varScale="1">
        <p:scale>
          <a:sx n="78" d="100"/>
          <a:sy n="78" d="100"/>
        </p:scale>
        <p:origin x="-108" y="-6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63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font" Target="fonts/font7.fntdata"/><Relationship Id="rId62" Type="http://schemas.openxmlformats.org/officeDocument/2006/relationships/font" Target="fonts/font15.fntdata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font" Target="fonts/font6.fntdata"/><Relationship Id="rId58" Type="http://schemas.openxmlformats.org/officeDocument/2006/relationships/font" Target="fonts/font11.fntdata"/><Relationship Id="rId66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61" Type="http://schemas.openxmlformats.org/officeDocument/2006/relationships/font" Target="fonts/font14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font" Target="fonts/font5.fntdata"/><Relationship Id="rId60" Type="http://schemas.openxmlformats.org/officeDocument/2006/relationships/font" Target="fonts/font13.fntdata"/><Relationship Id="rId65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64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font" Target="fonts/font4.fntdata"/><Relationship Id="rId3" Type="http://schemas.openxmlformats.org/officeDocument/2006/relationships/slideMaster" Target="slideMasters/slideMaster2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925A17EF-115B-4BB9-BF42-426DFD9E898A}" type="datetimeFigureOut">
              <a:rPr lang="en-US" smtClean="0"/>
              <a:pPr/>
              <a:t>1/12/2016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7C4E7652-46AF-4259-BAE2-54978EA077C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776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 algn="r"/>
            <a:fld id="{A2E209FB-7A34-414B-812A-BCC5C4256F49}" type="datetime1">
              <a:rPr lang="en-US" smtClean="0"/>
              <a:pPr algn="r"/>
              <a:t>1/12/2016</a:t>
            </a:fld>
            <a:endParaRPr lang="en-US" sz="1000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pPr algn="r"/>
            <a:endParaRPr lang="en-US" sz="1100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 algn="ctr"/>
            <a:fld id="{49598980-D22C-4904-9F8F-3DB09B2ECD84}" type="slidenum">
              <a:rPr lang="en-US" sz="1300" smtClean="0">
                <a:solidFill>
                  <a:srgbClr val="FFFFFF"/>
                </a:solidFill>
              </a:rPr>
              <a:pPr algn="ctr"/>
              <a:t>‹#›</a:t>
            </a:fld>
            <a:endParaRPr lang="en-US" sz="13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43322F5-8315-491F-87B4-2E3F0268E3B6}" type="datetime1">
              <a:rPr lang="en-US" smtClean="0"/>
              <a:pPr/>
              <a:t>1/12/2016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1243F-3000-4347-94A4-FBDEAD3122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1">
                  <a:tint val="95000"/>
                  <a:satMod val="200000"/>
                  <a:alpha val="10000"/>
                </a:schemeClr>
              </a:gs>
              <a:gs pos="70000">
                <a:schemeClr val="tx1">
                  <a:tint val="80000"/>
                  <a:satMod val="200000"/>
                  <a:alpha val="8000"/>
                </a:schemeClr>
              </a:gs>
              <a:gs pos="100000">
                <a:schemeClr val="tx1">
                  <a:tint val="50000"/>
                  <a:satMod val="175000"/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CAC850C8-E7C9-4F2C-A162-59CF68B1B13C}" type="datetime1">
              <a:rPr lang="en-US" smtClean="0"/>
              <a:pPr/>
              <a:t>1/12/2016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FEA1243F-3000-4347-94A4-FBDEAD3122CB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2E9192D-7D89-47BF-B02C-29AE4CEF5323}" type="datetime1">
              <a:rPr lang="en-US" smtClean="0"/>
              <a:pPr/>
              <a:t>1/12/2016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EA1243F-3000-4347-94A4-FBDEAD3122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4768" y="352044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style3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1576" y="352044"/>
            <a:ext cx="502920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1576" y="3488436"/>
            <a:ext cx="502920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828800" y="352044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28800" y="3488436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4AEBA9AF-F1C1-4FDF-9348-FB02DE1BEFCE}" type="datetime1">
              <a:rPr lang="en-US" smtClean="0"/>
              <a:pPr/>
              <a:t>1/12/2016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pPr algn="ctr"/>
            <a:fld id="{FEA1243F-3000-4347-94A4-FBDEAD3122CB}" type="slidenum">
              <a:rPr lang="en-US" smtClean="0"/>
              <a:pPr algn="ctr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DCD6-8107-480F-9A5B-88D74ACC9ACE}" type="datetime1">
              <a:rPr lang="en-US" smtClean="0"/>
              <a:pPr/>
              <a:t>1/12/2016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1243F-3000-4347-94A4-FBDEAD3122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3C3F34B-1E76-4A74-B05B-C7E9FDCE7086}" type="datetime1">
              <a:rPr lang="en-US" smtClean="0"/>
              <a:pPr/>
              <a:t>1/12/2016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EA1243F-3000-4347-94A4-FBDEAD3122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35B0FF7-8660-4A38-9AF0-4D43C21C83DF}" type="datetime1">
              <a:rPr lang="en-US" smtClean="0"/>
              <a:pPr/>
              <a:t>1/12/2016</a:t>
            </a:fld>
            <a:endParaRPr lang="en-US" sz="9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 sz="9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FEA1243F-3000-4347-94A4-FBDEAD3122CB}" type="slidenum">
              <a:rPr lang="en-US" sz="900" smtClean="0"/>
              <a:pPr/>
              <a:t>‹#›</a:t>
            </a:fld>
            <a:endParaRPr lang="en-US" sz="900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207168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5856" y="381000"/>
            <a:ext cx="7315200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35856" y="5867400"/>
            <a:ext cx="7324344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2116474E-A1D6-4691-A6B1-81478C4043AF}" type="datetime1">
              <a:rPr lang="en-US" smtClean="0"/>
              <a:pPr/>
              <a:t>1/12/2016</a:t>
            </a:fld>
            <a:endParaRPr lang="en-US" sz="9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 sz="9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pPr algn="ctr"/>
            <a:fld id="{FEA1243F-3000-4347-94A4-FBDEAD3122CB}" type="slidenum">
              <a:rPr lang="en-US" sz="900" smtClean="0"/>
              <a:pPr algn="ctr"/>
              <a:t>‹#›</a:t>
            </a:fld>
            <a:endParaRPr lang="en-US" sz="900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3AE40D4-9F65-4993-AE11-E286A87F4990}" type="datetime1">
              <a:rPr lang="sk-SK" altLang="sk-SK"/>
              <a:pPr>
                <a:defRPr/>
              </a:pPr>
              <a:t>12. 1. 2016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68728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40F36EF-671F-4ACF-BF99-B85235FC10AB}" type="datetime1">
              <a:rPr lang="sk-SK" altLang="sk-SK"/>
              <a:pPr>
                <a:defRPr/>
              </a:pPr>
              <a:t>12. 1. 2016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617876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F7A9065-1C68-4C58-8745-3412E40CD30E}" type="datetime1">
              <a:rPr lang="sk-SK" altLang="sk-SK"/>
              <a:pPr>
                <a:defRPr/>
              </a:pPr>
              <a:t>12. 1. 2016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019693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EE893F1-ED3A-402A-A8E9-E3B7E7DB5AC0}" type="datetime1">
              <a:rPr lang="sk-SK" altLang="sk-SK"/>
              <a:pPr>
                <a:defRPr/>
              </a:pPr>
              <a:t>12. 1. 2016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453578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51AE6CF-9D56-4572-9FC4-99255D73F340}" type="datetime1">
              <a:rPr lang="sk-SK" altLang="sk-SK"/>
              <a:pPr>
                <a:defRPr/>
              </a:pPr>
              <a:t>12. 1. 2016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810813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7392A80-4D4C-4D56-B769-BEF391EB05C8}" type="datetime1">
              <a:rPr lang="sk-SK" altLang="sk-SK"/>
              <a:pPr>
                <a:defRPr/>
              </a:pPr>
              <a:t>12. 1. 2016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109863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0E84E87-D8A3-43F1-99E6-96B74E9B7555}" type="datetime1">
              <a:rPr lang="sk-SK" altLang="sk-SK"/>
              <a:pPr>
                <a:defRPr/>
              </a:pPr>
              <a:t>12. 1. 2016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965394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DF54E8E-7A4F-442B-A0BA-D8B4E43AAB3D}" type="datetime1">
              <a:rPr lang="sk-SK" altLang="sk-SK"/>
              <a:pPr>
                <a:defRPr/>
              </a:pPr>
              <a:t>12. 1. 2016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303775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EF18E71-B8FC-43B8-8E21-B2ECED254BFE}" type="datetime1">
              <a:rPr lang="sk-SK" altLang="sk-SK"/>
              <a:pPr>
                <a:defRPr/>
              </a:pPr>
              <a:t>12. 1. 2016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590842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66657CE-C31D-49D8-99EC-5E1C2D040739}" type="datetime1">
              <a:rPr lang="sk-SK" altLang="sk-SK"/>
              <a:pPr>
                <a:defRPr/>
              </a:pPr>
              <a:t>12. 1. 2016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929631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9CB8CE0-2A30-4E32-B5F1-08C751278955}" type="datetime1">
              <a:rPr lang="sk-SK" altLang="sk-SK"/>
              <a:pPr>
                <a:defRPr/>
              </a:pPr>
              <a:t>12. 1. 2016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48298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1">
                  <a:tint val="95000"/>
                  <a:satMod val="200000"/>
                  <a:alpha val="10000"/>
                </a:schemeClr>
              </a:gs>
              <a:gs pos="70000">
                <a:schemeClr val="tx1">
                  <a:tint val="80000"/>
                  <a:satMod val="200000"/>
                  <a:alpha val="8000"/>
                </a:schemeClr>
              </a:gs>
              <a:gs pos="100000">
                <a:schemeClr val="tx1">
                  <a:tint val="50000"/>
                  <a:satMod val="175000"/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fld id="{64072A0B-F28E-4A8A-BF94-4A452569ADAF}" type="datetime1">
              <a:rPr lang="en-US" smtClean="0"/>
              <a:pPr/>
              <a:t>1/12/2016</a:t>
            </a:fld>
            <a:endParaRPr lang="en-US" sz="1000" b="0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r"/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algn="ctr"/>
            <a:fld id="{49598980-D22C-4904-9F8F-3DB09B2ECD84}" type="slidenum">
              <a:rPr lang="en-US" sz="1200" smtClean="0">
                <a:solidFill>
                  <a:schemeClr val="tx1"/>
                </a:solidFill>
              </a:rPr>
              <a:pPr algn="ctr"/>
              <a:t>‹#›</a:t>
            </a:fld>
            <a:endParaRPr lang="en-US" sz="1200" dirty="0">
              <a:solidFill>
                <a:schemeClr val="tx1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marL="484632" algn="l" rtl="0" eaLnBrk="1" latinLnBrk="0" hangingPunct="1">
        <a:spcBef>
          <a:spcPct val="0"/>
        </a:spcBef>
        <a:buNone/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1C785C-6A07-4F98-B995-62E3FDB71AFB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30507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1331640" y="2564904"/>
            <a:ext cx="6408712" cy="1944216"/>
          </a:xfrm>
        </p:spPr>
        <p:txBody>
          <a:bodyPr>
            <a:normAutofit/>
          </a:bodyPr>
          <a:lstStyle/>
          <a:p>
            <a:pPr algn="ctr"/>
            <a:r>
              <a:rPr lang="cs-CZ" sz="6600" noProof="0" dirty="0" smtClean="0">
                <a:latin typeface="Algerian" panose="04020705040A02060702" pitchFamily="82" charset="0"/>
              </a:rPr>
              <a:t>R h o </a:t>
            </a:r>
            <a:r>
              <a:rPr lang="cs-CZ" sz="6600" noProof="0" smtClean="0">
                <a:latin typeface="Algerian" panose="04020705040A02060702" pitchFamily="82" charset="0"/>
              </a:rPr>
              <a:t>d o S </a:t>
            </a:r>
            <a:r>
              <a:rPr lang="cs-CZ" sz="5400" noProof="0" smtClean="0">
                <a:latin typeface="Algerian" panose="04020705040A02060702" pitchFamily="82" charset="0"/>
              </a:rPr>
              <a:t>Grecia</a:t>
            </a:r>
            <a:endParaRPr lang="cs-CZ" sz="5400" noProof="0" dirty="0">
              <a:latin typeface="Algerian" panose="04020705040A020607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sndAc>
          <p:stSnd loop="1">
            <p:snd r:embed="rId2" name="01 Zorbas.wav"/>
          </p:stSnd>
        </p:sndAc>
      </p:transition>
    </mc:Choice>
    <mc:Fallback xmlns="">
      <p:transition spd="slow" advClick="0" advTm="3000">
        <p:sndAc>
          <p:stSnd loop="1">
            <p:snd r:embed="rId3" name="01 Zorbas.wav"/>
          </p:stSnd>
        </p:sndAc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4889" fill="hold" nodeType="withEffect" p14:presetBounceEnd="4889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89">
                                          <p:cBhvr additive="base">
                                            <p:cTn id="7" dur="3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89">
                                          <p:cBhvr additive="base">
                                            <p:cTn id="8" dur="3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4889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268760"/>
            <a:ext cx="3600400" cy="4392488"/>
          </a:xfrm>
          <a:ln w="19050"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346" y="1268760"/>
            <a:ext cx="2880320" cy="352839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4450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548680"/>
            <a:ext cx="43204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9073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548680"/>
          </a:xfrm>
        </p:spPr>
        <p:txBody>
          <a:bodyPr>
            <a:normAutofit/>
          </a:bodyPr>
          <a:lstStyle/>
          <a:p>
            <a:pPr algn="r"/>
            <a:r>
              <a:rPr lang="cs-CZ" sz="2000" smtClean="0">
                <a:latin typeface="Algerian" panose="04020705040A02060702" pitchFamily="82" charset="0"/>
              </a:rPr>
              <a:t>Rhodos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4833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24136"/>
          </a:xfrm>
        </p:spPr>
        <p:txBody>
          <a:bodyPr>
            <a:normAutofit/>
          </a:bodyPr>
          <a:lstStyle/>
          <a:p>
            <a:r>
              <a:rPr lang="cs-CZ" dirty="0" smtClean="0"/>
              <a:t>                                                                                                                   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457200" y="0"/>
            <a:ext cx="8147248" cy="54868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marL="484632" algn="l" rtl="0" eaLnBrk="1" latinLnBrk="0" hangingPunct="1">
              <a:spcBef>
                <a:spcPct val="0"/>
              </a:spcBef>
              <a:buNone/>
              <a:defRPr sz="4200" kern="12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2000" smtClean="0">
                <a:latin typeface="Algerian" panose="04020705040A02060702" pitchFamily="82" charset="0"/>
              </a:rPr>
              <a:t>Rhodos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06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                                           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                                         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457200" y="0"/>
            <a:ext cx="8147248" cy="54868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marL="484632" algn="l" rtl="0" eaLnBrk="1" latinLnBrk="0" hangingPunct="1">
              <a:spcBef>
                <a:spcPct val="0"/>
              </a:spcBef>
              <a:buNone/>
              <a:defRPr sz="4200" kern="12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2000" smtClean="0">
                <a:latin typeface="Algerian" panose="04020705040A02060702" pitchFamily="82" charset="0"/>
              </a:rPr>
              <a:t>Rhodos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26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                                           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                                         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39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457200" y="0"/>
            <a:ext cx="8147248" cy="54868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marL="484632" algn="l" rtl="0" eaLnBrk="1" latinLnBrk="0" hangingPunct="1">
              <a:spcBef>
                <a:spcPct val="0"/>
              </a:spcBef>
              <a:buNone/>
              <a:defRPr sz="4200" kern="12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2000" smtClean="0">
                <a:latin typeface="Algerian" panose="04020705040A02060702" pitchFamily="82" charset="0"/>
              </a:rPr>
              <a:t>Rhodos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07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548680"/>
          </a:xfrm>
        </p:spPr>
        <p:txBody>
          <a:bodyPr>
            <a:normAutofit/>
          </a:bodyPr>
          <a:lstStyle/>
          <a:p>
            <a:pPr algn="r"/>
            <a:r>
              <a:rPr lang="cs-CZ" sz="2000" smtClean="0">
                <a:latin typeface="Algerian" panose="04020705040A02060702" pitchFamily="82" charset="0"/>
              </a:rPr>
              <a:t>Rhodos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48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548680"/>
          </a:xfrm>
        </p:spPr>
        <p:txBody>
          <a:bodyPr>
            <a:normAutofit/>
          </a:bodyPr>
          <a:lstStyle/>
          <a:p>
            <a:pPr algn="r"/>
            <a:r>
              <a:rPr lang="cs-CZ" sz="2000" smtClean="0">
                <a:latin typeface="Algerian" panose="04020705040A02060702" pitchFamily="82" charset="0"/>
              </a:rPr>
              <a:t>Rhodos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57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                                           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                                         </a:t>
            </a:r>
            <a:r>
              <a:rPr lang="cs-CZ" sz="2000" dirty="0" smtClean="0">
                <a:latin typeface="Algerian" panose="04020705040A02060702" pitchFamily="82" charset="0"/>
              </a:rPr>
              <a:t>Rhodos 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39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457200" y="0"/>
            <a:ext cx="8147248" cy="54868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marL="484632" algn="l" rtl="0" eaLnBrk="1" latinLnBrk="0" hangingPunct="1">
              <a:spcBef>
                <a:spcPct val="0"/>
              </a:spcBef>
              <a:buNone/>
              <a:defRPr sz="4200" kern="12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2000" smtClean="0">
                <a:latin typeface="Algerian" panose="04020705040A02060702" pitchFamily="82" charset="0"/>
              </a:rPr>
              <a:t>Rhodos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81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                                           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                                         </a:t>
            </a:r>
            <a:r>
              <a:rPr lang="cs-CZ" sz="2000" dirty="0" smtClean="0">
                <a:latin typeface="Algerian" panose="04020705040A02060702" pitchFamily="82" charset="0"/>
              </a:rPr>
              <a:t>Rhodos 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457200" y="0"/>
            <a:ext cx="8147248" cy="54868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marL="484632" algn="l" rtl="0" eaLnBrk="1" latinLnBrk="0" hangingPunct="1">
              <a:spcBef>
                <a:spcPct val="0"/>
              </a:spcBef>
              <a:buNone/>
              <a:defRPr sz="4200" kern="12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2000" smtClean="0">
                <a:latin typeface="Algerian" panose="04020705040A02060702" pitchFamily="82" charset="0"/>
              </a:rPr>
              <a:t>Rhodos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2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548680"/>
          </a:xfrm>
        </p:spPr>
        <p:txBody>
          <a:bodyPr>
            <a:normAutofit/>
          </a:bodyPr>
          <a:lstStyle/>
          <a:p>
            <a:pPr algn="r"/>
            <a:r>
              <a:rPr lang="cs-CZ" sz="2000" smtClean="0">
                <a:latin typeface="Algerian" panose="04020705040A02060702" pitchFamily="82" charset="0"/>
              </a:rPr>
              <a:t>Rhodos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5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 </a:t>
            </a:r>
            <a:r>
              <a:rPr lang="cs-CZ" sz="2000" dirty="0" err="1">
                <a:latin typeface="Algerian" panose="04020705040A02060702" pitchFamily="82" charset="0"/>
              </a:rPr>
              <a:t>RRhodohodos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3744416" cy="5760640"/>
          </a:xfrm>
          <a:ln w="19050"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548680"/>
            <a:ext cx="3744415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147248" cy="54868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marL="484632" algn="l" rtl="0" eaLnBrk="1" latinLnBrk="0" hangingPunct="1">
              <a:spcBef>
                <a:spcPct val="0"/>
              </a:spcBef>
              <a:buNone/>
              <a:defRPr sz="4200" kern="12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2000" smtClean="0">
                <a:latin typeface="Algerian" panose="04020705040A02060702" pitchFamily="82" charset="0"/>
              </a:rPr>
              <a:t>Rhodos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37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 Rhodos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457200" y="0"/>
            <a:ext cx="8147248" cy="54868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marL="484632" algn="l" rtl="0" eaLnBrk="1" latinLnBrk="0" hangingPunct="1">
              <a:spcBef>
                <a:spcPct val="0"/>
              </a:spcBef>
              <a:buNone/>
              <a:defRPr sz="4200" kern="12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2000" smtClean="0">
                <a:latin typeface="Algerian" panose="04020705040A02060702" pitchFamily="82" charset="0"/>
              </a:rPr>
              <a:t>Rhodos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42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>
                <a:solidFill>
                  <a:srgbClr val="FF0000"/>
                </a:solidFill>
                <a:latin typeface="Algerian" panose="04020705040A02060702" pitchFamily="82" charset="0"/>
              </a:rPr>
              <a:t>LINDOS</a:t>
            </a:r>
            <a:endParaRPr lang="cs-CZ" sz="2000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7596336" y="11663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solidFill>
                  <a:srgbClr val="FF0000"/>
                </a:solidFill>
                <a:latin typeface="Algerian" panose="04020705040A02060702" pitchFamily="82" charset="0"/>
              </a:rPr>
              <a:t>LINDOS</a:t>
            </a:r>
            <a:endParaRPr lang="cs-CZ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55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  </a:t>
            </a:r>
            <a:r>
              <a:rPr lang="cs-CZ" sz="2000" dirty="0" err="1" smtClean="0">
                <a:latin typeface="Algerian" panose="04020705040A02060702" pitchFamily="82" charset="0"/>
              </a:rPr>
              <a:t>Lindos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  <p:sp>
        <p:nvSpPr>
          <p:cNvPr id="5" name="TextovéPole 2"/>
          <p:cNvSpPr txBox="1"/>
          <p:nvPr/>
        </p:nvSpPr>
        <p:spPr>
          <a:xfrm>
            <a:off x="7596336" y="11663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solidFill>
                  <a:srgbClr val="FF0000"/>
                </a:solidFill>
                <a:latin typeface="Algerian" panose="04020705040A02060702" pitchFamily="82" charset="0"/>
              </a:rPr>
              <a:t>LINDOS</a:t>
            </a:r>
            <a:endParaRPr lang="cs-CZ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746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  </a:t>
            </a:r>
            <a:r>
              <a:rPr lang="cs-CZ" sz="2000" dirty="0" err="1" smtClean="0">
                <a:latin typeface="Algerian" panose="04020705040A02060702" pitchFamily="82" charset="0"/>
              </a:rPr>
              <a:t>Lindos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3816424" cy="5760640"/>
          </a:xfrm>
          <a:ln w="19050">
            <a:solidFill>
              <a:schemeClr val="tx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548680"/>
            <a:ext cx="3744416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TextovéPole 2"/>
          <p:cNvSpPr txBox="1"/>
          <p:nvPr/>
        </p:nvSpPr>
        <p:spPr>
          <a:xfrm>
            <a:off x="7596336" y="11663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solidFill>
                  <a:srgbClr val="FF0000"/>
                </a:solidFill>
                <a:latin typeface="Algerian" panose="04020705040A02060702" pitchFamily="82" charset="0"/>
              </a:rPr>
              <a:t>LINDOS</a:t>
            </a:r>
            <a:endParaRPr lang="cs-CZ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97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  </a:t>
            </a:r>
            <a:r>
              <a:rPr lang="cs-CZ" sz="2000" dirty="0" err="1" smtClean="0">
                <a:latin typeface="Algerian" panose="04020705040A02060702" pitchFamily="82" charset="0"/>
              </a:rPr>
              <a:t>Lindos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  <p:sp>
        <p:nvSpPr>
          <p:cNvPr id="5" name="TextovéPole 2"/>
          <p:cNvSpPr txBox="1"/>
          <p:nvPr/>
        </p:nvSpPr>
        <p:spPr>
          <a:xfrm>
            <a:off x="7596336" y="11663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solidFill>
                  <a:srgbClr val="FF0000"/>
                </a:solidFill>
                <a:latin typeface="Algerian" panose="04020705040A02060702" pitchFamily="82" charset="0"/>
              </a:rPr>
              <a:t>LINDOS</a:t>
            </a:r>
            <a:endParaRPr lang="cs-CZ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32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  </a:t>
            </a:r>
            <a:r>
              <a:rPr lang="cs-CZ" sz="2000" dirty="0" err="1" smtClean="0">
                <a:latin typeface="Algerian" panose="04020705040A02060702" pitchFamily="82" charset="0"/>
              </a:rPr>
              <a:t>Lindos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20688"/>
            <a:ext cx="7200800" cy="5616624"/>
          </a:xfrm>
          <a:ln w="19050">
            <a:solidFill>
              <a:schemeClr val="tx1"/>
            </a:solidFill>
          </a:ln>
        </p:spPr>
      </p:pic>
      <p:sp>
        <p:nvSpPr>
          <p:cNvPr id="5" name="TextovéPole 2"/>
          <p:cNvSpPr txBox="1"/>
          <p:nvPr/>
        </p:nvSpPr>
        <p:spPr>
          <a:xfrm>
            <a:off x="7596336" y="11663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solidFill>
                  <a:srgbClr val="FF0000"/>
                </a:solidFill>
                <a:latin typeface="Algerian" panose="04020705040A02060702" pitchFamily="82" charset="0"/>
              </a:rPr>
              <a:t>LINDOS</a:t>
            </a:r>
            <a:endParaRPr lang="cs-CZ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88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  </a:t>
            </a:r>
            <a:r>
              <a:rPr lang="cs-CZ" sz="2000" dirty="0" err="1" smtClean="0">
                <a:latin typeface="Algerian" panose="04020705040A02060702" pitchFamily="82" charset="0"/>
              </a:rPr>
              <a:t>Lindos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4536503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0278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  </a:t>
            </a:r>
            <a:r>
              <a:rPr lang="cs-CZ" sz="2000" dirty="0" err="1" smtClean="0">
                <a:latin typeface="Algerian" panose="04020705040A02060702" pitchFamily="82" charset="0"/>
              </a:rPr>
              <a:t>Lindos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4536503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290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  </a:t>
            </a:r>
            <a:r>
              <a:rPr lang="cs-CZ" sz="2000" dirty="0" err="1" smtClean="0">
                <a:latin typeface="Algerian" panose="04020705040A02060702" pitchFamily="82" charset="0"/>
              </a:rPr>
              <a:t>Lindos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4536503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0705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  </a:t>
            </a:r>
            <a:r>
              <a:rPr lang="cs-CZ" sz="2000" dirty="0" err="1" smtClean="0">
                <a:latin typeface="Algerian" panose="04020705040A02060702" pitchFamily="82" charset="0"/>
              </a:rPr>
              <a:t>Lindos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20932"/>
            <a:ext cx="7200799" cy="47843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7917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  </a:t>
            </a:r>
            <a:r>
              <a:rPr lang="cs-CZ" sz="2000" dirty="0" err="1" smtClean="0">
                <a:latin typeface="Algerian" panose="04020705040A02060702" pitchFamily="82" charset="0"/>
              </a:rPr>
              <a:t>Lindos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525658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6415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  </a:t>
            </a:r>
            <a:r>
              <a:rPr lang="cs-CZ" sz="2000" dirty="0" err="1" smtClean="0">
                <a:latin typeface="Algerian" panose="04020705040A02060702" pitchFamily="82" charset="0"/>
              </a:rPr>
              <a:t>Lindos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5184576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823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  </a:t>
            </a:r>
            <a:r>
              <a:rPr lang="cs-CZ" sz="2000" dirty="0" err="1" smtClean="0">
                <a:latin typeface="Algerian" panose="04020705040A02060702" pitchFamily="82" charset="0"/>
              </a:rPr>
              <a:t>Lindos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5184576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8321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  </a:t>
            </a:r>
            <a:r>
              <a:rPr lang="cs-CZ" sz="2000" dirty="0" err="1" smtClean="0">
                <a:latin typeface="Algerian" panose="04020705040A02060702" pitchFamily="82" charset="0"/>
              </a:rPr>
              <a:t>Lindos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5184576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1064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  </a:t>
            </a:r>
            <a:r>
              <a:rPr lang="cs-CZ" sz="2000" dirty="0" err="1" smtClean="0">
                <a:latin typeface="Algerian" panose="04020705040A02060702" pitchFamily="82" charset="0"/>
              </a:rPr>
              <a:t>Lindos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5184576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9105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Island Simy 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3240360" cy="5256584"/>
          </a:xfrm>
          <a:ln w="19050">
            <a:solidFill>
              <a:schemeClr val="tx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052736"/>
            <a:ext cx="3242698" cy="525658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6471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5184576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Island Simy 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00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052736"/>
            <a:ext cx="3240359" cy="5256584"/>
          </a:xfrm>
          <a:ln w="19050">
            <a:solidFill>
              <a:schemeClr val="tx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3240360" cy="518457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Island Simy 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17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5184576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Island Simy 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6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5184576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Island Simy 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277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5256584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Island Simy 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43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5184576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Island Simy 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1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5184576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Island Simy 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04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052736"/>
            <a:ext cx="2880319" cy="5256584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Island Simy 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58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5184576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Island Simy 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7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799" cy="5184576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Island Simy 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40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5184576"/>
          </a:xfrm>
          <a:ln w="19050">
            <a:solidFill>
              <a:schemeClr val="tx1"/>
            </a:solidFill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Island Simy </a:t>
            </a:r>
            <a:endParaRPr lang="cs-CZ" sz="2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000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lgerian" panose="04020705040A02060702" pitchFamily="82" charset="0"/>
              </a:rPr>
              <a:t>                                                                                                Rhodos 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00800" cy="5184576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55061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040560"/>
          </a:xfrm>
        </p:spPr>
        <p:txBody>
          <a:bodyPr>
            <a:normAutofit fontScale="92500" lnSpcReduction="20000"/>
          </a:bodyPr>
          <a:lstStyle/>
          <a:p>
            <a:pPr marL="64008" indent="0">
              <a:buNone/>
            </a:pPr>
            <a:endParaRPr lang="cs-CZ" dirty="0"/>
          </a:p>
          <a:p>
            <a:pPr marL="64008" indent="0">
              <a:buNone/>
            </a:pPr>
            <a:endParaRPr lang="cs-CZ" dirty="0" smtClean="0"/>
          </a:p>
          <a:p>
            <a:pPr marL="64008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</a:t>
            </a:r>
          </a:p>
          <a:p>
            <a:pPr marL="64008" indent="0">
              <a:buNone/>
            </a:pPr>
            <a:endParaRPr lang="cs-CZ" sz="5400" dirty="0">
              <a:latin typeface="Algerian" panose="04020705040A02060702" pitchFamily="82" charset="0"/>
            </a:endParaRPr>
          </a:p>
          <a:p>
            <a:pPr marL="64008" indent="0">
              <a:buNone/>
            </a:pPr>
            <a:r>
              <a:rPr lang="cs-CZ" sz="5400" smtClean="0">
                <a:latin typeface="Algerian" panose="04020705040A02060702" pitchFamily="82" charset="0"/>
              </a:rPr>
              <a:t>                      </a:t>
            </a:r>
            <a:r>
              <a:rPr lang="cs-CZ" sz="7800" smtClean="0">
                <a:latin typeface="Algerian" panose="04020705040A02060702" pitchFamily="82" charset="0"/>
              </a:rPr>
              <a:t>F I N </a:t>
            </a:r>
            <a:endParaRPr lang="cs-CZ" sz="7800" dirty="0" smtClean="0">
              <a:latin typeface="Algerian" panose="04020705040A02060702" pitchFamily="82" charset="0"/>
            </a:endParaRPr>
          </a:p>
          <a:p>
            <a:pPr marL="64008" indent="0">
              <a:buNone/>
            </a:pPr>
            <a:r>
              <a:rPr lang="cs-CZ" sz="5400" dirty="0" smtClean="0">
                <a:latin typeface="Algerian" panose="04020705040A02060702" pitchFamily="82" charset="0"/>
              </a:rPr>
              <a:t>                       </a:t>
            </a:r>
          </a:p>
          <a:p>
            <a:pPr marL="64008" indent="0">
              <a:buNone/>
            </a:pPr>
            <a:r>
              <a:rPr lang="cs-CZ" sz="5400">
                <a:latin typeface="Algerian" panose="04020705040A02060702" pitchFamily="82" charset="0"/>
              </a:rPr>
              <a:t> </a:t>
            </a:r>
            <a:r>
              <a:rPr lang="cs-CZ" sz="5400" smtClean="0">
                <a:latin typeface="Algerian" panose="04020705040A02060702" pitchFamily="82" charset="0"/>
              </a:rPr>
              <a:t>  </a:t>
            </a:r>
          </a:p>
          <a:p>
            <a:pPr marL="64008" indent="0">
              <a:buNone/>
            </a:pPr>
            <a:r>
              <a:rPr lang="cs-CZ" sz="2000" smtClean="0">
                <a:latin typeface="Algerian" panose="04020705040A02060702" pitchFamily="82" charset="0"/>
              </a:rPr>
              <a:t>Yveta </a:t>
            </a:r>
            <a:endParaRPr lang="cs-CZ" sz="5400" dirty="0">
              <a:latin typeface="Algerian" panose="04020705040A02060702" pitchFamily="82" charset="0"/>
            </a:endParaRPr>
          </a:p>
          <a:p>
            <a:pPr marL="64008" indent="0">
              <a:buNone/>
            </a:pPr>
            <a:endParaRPr lang="cs-CZ" sz="5400" dirty="0" smtClean="0"/>
          </a:p>
        </p:txBody>
      </p:sp>
    </p:spTree>
    <p:extLst>
      <p:ext uri="{BB962C8B-B14F-4D97-AF65-F5344CB8AC3E}">
        <p14:creationId xmlns:p14="http://schemas.microsoft.com/office/powerpoint/2010/main" val="162673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14:vortex dir="r"/>
      </p:transition>
    </mc:Choice>
    <mc:Fallback xmlns="">
      <p:transition spd="slow" advClick="0" advTm="11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4000" fill="hold" nodeType="withEffect" p14:presetBounceEnd="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6" end="6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">
                                          <p:cBhvr additive="base">
                                            <p:cTn id="7" dur="3000" fill="hold"/>
                                            <p:tgtEl>
                                              <p:spTgt spid="4">
                                                <p:txEl>
                                                  <p:pRg st="6" end="6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">
                                          <p:cBhvr additive="base">
                                            <p:cTn id="8" dur="3000" fill="hold"/>
                                            <p:tgtEl>
                                              <p:spTgt spid="4">
                                                <p:txEl>
                                                  <p:pRg st="6" end="6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10" presetID="2" presetClass="entr" presetSubtype="9" accel="4000" fill="hold" nodeType="afterEffect" p14:presetBounceEnd="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7" end="7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">
                                          <p:cBhvr additive="base">
                                            <p:cTn id="12" dur="3000" fill="hold"/>
                                            <p:tgtEl>
                                              <p:spTgt spid="4">
                                                <p:txEl>
                                                  <p:pRg st="7" end="7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">
                                          <p:cBhvr additive="base">
                                            <p:cTn id="13" dur="3000" fill="hold"/>
                                            <p:tgtEl>
                                              <p:spTgt spid="4">
                                                <p:txEl>
                                                  <p:pRg st="7" end="7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400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6" end="6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0" fill="hold"/>
                                            <p:tgtEl>
                                              <p:spTgt spid="4">
                                                <p:txEl>
                                                  <p:pRg st="6" end="6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0" fill="hold"/>
                                            <p:tgtEl>
                                              <p:spTgt spid="4">
                                                <p:txEl>
                                                  <p:pRg st="6" end="6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10" presetID="2" presetClass="entr" presetSubtype="9" accel="4000" fill="hold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7" end="7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0" fill="hold"/>
                                            <p:tgtEl>
                                              <p:spTgt spid="4">
                                                <p:txEl>
                                                  <p:pRg st="7" end="7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0" fill="hold"/>
                                            <p:tgtEl>
                                              <p:spTgt spid="4">
                                                <p:txEl>
                                                  <p:pRg st="7" end="7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bdĺžnik 16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sk-SK" sz="1600" b="1" spc="50">
                <a:ln w="11430"/>
                <a:solidFill>
                  <a:srgbClr val="0066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18" name="Tlačidlo akcie: Vlastné 17">
            <a:hlinkClick r:id="" action="ppaction://hlinkshowjump?jump=endshow" highlightClick="1"/>
          </p:cNvPr>
          <p:cNvSpPr/>
          <p:nvPr/>
        </p:nvSpPr>
        <p:spPr>
          <a:xfrm>
            <a:off x="7853363" y="6165850"/>
            <a:ext cx="1012825" cy="433388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sk-SK" kern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3792974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eportProg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Office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110000" t="250000" r="110000" b="40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110000" t="250000" r="110000" b="40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0000"/>
                <a:satMod val="130000"/>
              </a:schemeClr>
              <a:schemeClr val="phClr">
                <a:tint val="70000"/>
                <a:satMod val="130000"/>
              </a:schemeClr>
            </a:duotone>
          </a:blip>
          <a:tile tx="0" ty="0" sx="90000" sy="9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2AE850B-E4CA-4831-B33C-06A14B3D80B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ReportProg</Template>
  <TotalTime>0</TotalTime>
  <Words>123</Words>
  <Application>Microsoft Office PowerPoint</Application>
  <PresentationFormat>Prezentácia na obrazovke (4:3)</PresentationFormat>
  <Paragraphs>63</Paragraphs>
  <Slides>43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43</vt:i4>
      </vt:variant>
    </vt:vector>
  </HeadingPairs>
  <TitlesOfParts>
    <vt:vector size="53" baseType="lpstr">
      <vt:lpstr>Arial</vt:lpstr>
      <vt:lpstr>Kristen ITC</vt:lpstr>
      <vt:lpstr>Cooper Std Black</vt:lpstr>
      <vt:lpstr>Wingdings 2</vt:lpstr>
      <vt:lpstr>Calibri</vt:lpstr>
      <vt:lpstr>Verdana</vt:lpstr>
      <vt:lpstr>Algerian</vt:lpstr>
      <vt:lpstr>Cambria</vt:lpstr>
      <vt:lpstr>ReportProg</vt:lpstr>
      <vt:lpstr>2_Diseño predeterminado</vt:lpstr>
      <vt:lpstr>Prezentácia programu PowerPoint</vt:lpstr>
      <vt:lpstr>               </vt:lpstr>
      <vt:lpstr>Prezentácia programu PowerPoint</vt:lpstr>
      <vt:lpstr>Rhodos</vt:lpstr>
      <vt:lpstr>                                                                                                                   </vt:lpstr>
      <vt:lpstr>                                                                                                               </vt:lpstr>
      <vt:lpstr>                                                                                                               </vt:lpstr>
      <vt:lpstr>Rhodos</vt:lpstr>
      <vt:lpstr>Rhodos</vt:lpstr>
      <vt:lpstr>                                                                                                               Rhodos </vt:lpstr>
      <vt:lpstr>                                                                                                               Rhodos </vt:lpstr>
      <vt:lpstr>Rhodos</vt:lpstr>
      <vt:lpstr>                                                                                                 RRhodohodos</vt:lpstr>
      <vt:lpstr>                                                                                                 Rhodos</vt:lpstr>
      <vt:lpstr>LINDOS</vt:lpstr>
      <vt:lpstr>                                                                                                  Lindos</vt:lpstr>
      <vt:lpstr>                                                                                                  Lindos</vt:lpstr>
      <vt:lpstr>                                                                                                  Lindos</vt:lpstr>
      <vt:lpstr>                                                                                                  Lindos</vt:lpstr>
      <vt:lpstr>                                                                                                  Lindos</vt:lpstr>
      <vt:lpstr>                                                                                                  Lindos</vt:lpstr>
      <vt:lpstr>                                                                                                  Lindos</vt:lpstr>
      <vt:lpstr>                                                                                                  Lindos</vt:lpstr>
      <vt:lpstr>                                                                                                  Lindos</vt:lpstr>
      <vt:lpstr>                                                                                                  Lindos</vt:lpstr>
      <vt:lpstr>                                                                                                  Lindos</vt:lpstr>
      <vt:lpstr>                                                                                                  Lindos</vt:lpstr>
      <vt:lpstr>                                                                                                  Lindos</vt:lpstr>
      <vt:lpstr>                                                                                         Island Simy </vt:lpstr>
      <vt:lpstr>                                                                                         Island Simy </vt:lpstr>
      <vt:lpstr>                                                                                         Island Simy </vt:lpstr>
      <vt:lpstr>                                                                                         Island Simy </vt:lpstr>
      <vt:lpstr>                                                                                         Island Simy </vt:lpstr>
      <vt:lpstr>                                                                                         Island Simy </vt:lpstr>
      <vt:lpstr>                                                                                         Island Simy </vt:lpstr>
      <vt:lpstr>                                                                                         Island Simy </vt:lpstr>
      <vt:lpstr>                                                                                         Island Simy </vt:lpstr>
      <vt:lpstr>                                                                                         Island Simy </vt:lpstr>
      <vt:lpstr>                                                                                         Island Simy </vt:lpstr>
      <vt:lpstr>                                                                                         Island Simy </vt:lpstr>
      <vt:lpstr>                                                                                                Rhodos 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109</cp:revision>
  <dcterms:created xsi:type="dcterms:W3CDTF">2015-08-15T10:23:27Z</dcterms:created>
  <dcterms:modified xsi:type="dcterms:W3CDTF">2016-01-12T10:36:01Z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TC101671079990</vt:lpwstr>
  </property>
</Properties>
</file>