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7"/>
  </p:notesMasterIdLst>
  <p:sldIdLst>
    <p:sldId id="284" r:id="rId3"/>
    <p:sldId id="1401" r:id="rId4"/>
    <p:sldId id="266" r:id="rId5"/>
    <p:sldId id="1428" r:id="rId6"/>
    <p:sldId id="1422" r:id="rId7"/>
    <p:sldId id="1421" r:id="rId8"/>
    <p:sldId id="1433" r:id="rId9"/>
    <p:sldId id="1434" r:id="rId10"/>
    <p:sldId id="1429" r:id="rId11"/>
    <p:sldId id="1509" r:id="rId12"/>
    <p:sldId id="1511" r:id="rId13"/>
    <p:sldId id="1512" r:id="rId14"/>
    <p:sldId id="1535" r:id="rId15"/>
    <p:sldId id="1518" r:id="rId16"/>
    <p:sldId id="1495" r:id="rId17"/>
    <p:sldId id="1519" r:id="rId18"/>
    <p:sldId id="1415" r:id="rId19"/>
    <p:sldId id="1527" r:id="rId20"/>
    <p:sldId id="1521" r:id="rId21"/>
    <p:sldId id="1418" r:id="rId22"/>
    <p:sldId id="1414" r:id="rId23"/>
    <p:sldId id="1420" r:id="rId24"/>
    <p:sldId id="1417" r:id="rId25"/>
    <p:sldId id="1410" r:id="rId26"/>
    <p:sldId id="1177" r:id="rId27"/>
    <p:sldId id="1416" r:id="rId28"/>
    <p:sldId id="1541" r:id="rId29"/>
    <p:sldId id="1540" r:id="rId30"/>
    <p:sldId id="1461" r:id="rId31"/>
    <p:sldId id="1477" r:id="rId32"/>
    <p:sldId id="1474" r:id="rId33"/>
    <p:sldId id="1469" r:id="rId34"/>
    <p:sldId id="1448" r:id="rId35"/>
    <p:sldId id="1440" r:id="rId36"/>
    <p:sldId id="1443" r:id="rId37"/>
    <p:sldId id="1442" r:id="rId38"/>
    <p:sldId id="1447" r:id="rId39"/>
    <p:sldId id="1445" r:id="rId40"/>
    <p:sldId id="1488" r:id="rId41"/>
    <p:sldId id="1482" r:id="rId42"/>
    <p:sldId id="1483" r:id="rId43"/>
    <p:sldId id="1492" r:id="rId44"/>
    <p:sldId id="1490" r:id="rId45"/>
    <p:sldId id="1413" r:id="rId46"/>
    <p:sldId id="1460" r:id="rId47"/>
    <p:sldId id="1449" r:id="rId48"/>
    <p:sldId id="1452" r:id="rId49"/>
    <p:sldId id="1457" r:id="rId50"/>
    <p:sldId id="1500" r:id="rId51"/>
    <p:sldId id="1501" r:id="rId52"/>
    <p:sldId id="1506" r:id="rId53"/>
    <p:sldId id="1507" r:id="rId54"/>
    <p:sldId id="279" r:id="rId55"/>
    <p:sldId id="268" r:id="rId56"/>
  </p:sldIdLst>
  <p:sldSz cx="12192000" cy="6858000"/>
  <p:notesSz cx="6858000" cy="9144000"/>
  <p:embeddedFontLst>
    <p:embeddedFont>
      <p:font typeface="AbottOldStyle" pitchFamily="2" charset="0"/>
      <p:regular r:id="rId58"/>
      <p:bold r:id="rId59"/>
      <p:italic r:id="rId60"/>
      <p:boldItalic r:id="rId61"/>
    </p:embeddedFont>
    <p:embeddedFont>
      <p:font typeface="JasmineUPC" panose="02020603050405020304" pitchFamily="18" charset="-18"/>
      <p:regular r:id="rId62"/>
      <p:bold r:id="rId63"/>
      <p:italic r:id="rId64"/>
      <p:boldItalic r:id="rId65"/>
    </p:embeddedFont>
    <p:embeddedFont>
      <p:font typeface="Kristen ITC" panose="03050502040202030202" pitchFamily="66" charset="0"/>
      <p:regular r:id="rId66"/>
    </p:embeddedFont>
    <p:embeddedFont>
      <p:font typeface="Nadianne" panose="03020902050305070206" pitchFamily="66" charset="-18"/>
      <p:boldItalic r:id="rId67"/>
    </p:embeddedFont>
    <p:embeddedFont>
      <p:font typeface="Tekton Pro" panose="020F0603020208020904" pitchFamily="34" charset="-18"/>
      <p:bold r:id="rId68"/>
      <p:boldItalic r:id="rId69"/>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UNMCYCd4k5Xk7bAVzI1ww==" hashData="+T1WQwo0yUWaJSRU8SNUoFf+09MoovCh9Gh18fmCFQUy1Ai/xTQMQYyoRaTMdN4LlXQxidc7CiNgr8A+zwfTK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D684"/>
    <a:srgbClr val="E3C11D"/>
    <a:srgbClr val="F4E6B3"/>
    <a:srgbClr val="FBF5E0"/>
    <a:srgbClr val="865D0C"/>
    <a:srgbClr val="583D08"/>
    <a:srgbClr val="153D32"/>
    <a:srgbClr val="857211"/>
    <a:srgbClr val="A08914"/>
    <a:srgbClr val="5138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20" autoAdjust="0"/>
    <p:restoredTop sz="94604" autoAdjust="0"/>
  </p:normalViewPr>
  <p:slideViewPr>
    <p:cSldViewPr snapToGrid="0">
      <p:cViewPr varScale="1">
        <p:scale>
          <a:sx n="102" d="100"/>
          <a:sy n="102" d="100"/>
        </p:scale>
        <p:origin x="120" y="108"/>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6.fntdata"/><Relationship Id="rId68" Type="http://schemas.openxmlformats.org/officeDocument/2006/relationships/font" Target="fonts/font11.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1.fntdata"/><Relationship Id="rId66" Type="http://schemas.openxmlformats.org/officeDocument/2006/relationships/font" Target="fonts/font9.fntdata"/><Relationship Id="rId5" Type="http://schemas.openxmlformats.org/officeDocument/2006/relationships/slide" Target="slides/slide3.xml"/><Relationship Id="rId61" Type="http://schemas.openxmlformats.org/officeDocument/2006/relationships/font" Target="fonts/font4.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7.fntdata"/><Relationship Id="rId69" Type="http://schemas.openxmlformats.org/officeDocument/2006/relationships/font" Target="fonts/font12.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5.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15. 8. 2026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15. 8. 2026</a:t>
            </a:fld>
            <a:endParaRPr lang="es-ES" altLang="sk-SK"/>
          </a:p>
        </p:txBody>
      </p:sp>
    </p:spTree>
    <p:extLst>
      <p:ext uri="{BB962C8B-B14F-4D97-AF65-F5344CB8AC3E}">
        <p14:creationId xmlns:p14="http://schemas.microsoft.com/office/powerpoint/2010/main" val="15318963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15. 8. 2026</a:t>
            </a:fld>
            <a:endParaRPr lang="es-ES" altLang="sk-SK"/>
          </a:p>
        </p:txBody>
      </p:sp>
    </p:spTree>
    <p:extLst>
      <p:ext uri="{BB962C8B-B14F-4D97-AF65-F5344CB8AC3E}">
        <p14:creationId xmlns:p14="http://schemas.microsoft.com/office/powerpoint/2010/main" val="2510666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15. 8. 2026</a:t>
            </a:fld>
            <a:endParaRPr lang="es-ES" altLang="sk-SK"/>
          </a:p>
        </p:txBody>
      </p:sp>
    </p:spTree>
    <p:extLst>
      <p:ext uri="{BB962C8B-B14F-4D97-AF65-F5344CB8AC3E}">
        <p14:creationId xmlns:p14="http://schemas.microsoft.com/office/powerpoint/2010/main" val="36587791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15. 8. 2026</a:t>
            </a:fld>
            <a:endParaRPr lang="es-ES" altLang="sk-SK"/>
          </a:p>
        </p:txBody>
      </p:sp>
    </p:spTree>
    <p:extLst>
      <p:ext uri="{BB962C8B-B14F-4D97-AF65-F5344CB8AC3E}">
        <p14:creationId xmlns:p14="http://schemas.microsoft.com/office/powerpoint/2010/main" val="2308173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15. 8. 2026</a:t>
            </a:fld>
            <a:endParaRPr lang="es-ES" altLang="sk-SK"/>
          </a:p>
        </p:txBody>
      </p:sp>
    </p:spTree>
    <p:extLst>
      <p:ext uri="{BB962C8B-B14F-4D97-AF65-F5344CB8AC3E}">
        <p14:creationId xmlns:p14="http://schemas.microsoft.com/office/powerpoint/2010/main" val="4115141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15. 8. 2026</a:t>
            </a:fld>
            <a:endParaRPr lang="es-ES" altLang="sk-SK"/>
          </a:p>
        </p:txBody>
      </p:sp>
    </p:spTree>
    <p:extLst>
      <p:ext uri="{BB962C8B-B14F-4D97-AF65-F5344CB8AC3E}">
        <p14:creationId xmlns:p14="http://schemas.microsoft.com/office/powerpoint/2010/main" val="3935736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15. 8. 2026</a:t>
            </a:fld>
            <a:endParaRPr lang="es-ES" altLang="sk-SK"/>
          </a:p>
        </p:txBody>
      </p:sp>
    </p:spTree>
    <p:extLst>
      <p:ext uri="{BB962C8B-B14F-4D97-AF65-F5344CB8AC3E}">
        <p14:creationId xmlns:p14="http://schemas.microsoft.com/office/powerpoint/2010/main" val="41612505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15. 8. 2026</a:t>
            </a:fld>
            <a:endParaRPr lang="es-ES" altLang="sk-SK"/>
          </a:p>
        </p:txBody>
      </p:sp>
    </p:spTree>
    <p:extLst>
      <p:ext uri="{BB962C8B-B14F-4D97-AF65-F5344CB8AC3E}">
        <p14:creationId xmlns:p14="http://schemas.microsoft.com/office/powerpoint/2010/main" val="36476728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15. 8. 2026</a:t>
            </a:fld>
            <a:endParaRPr lang="es-ES" altLang="sk-SK"/>
          </a:p>
        </p:txBody>
      </p:sp>
    </p:spTree>
    <p:extLst>
      <p:ext uri="{BB962C8B-B14F-4D97-AF65-F5344CB8AC3E}">
        <p14:creationId xmlns:p14="http://schemas.microsoft.com/office/powerpoint/2010/main" val="12018479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15. 8. 2026</a:t>
            </a:fld>
            <a:endParaRPr lang="es-ES" altLang="sk-SK"/>
          </a:p>
        </p:txBody>
      </p:sp>
    </p:spTree>
    <p:extLst>
      <p:ext uri="{BB962C8B-B14F-4D97-AF65-F5344CB8AC3E}">
        <p14:creationId xmlns:p14="http://schemas.microsoft.com/office/powerpoint/2010/main" val="1095542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15. 8. 2026</a:t>
            </a:fld>
            <a:endParaRPr lang="es-ES" altLang="sk-SK"/>
          </a:p>
        </p:txBody>
      </p:sp>
    </p:spTree>
    <p:extLst>
      <p:ext uri="{BB962C8B-B14F-4D97-AF65-F5344CB8AC3E}">
        <p14:creationId xmlns:p14="http://schemas.microsoft.com/office/powerpoint/2010/main" val="1102988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15. 8. 2026</a:t>
            </a:fld>
            <a:endParaRPr lang="es-ES" altLang="sk-SK"/>
          </a:p>
        </p:txBody>
      </p:sp>
    </p:spTree>
    <p:extLst>
      <p:ext uri="{BB962C8B-B14F-4D97-AF65-F5344CB8AC3E}">
        <p14:creationId xmlns:p14="http://schemas.microsoft.com/office/powerpoint/2010/main" val="16713941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5.jp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7.jpg"/></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8.jp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2.jpg"/></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3.jpg"/></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4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4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4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4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4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4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4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4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4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7.jpg"/></Relationships>
</file>

<file path=ppt/slides/_rels/slide50.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51.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5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5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2.jpg"/><Relationship Id="rId7" Type="http://schemas.openxmlformats.org/officeDocument/2006/relationships/image" Target="../media/image65.png"/><Relationship Id="rId2" Type="http://schemas.openxmlformats.org/officeDocument/2006/relationships/image" Target="../media/image61.jpg"/><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3.png"/><Relationship Id="rId9" Type="http://schemas.openxmlformats.org/officeDocument/2006/relationships/image" Target="../media/image66.png"/></Relationships>
</file>

<file path=ppt/slides/_rels/slide54.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chemeClr val="tx1">
                      <a:alpha val="71000"/>
                    </a:schemeClr>
                  </a:solidFill>
                </a:ln>
                <a:solidFill>
                  <a:srgbClr val="F4CD94"/>
                </a:solidFill>
                <a:effectLst>
                  <a:outerShdw blurRad="50800" dist="38100" dir="2700000" algn="tl" rotWithShape="0">
                    <a:prstClr val="black">
                      <a:alpha val="70000"/>
                    </a:prstClr>
                  </a:outerShdw>
                </a:effectLst>
                <a:latin typeface="Nadianne" panose="03020902050305070206" pitchFamily="66" charset="-18"/>
              </a:rPr>
              <a:t>Steve</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857211"/>
              </a:gs>
              <a:gs pos="50000">
                <a:srgbClr val="E3C11D"/>
              </a:gs>
              <a:gs pos="100000">
                <a:srgbClr val="857211"/>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857211"/>
              </a:gs>
              <a:gs pos="50000">
                <a:srgbClr val="E3C11D"/>
              </a:gs>
              <a:gs pos="100000">
                <a:srgbClr val="857211"/>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583D08"/>
                </a:solidFill>
                <a:effectLst>
                  <a:outerShdw blurRad="50800" dist="38100" dir="2700000" algn="tl" rotWithShape="0">
                    <a:schemeClr val="bg1">
                      <a:alpha val="40000"/>
                    </a:schemeClr>
                  </a:outerShdw>
                </a:effectLst>
                <a:latin typeface="AbottOldStyle" pitchFamily="2" charset="0"/>
              </a:rPr>
              <a:t>Monte Athos</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5" name="Krajina">
            <a:extLst>
              <a:ext uri="{FF2B5EF4-FFF2-40B4-BE49-F238E27FC236}">
                <a16:creationId xmlns:a16="http://schemas.microsoft.com/office/drawing/2014/main" id="{A724A611-46F7-F964-FE5A-3B96B654372A}"/>
              </a:ext>
            </a:extLst>
          </p:cNvPr>
          <p:cNvSpPr txBox="1"/>
          <p:nvPr/>
        </p:nvSpPr>
        <p:spPr>
          <a:xfrm>
            <a:off x="8080058" y="1548000"/>
            <a:ext cx="3445192" cy="523220"/>
          </a:xfrm>
          <a:prstGeom prst="rect">
            <a:avLst/>
          </a:prstGeom>
          <a:noFill/>
        </p:spPr>
        <p:txBody>
          <a:bodyPr wrap="none" lIns="0" tIns="0" rIns="0" bIns="0" rtlCol="0">
            <a:noAutofit/>
          </a:bodyPr>
          <a:lstStyle/>
          <a:p>
            <a:pPr algn="r"/>
            <a:r>
              <a:rPr lang="sk-SK" sz="2800" spc="350">
                <a:solidFill>
                  <a:schemeClr val="bg1"/>
                </a:solidFill>
                <a:effectLst>
                  <a:glow rad="711200">
                    <a:srgbClr val="865D0C">
                      <a:alpha val="25000"/>
                    </a:srgbClr>
                  </a:glow>
                  <a:outerShdw blurRad="63500" dist="38100" dir="2700000" algn="tl" rotWithShape="0">
                    <a:prstClr val="black">
                      <a:alpha val="72000"/>
                    </a:prstClr>
                  </a:outerShdw>
                </a:effectLst>
                <a:latin typeface="AbottOldStyle" pitchFamily="2" charset="0"/>
              </a:rPr>
              <a:t>Grecia</a:t>
            </a:r>
          </a:p>
        </p:txBody>
      </p:sp>
      <p:pic>
        <p:nvPicPr>
          <p:cNvPr id="3" name="Vlajka">
            <a:extLst>
              <a:ext uri="{FF2B5EF4-FFF2-40B4-BE49-F238E27FC236}">
                <a16:creationId xmlns:a16="http://schemas.microsoft.com/office/drawing/2014/main" id="{B25A18CD-6BF0-1724-BFC0-6B00D7CDB0B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21398287">
            <a:off x="423925" y="5118310"/>
            <a:ext cx="1404050" cy="1436812"/>
          </a:xfrm>
          <a:prstGeom prst="rect">
            <a:avLst/>
          </a:prstGeom>
        </p:spPr>
      </p:pic>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3" name="Holy Mount Athos Chants.wav"/>
          </p:stSnd>
        </p:sndAc>
      </p:transition>
    </mc:Choice>
    <mc:Fallback xmlns="">
      <p:transition spd="slow" advClick="0" advTm="16000">
        <p:fade/>
        <p:sndAc>
          <p:stSnd loop="1">
            <p:snd r:embed="rId9" name="Holy Mount Athos Chan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par>
                                <p:cTn id="14" presetID="22" presetClass="entr" presetSubtype="8" fill="hold" grpId="0" nodeType="withEffect">
                                  <p:stCondLst>
                                    <p:cond delay="1000"/>
                                  </p:stCondLst>
                                  <p:childTnLst>
                                    <p:set>
                                      <p:cBhvr>
                                        <p:cTn id="15" dur="1" fill="hold">
                                          <p:stCondLst>
                                            <p:cond delay="0"/>
                                          </p:stCondLst>
                                        </p:cTn>
                                        <p:tgtEl>
                                          <p:spTgt spid="7">
                                            <p:txEl>
                                              <p:pRg st="0" end="0"/>
                                            </p:txEl>
                                          </p:spTgt>
                                        </p:tgtEl>
                                        <p:attrNameLst>
                                          <p:attrName>style.visibility</p:attrName>
                                        </p:attrNameLst>
                                      </p:cBhvr>
                                      <p:to>
                                        <p:strVal val="visible"/>
                                      </p:to>
                                    </p:set>
                                    <p:animEffect transition="in" filter="wipe(left)">
                                      <p:cBhvr>
                                        <p:cTn id="16" dur="2000"/>
                                        <p:tgtEl>
                                          <p:spTgt spid="7">
                                            <p:txEl>
                                              <p:pRg st="0" end="0"/>
                                            </p:txEl>
                                          </p:spTgt>
                                        </p:tgtEl>
                                      </p:cBhvr>
                                    </p:animEffect>
                                  </p:childTnLst>
                                </p:cTn>
                              </p:par>
                            </p:childTnLst>
                          </p:cTn>
                        </p:par>
                        <p:par>
                          <p:cTn id="17" fill="hold">
                            <p:stCondLst>
                              <p:cond delay="4500"/>
                            </p:stCondLst>
                            <p:childTnLst>
                              <p:par>
                                <p:cTn id="18" presetID="2" presetClass="entr" presetSubtype="2"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additive="base">
                                        <p:cTn id="20" dur="1500" fill="hold"/>
                                        <p:tgtEl>
                                          <p:spTgt spid="5"/>
                                        </p:tgtEl>
                                        <p:attrNameLst>
                                          <p:attrName>ppt_x</p:attrName>
                                        </p:attrNameLst>
                                      </p:cBhvr>
                                      <p:tavLst>
                                        <p:tav tm="0">
                                          <p:val>
                                            <p:strVal val="1+#ppt_w/2"/>
                                          </p:val>
                                        </p:tav>
                                        <p:tav tm="100000">
                                          <p:val>
                                            <p:strVal val="#ppt_x"/>
                                          </p:val>
                                        </p:tav>
                                      </p:tavLst>
                                    </p:anim>
                                    <p:anim calcmode="lin" valueType="num">
                                      <p:cBhvr additive="base">
                                        <p:cTn id="21" dur="15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6750"/>
                            </p:stCondLst>
                            <p:childTnLst>
                              <p:par>
                                <p:cTn id="23" presetID="21" presetClass="entr" presetSubtype="1"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1)">
                                      <p:cBhvr>
                                        <p:cTn id="25" dur="2000"/>
                                        <p:tgtEl>
                                          <p:spTgt spid="4"/>
                                        </p:tgtEl>
                                      </p:cBhvr>
                                    </p:animEffect>
                                  </p:childTnLst>
                                </p:cTn>
                              </p:par>
                            </p:childTnLst>
                          </p:cTn>
                        </p:par>
                        <p:par>
                          <p:cTn id="26" fill="hold">
                            <p:stCondLst>
                              <p:cond delay="8750"/>
                            </p:stCondLst>
                            <p:childTnLst>
                              <p:par>
                                <p:cTn id="27" presetID="21" presetClass="entr" presetSubtype="4"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heel(4)">
                                      <p:cBhvr>
                                        <p:cTn id="29" dur="2000"/>
                                        <p:tgtEl>
                                          <p:spTgt spid="12"/>
                                        </p:tgtEl>
                                      </p:cBhvr>
                                    </p:animEffect>
                                  </p:childTnLst>
                                </p:cTn>
                              </p:par>
                            </p:childTnLst>
                          </p:cTn>
                        </p:par>
                        <p:par>
                          <p:cTn id="30" fill="hold">
                            <p:stCondLst>
                              <p:cond delay="10750"/>
                            </p:stCondLst>
                            <p:childTnLst>
                              <p:par>
                                <p:cTn id="31" presetID="10"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childTnLst>
                                </p:cTn>
                              </p:par>
                            </p:childTnLst>
                          </p:cTn>
                        </p:par>
                        <p:par>
                          <p:cTn id="34" fill="hold">
                            <p:stCondLst>
                              <p:cond delay="11750"/>
                            </p:stCondLst>
                            <p:childTnLst>
                              <p:par>
                                <p:cTn id="35" presetID="30" presetClass="entr" presetSubtype="0"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800" decel="100000"/>
                                        <p:tgtEl>
                                          <p:spTgt spid="2"/>
                                        </p:tgtEl>
                                      </p:cBhvr>
                                    </p:animEffect>
                                    <p:anim calcmode="lin" valueType="num">
                                      <p:cBhvr>
                                        <p:cTn id="38" dur="800" decel="100000" fill="hold"/>
                                        <p:tgtEl>
                                          <p:spTgt spid="2"/>
                                        </p:tgtEl>
                                        <p:attrNameLst>
                                          <p:attrName>style.rotation</p:attrName>
                                        </p:attrNameLst>
                                      </p:cBhvr>
                                      <p:tavLst>
                                        <p:tav tm="0">
                                          <p:val>
                                            <p:fltVal val="-90"/>
                                          </p:val>
                                        </p:tav>
                                        <p:tav tm="100000">
                                          <p:val>
                                            <p:fltVal val="0"/>
                                          </p:val>
                                        </p:tav>
                                      </p:tavLst>
                                    </p:anim>
                                    <p:anim calcmode="lin" valueType="num">
                                      <p:cBhvr>
                                        <p:cTn id="39" dur="800" decel="100000" fill="hold"/>
                                        <p:tgtEl>
                                          <p:spTgt spid="2"/>
                                        </p:tgtEl>
                                        <p:attrNameLst>
                                          <p:attrName>ppt_x</p:attrName>
                                        </p:attrNameLst>
                                      </p:cBhvr>
                                      <p:tavLst>
                                        <p:tav tm="0">
                                          <p:val>
                                            <p:strVal val="#ppt_x+0.4"/>
                                          </p:val>
                                        </p:tav>
                                        <p:tav tm="100000">
                                          <p:val>
                                            <p:strVal val="#ppt_x-0.05"/>
                                          </p:val>
                                        </p:tav>
                                      </p:tavLst>
                                    </p:anim>
                                    <p:anim calcmode="lin" valueType="num">
                                      <p:cBhvr>
                                        <p:cTn id="40" dur="800" decel="100000" fill="hold"/>
                                        <p:tgtEl>
                                          <p:spTgt spid="2"/>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3" fill="hold">
                            <p:stCondLst>
                              <p:cond delay="1275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FABD8-68A7-BE89-2524-F2E3BE931748}"/>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92C69C17-7E3A-E8DF-F964-A90447D9E81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1" name="Rám">
            <a:extLst>
              <a:ext uri="{FF2B5EF4-FFF2-40B4-BE49-F238E27FC236}">
                <a16:creationId xmlns:a16="http://schemas.microsoft.com/office/drawing/2014/main" id="{A77E5F48-1C89-3901-C9CA-B3D138D41F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a:effectLst/>
        </p:spPr>
      </p:pic>
      <p:pic>
        <p:nvPicPr>
          <p:cNvPr id="8" name="Šípka GLOB">
            <a:extLst>
              <a:ext uri="{FF2B5EF4-FFF2-40B4-BE49-F238E27FC236}">
                <a16:creationId xmlns:a16="http://schemas.microsoft.com/office/drawing/2014/main" id="{DCC0738B-4EC8-837C-2F73-1C6475AFFD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874678">
            <a:off x="1332346" y="2115785"/>
            <a:ext cx="1031105" cy="448966"/>
          </a:xfrm>
          <a:prstGeom prst="rect">
            <a:avLst/>
          </a:prstGeom>
        </p:spPr>
      </p:pic>
      <p:sp>
        <p:nvSpPr>
          <p:cNvPr id="10" name="Krajina GLOB">
            <a:extLst>
              <a:ext uri="{FF2B5EF4-FFF2-40B4-BE49-F238E27FC236}">
                <a16:creationId xmlns:a16="http://schemas.microsoft.com/office/drawing/2014/main" id="{88F803E9-8FB3-58F4-315D-5F0FF4CD42A7}"/>
              </a:ext>
            </a:extLst>
          </p:cNvPr>
          <p:cNvSpPr txBox="1"/>
          <p:nvPr/>
        </p:nvSpPr>
        <p:spPr>
          <a:xfrm>
            <a:off x="2458149" y="1708735"/>
            <a:ext cx="580019" cy="186715"/>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Grecia</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a:extLst>
              <a:ext uri="{FF2B5EF4-FFF2-40B4-BE49-F238E27FC236}">
                <a16:creationId xmlns:a16="http://schemas.microsoft.com/office/drawing/2014/main" id="{F92E1F7D-FC29-CCA3-5A9E-829379C3B74F}"/>
              </a:ext>
            </a:extLst>
          </p:cNvPr>
          <p:cNvSpPr txBox="1"/>
          <p:nvPr/>
        </p:nvSpPr>
        <p:spPr>
          <a:xfrm>
            <a:off x="2023732" y="4962551"/>
            <a:ext cx="3263891" cy="863711"/>
          </a:xfrm>
          <a:prstGeom prst="rect">
            <a:avLst/>
          </a:prstGeom>
          <a:noFill/>
          <a:effectLst>
            <a:glow>
              <a:schemeClr val="bg1">
                <a:alpha val="40000"/>
              </a:schemeClr>
            </a:glow>
            <a:outerShdw blurRad="50800" dist="38100" dir="2700000" algn="tl" rotWithShape="0">
              <a:prstClr val="black">
                <a:alpha val="0"/>
              </a:prstClr>
            </a:outerShdw>
          </a:effectLst>
        </p:spPr>
        <p:txBody>
          <a:bodyPr wrap="none" lIns="0" tIns="0" rIns="0" bIns="0" rtlCol="0">
            <a:prstTxWarp prst="textArchUp">
              <a:avLst/>
            </a:prstTxWarp>
            <a:noAutofit/>
            <a:scene3d>
              <a:camera prst="orthographicFront"/>
              <a:lightRig rig="threePt" dir="t"/>
            </a:scene3d>
            <a:sp3d prstMaterial="matte"/>
          </a:bodyPr>
          <a:lstStyle/>
          <a:p>
            <a:pPr lvl="0" algn="ctr"/>
            <a:r>
              <a:rPr lang="sk-SK" sz="6000" i="1" u="sng">
                <a:ln w="12700">
                  <a:solidFill>
                    <a:prstClr val="black"/>
                  </a:solidFill>
                </a:ln>
                <a:solidFill>
                  <a:srgbClr val="865D0C"/>
                </a:solidFill>
                <a:effectLst>
                  <a:glow rad="114300">
                    <a:srgbClr val="70AD47">
                      <a:lumMod val="20000"/>
                      <a:lumOff val="80000"/>
                      <a:alpha val="78000"/>
                    </a:srgbClr>
                  </a:glow>
                  <a:innerShdw blurRad="127000" dist="38100">
                    <a:prstClr val="black">
                      <a:alpha val="58000"/>
                    </a:prstClr>
                  </a:innerShdw>
                </a:effectLst>
                <a:latin typeface="AbottOldStyle" pitchFamily="2" charset="0"/>
              </a:rPr>
              <a:t>Grecia</a:t>
            </a:r>
            <a:endParaRPr kumimoji="0" lang="sk-SK" sz="6000" b="0" i="1" u="sng" strike="noStrike" kern="1200" cap="none" spc="0" normalizeH="0" baseline="0" noProof="0">
              <a:ln w="12700">
                <a:solidFill>
                  <a:prstClr val="black"/>
                </a:solidFill>
              </a:ln>
              <a:solidFill>
                <a:srgbClr val="865D0C"/>
              </a:solidFill>
              <a:effectLst>
                <a:glow rad="114300">
                  <a:srgbClr val="70AD47">
                    <a:lumMod val="20000"/>
                    <a:lumOff val="80000"/>
                    <a:alpha val="78000"/>
                  </a:srgbClr>
                </a:glow>
                <a:innerShdw blurRad="127000" dist="38100">
                  <a:prstClr val="black">
                    <a:alpha val="58000"/>
                  </a:prstClr>
                </a:innerShdw>
              </a:effectLst>
              <a:uLnTx/>
              <a:uFillTx/>
              <a:latin typeface="AbottOldStyle" pitchFamily="2" charset="0"/>
              <a:ea typeface="+mn-ea"/>
              <a:cs typeface="+mn-cs"/>
            </a:endParaRPr>
          </a:p>
        </p:txBody>
      </p:sp>
      <p:sp>
        <p:nvSpPr>
          <p:cNvPr id="5" name="Miesto">
            <a:extLst>
              <a:ext uri="{FF2B5EF4-FFF2-40B4-BE49-F238E27FC236}">
                <a16:creationId xmlns:a16="http://schemas.microsoft.com/office/drawing/2014/main" id="{C71B117C-0774-1B9B-D177-F1B8AD1BEC9E}"/>
              </a:ext>
            </a:extLst>
          </p:cNvPr>
          <p:cNvSpPr txBox="1"/>
          <p:nvPr/>
        </p:nvSpPr>
        <p:spPr>
          <a:xfrm>
            <a:off x="8264973" y="1187245"/>
            <a:ext cx="901150" cy="202724"/>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a:solidFill>
                  <a:srgbClr val="153D32"/>
                </a:solidFill>
                <a:effectLst>
                  <a:outerShdw blurRad="50800" dist="38100" dir="2700000" algn="tl" rotWithShape="0">
                    <a:prstClr val="white">
                      <a:alpha val="40000"/>
                    </a:prstClr>
                  </a:outerShdw>
                </a:effectLst>
              </a:rPr>
              <a:t>Monte Athos</a:t>
            </a:r>
            <a:endParaRPr kumimoji="0" lang="sk-SK" sz="1000" b="1" i="1" u="none" strike="noStrike" kern="1200" cap="none" spc="0" normalizeH="0" baseline="0" noProof="0">
              <a:ln>
                <a:noFill/>
              </a:ln>
              <a:solidFill>
                <a:prstClr val="black"/>
              </a:solidFill>
              <a:effectLst/>
              <a:uLnTx/>
              <a:uFillTx/>
              <a:latin typeface="Arial" panose="020B0604020202020204"/>
              <a:ea typeface="+mn-ea"/>
              <a:cs typeface="Arial" panose="020B0604020202020204" pitchFamily="34" charset="0"/>
            </a:endParaRPr>
          </a:p>
        </p:txBody>
      </p:sp>
      <p:sp>
        <p:nvSpPr>
          <p:cNvPr id="4" name="Hviezda">
            <a:extLst>
              <a:ext uri="{FF2B5EF4-FFF2-40B4-BE49-F238E27FC236}">
                <a16:creationId xmlns:a16="http://schemas.microsoft.com/office/drawing/2014/main" id="{B18BEB6E-3D63-3CE9-1B2D-EB38AAE3E9F9}"/>
              </a:ext>
            </a:extLst>
          </p:cNvPr>
          <p:cNvSpPr/>
          <p:nvPr/>
        </p:nvSpPr>
        <p:spPr>
          <a:xfrm>
            <a:off x="7978748" y="1326356"/>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98878859-5A1A-7757-C2B7-099130F73CD9}"/>
              </a:ext>
            </a:extLst>
          </p:cNvPr>
          <p:cNvSpPr/>
          <p:nvPr/>
        </p:nvSpPr>
        <p:spPr>
          <a:xfrm>
            <a:off x="2648013" y="5424107"/>
            <a:ext cx="2006962" cy="231882"/>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40</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17</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E</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24</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13</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14" name="Označenie">
            <a:extLst>
              <a:ext uri="{FF2B5EF4-FFF2-40B4-BE49-F238E27FC236}">
                <a16:creationId xmlns:a16="http://schemas.microsoft.com/office/drawing/2014/main" id="{D3E19B07-1296-69A7-0059-E1F1994AFBD8}"/>
              </a:ext>
            </a:extLst>
          </p:cNvPr>
          <p:cNvSpPr/>
          <p:nvPr/>
        </p:nvSpPr>
        <p:spPr>
          <a:xfrm>
            <a:off x="2171711" y="1926839"/>
            <a:ext cx="286438" cy="265356"/>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6" name="Vlajka ŠPA">
            <a:hlinkClick r:id="" action="ppaction://noaction"/>
            <a:extLst>
              <a:ext uri="{FF2B5EF4-FFF2-40B4-BE49-F238E27FC236}">
                <a16:creationId xmlns:a16="http://schemas.microsoft.com/office/drawing/2014/main" id="{E2C51A6B-9C19-C403-524A-28326866B228}"/>
              </a:ext>
            </a:extLst>
          </p:cNvPr>
          <p:cNvPicPr>
            <a:picLocks noChangeAspect="1"/>
          </p:cNvPicPr>
          <p:nvPr/>
        </p:nvPicPr>
        <p:blipFill>
          <a:blip r:embed="rId5">
            <a:extLst>
              <a:ext uri="{28A0092B-C50C-407E-A947-70E740481C1C}">
                <a14:useLocalDpi xmlns:a14="http://schemas.microsoft.com/office/drawing/2010/main" val="0"/>
              </a:ext>
            </a:extLst>
          </a:blip>
          <a:srcRect t="249" b="249"/>
          <a:stretch/>
        </p:blipFill>
        <p:spPr>
          <a:xfrm>
            <a:off x="506566" y="6161000"/>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44596894"/>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childTnLst>
                          </p:cTn>
                        </p:par>
                        <p:par>
                          <p:cTn id="11" fill="hold">
                            <p:stCondLst>
                              <p:cond delay="3000"/>
                            </p:stCondLst>
                            <p:childTnLst>
                              <p:par>
                                <p:cTn id="12" presetID="21" presetClass="entr" presetSubtype="1"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heel(1)">
                                      <p:cBhvr>
                                        <p:cTn id="14" dur="1500"/>
                                        <p:tgtEl>
                                          <p:spTgt spid="14"/>
                                        </p:tgtEl>
                                      </p:cBhvr>
                                    </p:animEffect>
                                  </p:childTnLst>
                                </p:cTn>
                              </p:par>
                            </p:childTnLst>
                          </p:cTn>
                        </p:par>
                        <p:par>
                          <p:cTn id="15" fill="hold">
                            <p:stCondLst>
                              <p:cond delay="4500"/>
                            </p:stCondLst>
                            <p:childTnLst>
                              <p:par>
                                <p:cTn id="16" presetID="2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1500"/>
                                        <p:tgtEl>
                                          <p:spTgt spid="8"/>
                                        </p:tgtEl>
                                      </p:cBhvr>
                                    </p:animEffect>
                                  </p:childTnLst>
                                </p:cTn>
                              </p:par>
                            </p:childTnLst>
                          </p:cTn>
                        </p:par>
                        <p:par>
                          <p:cTn id="19" fill="hold">
                            <p:stCondLst>
                              <p:cond delay="6000"/>
                            </p:stCondLst>
                            <p:childTnLst>
                              <p:par>
                                <p:cTn id="20" presetID="10"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500"/>
                                        <p:tgtEl>
                                          <p:spTgt spid="10"/>
                                        </p:tgtEl>
                                      </p:cBhvr>
                                    </p:animEffect>
                                  </p:childTnLst>
                                </p:cTn>
                              </p:par>
                            </p:childTnLst>
                          </p:cTn>
                        </p:par>
                        <p:par>
                          <p:cTn id="23" fill="hold">
                            <p:stCondLst>
                              <p:cond delay="7500"/>
                            </p:stCondLst>
                            <p:childTnLst>
                              <p:par>
                                <p:cTn id="24" presetID="47"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500"/>
                                        <p:tgtEl>
                                          <p:spTgt spid="12"/>
                                        </p:tgtEl>
                                      </p:cBhvr>
                                    </p:animEffect>
                                    <p:anim calcmode="lin" valueType="num">
                                      <p:cBhvr>
                                        <p:cTn id="27" dur="1500" fill="hold"/>
                                        <p:tgtEl>
                                          <p:spTgt spid="12"/>
                                        </p:tgtEl>
                                        <p:attrNameLst>
                                          <p:attrName>ppt_x</p:attrName>
                                        </p:attrNameLst>
                                      </p:cBhvr>
                                      <p:tavLst>
                                        <p:tav tm="0">
                                          <p:val>
                                            <p:strVal val="#ppt_x"/>
                                          </p:val>
                                        </p:tav>
                                        <p:tav tm="100000">
                                          <p:val>
                                            <p:strVal val="#ppt_x"/>
                                          </p:val>
                                        </p:tav>
                                      </p:tavLst>
                                    </p:anim>
                                    <p:anim calcmode="lin" valueType="num">
                                      <p:cBhvr>
                                        <p:cTn id="28" dur="1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9000"/>
                            </p:stCondLst>
                            <p:childTnLst>
                              <p:par>
                                <p:cTn id="30" presetID="26" presetClass="entr" presetSubtype="0"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down)">
                                      <p:cBhvr>
                                        <p:cTn id="32" dur="580">
                                          <p:stCondLst>
                                            <p:cond delay="0"/>
                                          </p:stCondLst>
                                        </p:cTn>
                                        <p:tgtEl>
                                          <p:spTgt spid="4"/>
                                        </p:tgtEl>
                                      </p:cBhvr>
                                    </p:animEffect>
                                    <p:anim calcmode="lin" valueType="num">
                                      <p:cBhvr>
                                        <p:cTn id="3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8" dur="26">
                                          <p:stCondLst>
                                            <p:cond delay="650"/>
                                          </p:stCondLst>
                                        </p:cTn>
                                        <p:tgtEl>
                                          <p:spTgt spid="4"/>
                                        </p:tgtEl>
                                      </p:cBhvr>
                                      <p:to x="100000" y="60000"/>
                                    </p:animScale>
                                    <p:animScale>
                                      <p:cBhvr>
                                        <p:cTn id="39" dur="166" decel="50000">
                                          <p:stCondLst>
                                            <p:cond delay="676"/>
                                          </p:stCondLst>
                                        </p:cTn>
                                        <p:tgtEl>
                                          <p:spTgt spid="4"/>
                                        </p:tgtEl>
                                      </p:cBhvr>
                                      <p:to x="100000" y="100000"/>
                                    </p:animScale>
                                    <p:animScale>
                                      <p:cBhvr>
                                        <p:cTn id="40" dur="26">
                                          <p:stCondLst>
                                            <p:cond delay="1312"/>
                                          </p:stCondLst>
                                        </p:cTn>
                                        <p:tgtEl>
                                          <p:spTgt spid="4"/>
                                        </p:tgtEl>
                                      </p:cBhvr>
                                      <p:to x="100000" y="80000"/>
                                    </p:animScale>
                                    <p:animScale>
                                      <p:cBhvr>
                                        <p:cTn id="41" dur="166" decel="50000">
                                          <p:stCondLst>
                                            <p:cond delay="1338"/>
                                          </p:stCondLst>
                                        </p:cTn>
                                        <p:tgtEl>
                                          <p:spTgt spid="4"/>
                                        </p:tgtEl>
                                      </p:cBhvr>
                                      <p:to x="100000" y="100000"/>
                                    </p:animScale>
                                    <p:animScale>
                                      <p:cBhvr>
                                        <p:cTn id="42" dur="26">
                                          <p:stCondLst>
                                            <p:cond delay="1642"/>
                                          </p:stCondLst>
                                        </p:cTn>
                                        <p:tgtEl>
                                          <p:spTgt spid="4"/>
                                        </p:tgtEl>
                                      </p:cBhvr>
                                      <p:to x="100000" y="90000"/>
                                    </p:animScale>
                                    <p:animScale>
                                      <p:cBhvr>
                                        <p:cTn id="43" dur="166" decel="50000">
                                          <p:stCondLst>
                                            <p:cond delay="1668"/>
                                          </p:stCondLst>
                                        </p:cTn>
                                        <p:tgtEl>
                                          <p:spTgt spid="4"/>
                                        </p:tgtEl>
                                      </p:cBhvr>
                                      <p:to x="100000" y="100000"/>
                                    </p:animScale>
                                    <p:animScale>
                                      <p:cBhvr>
                                        <p:cTn id="44" dur="26">
                                          <p:stCondLst>
                                            <p:cond delay="1808"/>
                                          </p:stCondLst>
                                        </p:cTn>
                                        <p:tgtEl>
                                          <p:spTgt spid="4"/>
                                        </p:tgtEl>
                                      </p:cBhvr>
                                      <p:to x="100000" y="95000"/>
                                    </p:animScale>
                                    <p:animScale>
                                      <p:cBhvr>
                                        <p:cTn id="45" dur="166" decel="50000">
                                          <p:stCondLst>
                                            <p:cond delay="1834"/>
                                          </p:stCondLst>
                                        </p:cTn>
                                        <p:tgtEl>
                                          <p:spTgt spid="4"/>
                                        </p:tgtEl>
                                      </p:cBhvr>
                                      <p:to x="100000" y="100000"/>
                                    </p:animScale>
                                  </p:childTnLst>
                                </p:cTn>
                              </p:par>
                              <p:par>
                                <p:cTn id="46" presetID="10" presetClass="entr" presetSubtype="0" fill="hold" grpId="0" nodeType="withEffect">
                                  <p:stCondLst>
                                    <p:cond delay="175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childTnLst>
                                </p:cTn>
                              </p:par>
                            </p:childTnLst>
                          </p:cTn>
                        </p:par>
                        <p:par>
                          <p:cTn id="49" fill="hold">
                            <p:stCondLst>
                              <p:cond delay="11750"/>
                            </p:stCondLst>
                            <p:childTnLst>
                              <p:par>
                                <p:cTn id="50" presetID="16" presetClass="entr" presetSubtype="37"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barn(outVertical)">
                                      <p:cBhvr>
                                        <p:cTn id="5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5" grpId="0" animBg="1"/>
      <p:bldP spid="4" grpId="0" animBg="1"/>
      <p:bldP spid="2"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2407" y="1289403"/>
            <a:ext cx="10471759" cy="4516733"/>
          </a:xfrm>
          <a:prstGeom prst="roundRect">
            <a:avLst/>
          </a:prstGeom>
          <a:gradFill>
            <a:gsLst>
              <a:gs pos="0">
                <a:srgbClr val="EDD684"/>
              </a:gs>
              <a:gs pos="68000">
                <a:srgbClr val="F4E6B3"/>
              </a:gs>
              <a:gs pos="100000">
                <a:srgbClr val="FBF5E0"/>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4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A</a:t>
            </a:r>
            <a:r>
              <a:rPr lang="es-ES" sz="2000" i="1" kern="0">
                <a:latin typeface="Tekton Pro" panose="020F0603020208020904" pitchFamily="34" charset="-18"/>
              </a:rPr>
              <a:t>thos, situado en una remota península del noreste de Grecia, es un estado monástico autónomo. Ha sido un centro espiritual ortodoxo desde 1054 y forma parte legalmente de la Unión Europea. El número de visitantes diarios está limitado a 100 laicos ortodoxos y 10 peregrinos varones no ortodoxos. Se prohíbe la entrada a la península de Athos a mujeres y niños. La comunidad monástica es ortodoxa oriental y está compuesta por aproximadamente 2000 monjes, procedentes de Grecia y otros países. Viven una vida profundamente ascética en 20 monasterios. Estos monasterios se distinguen por una rica colección de objetos bien conservados, libros raros, documentos antiguos y obras de arte de inmenso valor histórico. Su escuela de pintura ha influido en la historia del arte ortodoxo. Athos está inscrito en la Lista del Patrimonio Mundial de la UNESCO desde 1988.</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ECD47E"/>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algn="ctr"/>
            <a:endParaRPr lang="sk-SK" kern="0">
              <a:solidFill>
                <a:prstClr val="white"/>
              </a:solidFill>
              <a:latin typeface="Arial" panose="020B0604020202020204" pitchFamily="34" charset="0"/>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ŠPA">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4780D40C-26B0-2D73-9571-6981FDF0A8E0}"/>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E47C4095-DCBE-124B-5149-853246BC5403}"/>
                </a:ext>
              </a:extLst>
            </p:cNvPr>
            <p:cNvSpPr/>
            <p:nvPr/>
          </p:nvSpPr>
          <p:spPr>
            <a:xfrm>
              <a:off x="10099830" y="191728"/>
              <a:ext cx="1647535" cy="485888"/>
            </a:xfrm>
            <a:prstGeom prst="wedgeRoundRectCallout">
              <a:avLst>
                <a:gd name="adj1" fmla="val -22848"/>
                <a:gd name="adj2" fmla="val 70858"/>
                <a:gd name="adj3" fmla="val 16667"/>
              </a:avLst>
            </a:prstGeom>
            <a:solidFill>
              <a:srgbClr val="F4E6B3"/>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chemeClr val="tx1"/>
                  </a:solidFill>
                </a:rPr>
                <a:t>Haga clic para</a:t>
              </a:r>
            </a:p>
            <a:p>
              <a:pPr algn="ctr"/>
              <a:r>
                <a:rPr lang="sk-SK" sz="1200" i="1">
                  <a:solidFill>
                    <a:schemeClr val="tx1"/>
                  </a:solidFill>
                </a:rPr>
                <a:t>leer el texto</a:t>
              </a:r>
            </a:p>
          </p:txBody>
        </p:sp>
        <p:sp>
          <p:nvSpPr>
            <p:cNvPr id="10" name="Bod">
              <a:hlinkClick r:id="" action="ppaction://noaction">
                <a:snd r:embed="rId5" name="ŠPA Athos.wav"/>
              </a:hlinkClick>
              <a:extLst>
                <a:ext uri="{FF2B5EF4-FFF2-40B4-BE49-F238E27FC236}">
                  <a16:creationId xmlns:a16="http://schemas.microsoft.com/office/drawing/2014/main" id="{4BB63E27-6B56-E4B3-FA75-4A75587DDAFD}"/>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A5551181-6546-3DBD-1FEE-93316F73D4E0}"/>
            </a:ext>
          </a:extLst>
        </p:cNvPr>
        <p:cNvGrpSpPr/>
        <p:nvPr/>
      </p:nvGrpSpPr>
      <p:grpSpPr>
        <a:xfrm>
          <a:off x="0" y="0"/>
          <a:ext cx="0" cy="0"/>
          <a:chOff x="0" y="0"/>
          <a:chExt cx="0" cy="0"/>
        </a:xfrm>
      </p:grpSpPr>
      <p:pic>
        <p:nvPicPr>
          <p:cNvPr id="6" name="Foto">
            <a:extLst>
              <a:ext uri="{FF2B5EF4-FFF2-40B4-BE49-F238E27FC236}">
                <a16:creationId xmlns:a16="http://schemas.microsoft.com/office/drawing/2014/main" id="{2B57F3CD-60B5-369F-AE64-425C51D016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02998D7-E6D6-0907-1696-FE7BEE24ECF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E01529D2-1263-9F13-FF9B-0898114D534A}"/>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2135322490"/>
      </p:ext>
    </p:extLst>
  </p:cSld>
  <p:clrMapOvr>
    <a:masterClrMapping/>
  </p:clrMapOvr>
  <mc:AlternateContent xmlns:mc="http://schemas.openxmlformats.org/markup-compatibility/2006" xmlns:p14="http://schemas.microsoft.com/office/powerpoint/2010/main">
    <mc:Choice Requires="p14">
      <p:transition spd="slow" p14:dur="4000" advClick="0" advTm="4000">
        <p14:vortex dir="r"/>
        <p:sndAc>
          <p:stSnd loop="1">
            <p:snd r:embed="rId2" name="Holy Mount Athos Chants.wav"/>
          </p:stSnd>
        </p:sndAc>
      </p:transition>
    </mc:Choice>
    <mc:Fallback xmlns="">
      <p:transition spd="slow" advClick="0" advTm="4000">
        <p:fade/>
        <p:sndAc>
          <p:stSnd loop="1">
            <p:snd r:embed="rId6" name="Holy Mount Athos Chan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250" fill="hold"/>
                                        <p:tgtEl>
                                          <p:spTgt spid="2"/>
                                        </p:tgtEl>
                                        <p:attrNameLst>
                                          <p:attrName>ppt_x</p:attrName>
                                        </p:attrNameLst>
                                      </p:cBhvr>
                                      <p:tavLst>
                                        <p:tav tm="0">
                                          <p:val>
                                            <p:strVal val="0-#ppt_w/2"/>
                                          </p:val>
                                        </p:tav>
                                        <p:tav tm="100000">
                                          <p:val>
                                            <p:strVal val="#ppt_x"/>
                                          </p:val>
                                        </p:tav>
                                      </p:tavLst>
                                    </p:anim>
                                    <p:anim calcmode="lin" valueType="num">
                                      <p:cBhvr additive="base">
                                        <p:cTn id="8" dur="1250" fill="hold"/>
                                        <p:tgtEl>
                                          <p:spTgt spid="2"/>
                                        </p:tgtEl>
                                        <p:attrNameLst>
                                          <p:attrName>ppt_y</p:attrName>
                                        </p:attrNameLst>
                                      </p:cBhvr>
                                      <p:tavLst>
                                        <p:tav tm="0">
                                          <p:val>
                                            <p:strVal val="#ppt_y"/>
                                          </p:val>
                                        </p:tav>
                                        <p:tav tm="100000">
                                          <p:val>
                                            <p:strVal val="#ppt_y"/>
                                          </p:val>
                                        </p:tav>
                                      </p:tavLst>
                                    </p:anim>
                                  </p:childTnLst>
                                </p:cTn>
                              </p:par>
                              <p:par>
                                <p:cTn id="9" presetID="53" presetClass="entr" presetSubtype="16"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250" fill="hold"/>
                                        <p:tgtEl>
                                          <p:spTgt spid="2"/>
                                        </p:tgtEl>
                                        <p:attrNameLst>
                                          <p:attrName>ppt_w</p:attrName>
                                        </p:attrNameLst>
                                      </p:cBhvr>
                                      <p:tavLst>
                                        <p:tav tm="0">
                                          <p:val>
                                            <p:fltVal val="0"/>
                                          </p:val>
                                        </p:tav>
                                        <p:tav tm="100000">
                                          <p:val>
                                            <p:strVal val="#ppt_w"/>
                                          </p:val>
                                        </p:tav>
                                      </p:tavLst>
                                    </p:anim>
                                    <p:anim calcmode="lin" valueType="num">
                                      <p:cBhvr>
                                        <p:cTn id="12" dur="1250" fill="hold"/>
                                        <p:tgtEl>
                                          <p:spTgt spid="2"/>
                                        </p:tgtEl>
                                        <p:attrNameLst>
                                          <p:attrName>ppt_h</p:attrName>
                                        </p:attrNameLst>
                                      </p:cBhvr>
                                      <p:tavLst>
                                        <p:tav tm="0">
                                          <p:val>
                                            <p:fltVal val="0"/>
                                          </p:val>
                                        </p:tav>
                                        <p:tav tm="100000">
                                          <p:val>
                                            <p:strVal val="#ppt_h"/>
                                          </p:val>
                                        </p:tav>
                                      </p:tavLst>
                                    </p:anim>
                                    <p:animEffect transition="in" filter="fade">
                                      <p:cBhvr>
                                        <p:cTn id="13"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177F64F-3F86-B4B4-1DA9-0C00E6393E31}"/>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795A284D-D42D-3D29-926A-968A9DE9DF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2503E2D7-182D-6680-7EEB-47A02E6BB4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4171C6FD-1297-333D-6231-E8F05E5A2C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C1BA31EC-1ACD-E0AF-A30C-02ED0D07F6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1775333-9374-3A23-E98E-6E36FCAF45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811DD8FA-3279-CDD4-7FF0-62392D5CA0BA}"/>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360139332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11820BD-2483-8B06-3E77-F37187B78E85}"/>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C1CB86A4-A7F9-4DDD-D110-EFF51BFA13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208398AB-0E2E-E27D-EB73-209CBB8CCA6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AA1B6037-F192-1777-E48B-F7DD93BE93D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BED9BAC0-CAFA-E901-E369-1D6EA17BBD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A07B2C5-BB81-8E77-AFB7-6BB75AD7C73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9F7DB213-A1F0-CD6F-5D08-F50B4B9CFF89}"/>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7656496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6EC8B10-4DAA-55CE-8AC1-5BCBA80579F0}"/>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997AE67A-B52C-A836-4B8D-8AD2636555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F11F9458-4A13-4122-3D3E-9D9334ED955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9828198-82B9-635B-1FA7-7B09B6E8831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41942E32-B5D0-53C0-7BF7-60E9788333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341158B-02A5-A1F1-9610-1B4B3CA3A95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321FF22F-654F-0B14-FBDB-33787BA70B2C}"/>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20847800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84C29E-19A2-A851-5FC6-B9E1510C17FD}"/>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3CFED22A-7D1E-48F2-D643-D4C5E4CF32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F32F31EE-D7E5-2066-2CD8-6E7BD1620A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74474B9B-AE6A-874F-89CA-B9CD053CE1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716F5DB4-D27E-2E23-D86C-C00A871AA4B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D705FE4-14F6-9E6D-6094-637038ACDA8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C2B17199-33D0-A518-5EA1-DC989FCBE502}"/>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211707595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224FA68-D004-4287-14F1-A9C287CD8086}"/>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5D160E2D-0DE2-9387-8B42-F0237BF0D1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F41A9B2A-5136-3A71-A434-84827D5FDB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18A10152-DB7D-2370-1C08-3CDFA58655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39DB798C-2885-9960-8114-747A83A6B9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016A23A-24E9-B215-6EAB-5FA2EBB1599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42D3B4CF-53B3-73A3-8AEE-566270D4EE8B}"/>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316245113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FFAAA06-E84D-120D-CE53-49683ABC71D8}"/>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5748A356-1858-B934-3468-B13CE6FD15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44FC184E-EB0C-8C7F-956D-1F7D15B4D0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F1A1BC1E-24E0-E54F-3718-9F34D32AE3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910FA5D3-11A4-AB3A-7EAC-FEA28302C0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F8B41F9-305C-FFA2-C302-7A7A0FC4F1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0A251ACE-D751-D26A-2C28-AC99D6EB4140}"/>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31535979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74C2F9A-4AA1-A32B-C28C-6CB398389393}"/>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FC315D9A-71D1-72C6-AEE3-5BB9D8DED4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4370813D-0475-2201-C9A2-76FB43413C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F519E82F-2F8C-69F7-9A25-34A2B888319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7DF46696-AA2E-62A3-8084-EF32CD65A1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42BC913-3114-1D0E-2ED0-8A73C3BC553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DEB7C4EE-8958-7F84-9E6F-AB0EEA874635}"/>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4194151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80D096F-55E7-8607-585C-AAE5A0B62512}"/>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B5F194F0-FB56-D065-E9B5-23C996F659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645737B4-8EF4-172B-DA3B-104CF3EC7BD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33E4693-ECC6-C4C2-F711-CC341ECD74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3CEA190B-6093-750B-FA5A-E1888E1568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19B144E-359D-A9F8-0030-77ECA7F5E4F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3BAE2139-CBF6-DE5D-3D2B-8870F58BDB99}"/>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341496062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F10BFF2-62EF-785E-B628-1383DAE9FA66}"/>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7ABC69B2-158B-1423-206A-4F5E00DAA1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74B1DF91-0A67-6D7E-3447-0377C0076F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C999E868-ED2A-9CF4-6E36-12DA10B102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8EEB35C1-7648-F69C-8F2A-9AD045684F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D7ECE97-1DC5-C04F-86D1-202C567F026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68757199-56FE-FC18-D1F8-CDD0CC968DE7}"/>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072978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8896DA8-8080-83F9-7C11-A3C278BEA5B1}"/>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A18C42C1-DFA7-CBB0-BF33-884896EF52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34E61DF0-96B6-9268-18BD-0BC623783B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5D933EB-93EE-0FE9-D8C7-3CE0BFF867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134D8E5E-2B3B-38CA-9BC4-393C173C2EF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3F3C0D5-EE51-32C1-A950-7518C5980EC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44C5E34C-CE8E-F26C-9FCB-2CA61C97BD4C}"/>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98071811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818F33C-AA85-5852-6255-AE28947F8BE0}"/>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FF9922FA-197B-6406-A6F6-C43B1CBB4A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EADAB595-6DC7-7E0F-79EC-798C54B568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2BEB2CF-C854-F08D-3EB6-8792F3BDBD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F5676892-7746-3D90-3E52-A939FBB7BA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D346970-8A41-8ACE-695C-7E322A8034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589417F9-1DAA-7429-4CD7-47A10385F60C}"/>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323221667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D644272-B993-454A-B118-EDF7D6D8E0C6}"/>
            </a:ext>
          </a:extLst>
        </p:cNvPr>
        <p:cNvGrpSpPr/>
        <p:nvPr/>
      </p:nvGrpSpPr>
      <p:grpSpPr>
        <a:xfrm>
          <a:off x="0" y="0"/>
          <a:ext cx="0" cy="0"/>
          <a:chOff x="0" y="0"/>
          <a:chExt cx="0" cy="0"/>
        </a:xfrm>
      </p:grpSpPr>
      <p:pic>
        <p:nvPicPr>
          <p:cNvPr id="12" name="Foto 0">
            <a:extLst>
              <a:ext uri="{FF2B5EF4-FFF2-40B4-BE49-F238E27FC236}">
                <a16:creationId xmlns:a16="http://schemas.microsoft.com/office/drawing/2014/main" id="{E079B53F-1671-7F16-B551-DD22EAE8F7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771CC9A2-ADD6-7094-16E2-86F4A5A4C4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695C1A6-3CBE-E610-BB75-3F6BDB3926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D4879FE1-E863-39C1-DA13-3AE2F663BFC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227956E-0B18-132D-43B8-173B6260BF4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50DD7C22-ABAD-CA9A-06B2-29BA24F90DE5}"/>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4003556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22B352-D1B7-50BB-9A2A-EC3AA0ADCE1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B66EBCF-08D1-C171-B8ED-38EF9DC8BF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2F7D087C-2854-B8F3-FF78-D06311D9C4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41F733AF-3E41-FE76-A83C-8DEEEA0F39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AFCEFE39-16DF-3082-2296-DDD52B3DB4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8DB3162-5007-967D-757D-DAD142967F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ED018FBF-AFE6-D76B-A05D-C618169C2829}"/>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26669136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1507AE6-018C-834C-AD20-FBEEACF8085B}"/>
            </a:ext>
          </a:extLst>
        </p:cNvPr>
        <p:cNvGrpSpPr/>
        <p:nvPr/>
      </p:nvGrpSpPr>
      <p:grpSpPr>
        <a:xfrm>
          <a:off x="0" y="0"/>
          <a:ext cx="0" cy="0"/>
          <a:chOff x="0" y="0"/>
          <a:chExt cx="0" cy="0"/>
        </a:xfrm>
      </p:grpSpPr>
      <p:pic>
        <p:nvPicPr>
          <p:cNvPr id="12" name="Foto 0">
            <a:extLst>
              <a:ext uri="{FF2B5EF4-FFF2-40B4-BE49-F238E27FC236}">
                <a16:creationId xmlns:a16="http://schemas.microsoft.com/office/drawing/2014/main" id="{2467E03C-1EC4-FDF7-9B25-41FFE2F064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B8EB0E02-22F4-C0BC-EC20-56AD9113F0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8D87418-4E3A-3E50-D54A-60E731C959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0316587A-934D-6C87-902B-433AD578ED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0C593EA-F5C2-B553-744B-D7192CCF15D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C435F0A2-EFDA-834B-A2A0-C7B38F8D495F}"/>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267899890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00BBAEC-D947-C4B8-C683-04521BBFC21E}"/>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7EFEBFE0-0987-C860-5BB9-4B3DD0AEE8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2E5E9568-500C-9786-CBCF-8B2F8D1B2C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7658B44-67FC-5332-905E-201DEA4790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945349BF-5CDD-7B1E-8ED2-DF549689E9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9CD4EBB-8A86-264C-C71D-C479A516D27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8F5EE86E-2A0E-F870-56F2-8E5CC84FD082}"/>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74773111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2725AA1-6E2E-525C-6EE0-8EAFF33DD91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6899859-78BB-A479-F37B-091E9B8988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A4FF193D-CE24-F403-5761-9AA5FD03BC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79A1EE24-12C5-902B-602B-84E36A5082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6557D6A3-4521-210B-D70A-AF117C9651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CBC37E9-C46C-3805-CA55-39076F08FB0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424DC31C-07CC-7422-9B07-4B1220E034D6}"/>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306277632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188441D-CBF1-A1C0-F427-A249DB53AA4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87AB80D-1E6B-641E-50F8-5955C583E7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1CAB55EB-3657-3766-B1A2-43D312C6F9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BAB35DF3-8D25-0AB4-7F35-D125D14DF4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75C3C63A-E43B-1DE4-E3A2-7F91BF7A55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D8FF117-F9BC-7C97-9D4D-B34FF0B62E4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613F2224-2A92-86F1-19F7-507124834EA4}"/>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53404142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BC3877-4B99-6BF2-08CA-A2C6A10431C2}"/>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4F29930-4CE3-7F3B-9B78-C4554976F1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ED1BB086-DB08-9827-19EC-A23A53CB6C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3DC68786-C6AA-2E91-36B9-AC6AF8BBA5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998FDDAC-4B34-3AF6-BD43-F01E33A43E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01DD0D3-74B4-2A4C-9912-2A2162362B5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4C0A101C-2489-AFB4-FA00-0275C93B1EAF}"/>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0976168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29DF8B2-C9F0-B8D9-2040-42C5E957B0A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FC1C74A-B304-392B-1A69-641C2367A2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30997F13-442C-C9BA-F0E4-8EDBA1CEEB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67932BBF-14CF-7D2D-7CDB-DEA2136CBB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CA5ED713-4B6E-B5A5-3A6A-7F486E155D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B45DA24-B169-EF65-FE76-C0CE652C683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06E92BF3-2542-F68D-5FBB-958C537B693C}"/>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91965345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225C4E0-8741-C719-73D3-8D4940935DA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6B5BCC8-E3CE-9F6C-8726-2DBD0AEF12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01CE06D1-CD3C-4966-EB80-44B66C8A577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1A4850DE-06C9-4582-21D6-870B1AE9F5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00DF89C5-29C4-B6F2-32A3-5FF9DBB575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4DE28C6-F105-5D1A-9AD2-F8AD7178DE0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967BAD8F-3CE9-801A-6B12-A55928C113BC}"/>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6325152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4E757C3-61FC-4AA3-5D30-FFF9FA01415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F21AA881-DCCF-AC76-A408-34A1D29259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C5713D99-0EF4-26A3-ED4F-46F5B6D599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8A7DB10B-4AF1-E164-7881-CDBC9C9406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7812BD37-F746-8CE2-272B-34AC5FD802C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257D16F-6824-32C8-9201-63455A181F5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F44B1CBA-3FF3-F274-57D6-FFFCF7131991}"/>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3218633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28589C3-1ADD-D210-7BE9-00CAF179D99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86FA0B3-B890-5F93-6FB0-9597F0CF879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8EC58C3D-C6B0-C878-A395-E7EA14CA3C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CBB7C680-E8F3-814D-127E-00DDF698C3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DC07C131-CE7B-8699-4405-C351A51C6C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EA51A7E-311A-15EE-6DC4-B8F2E44A1DD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656F67AC-FFB5-5FF9-50A9-2FF07B077848}"/>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408978576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2740AEF-5A61-D144-C995-FB11CE0F5278}"/>
            </a:ext>
          </a:extLst>
        </p:cNvPr>
        <p:cNvGrpSpPr/>
        <p:nvPr/>
      </p:nvGrpSpPr>
      <p:grpSpPr>
        <a:xfrm>
          <a:off x="0" y="0"/>
          <a:ext cx="0" cy="0"/>
          <a:chOff x="0" y="0"/>
          <a:chExt cx="0" cy="0"/>
        </a:xfrm>
      </p:grpSpPr>
      <p:pic>
        <p:nvPicPr>
          <p:cNvPr id="12" name="Foto 0">
            <a:extLst>
              <a:ext uri="{FF2B5EF4-FFF2-40B4-BE49-F238E27FC236}">
                <a16:creationId xmlns:a16="http://schemas.microsoft.com/office/drawing/2014/main" id="{B013D4A9-5D59-8786-49A3-BC66226FBA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8BD6E359-01EE-76FC-2A39-FC088295B7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F61D9D6-5A87-E364-DFB8-2D98A263B6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20953050-0C41-6848-2635-00D8C21E24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BA1991A-8EA5-9C6A-BE2F-71399EC8B76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2BBB1265-CA58-6047-DD98-6D1A7EA8AF49}"/>
              </a:ext>
            </a:extLst>
          </p:cNvPr>
          <p:cNvSpPr/>
          <p:nvPr/>
        </p:nvSpPr>
        <p:spPr>
          <a:xfrm>
            <a:off x="5345112" y="6511214"/>
            <a:ext cx="1501758"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Maite Elorza</a:t>
            </a:r>
          </a:p>
        </p:txBody>
      </p:sp>
    </p:spTree>
    <p:extLst>
      <p:ext uri="{BB962C8B-B14F-4D97-AF65-F5344CB8AC3E}">
        <p14:creationId xmlns:p14="http://schemas.microsoft.com/office/powerpoint/2010/main" val="123567460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DFB2EDE-5318-E2E7-5908-4FF072087EAB}"/>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5F811513-31B9-DF19-B24B-C9FB3E9DE9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9BDEB6CF-8D8D-276A-F42E-7F38E3DB66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0D46249-99E9-0E76-FA91-CA7143CDC3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3CF2A820-E082-BEE5-3CDE-2827ED74D1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74E5A93-FFA1-9496-FA26-F937D98395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73AEADC6-468A-8AA3-3BFD-E6B77E0E7551}"/>
              </a:ext>
            </a:extLst>
          </p:cNvPr>
          <p:cNvSpPr/>
          <p:nvPr/>
        </p:nvSpPr>
        <p:spPr>
          <a:xfrm>
            <a:off x="5345112" y="6511214"/>
            <a:ext cx="1501758"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Maite Elorza</a:t>
            </a:r>
          </a:p>
        </p:txBody>
      </p:sp>
    </p:spTree>
    <p:extLst>
      <p:ext uri="{BB962C8B-B14F-4D97-AF65-F5344CB8AC3E}">
        <p14:creationId xmlns:p14="http://schemas.microsoft.com/office/powerpoint/2010/main" val="79193218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BA50DDD-1416-CE72-9081-04A7D6F7CC79}"/>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BA3E20AA-7FA8-B983-4AAD-AF8C6AB48A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967ACE15-3C26-51F8-4836-3776176EC27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FF5E2CB-D01F-4EE3-85CC-0A3F225500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CCD9A8F1-EE06-D2DD-E393-A3A195E6BF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4BC9520-E155-D418-8888-53B9C07D34C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B40278BE-145A-A36C-8809-46CD30821C2B}"/>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33677886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664727F-9BC6-7336-F432-14CBC0FAA607}"/>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2BC1232C-A616-26CD-BC5A-C1445FCEBB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B8A00DD3-5E7C-B9BC-1909-9B08FE8815C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CFA2889-F7FC-999D-98DB-4DC5463CD0F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805DBBBD-FF08-4BA3-B66D-713A7393C3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8FF900C-EC40-2240-5C1F-D1CD8EA96A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B8BF596D-5411-C219-10FD-C7B1B65CB0BF}"/>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08629210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B26DCAB-7927-4722-8302-E38F0CADAA55}"/>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2AE22C8F-2FD8-9F13-04BE-B5DD6A8DF9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DCCA0C08-DAB8-5485-1EEB-BDF04EB8316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143FF9A5-36A7-C83D-830C-B5EFFBC233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0BF7CF48-CFDA-5146-6FF4-A3782FD118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6B3B2D0-191D-FDDA-7C94-6BD49D11D78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0AAB44AA-E77C-5B1C-2E15-9DB49E7D454A}"/>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68068854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9307CB4-97E1-F9D1-1C95-776FDD854962}"/>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CDA04F27-CF69-4C23-10CB-CAC765DDCF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FDB74AF6-42AF-452E-AFB3-91E7B316484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7B77286-9EEC-CF54-94AF-C2C12663C0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83013E22-AEFD-2972-457A-2E38C7F54C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F94D343-46BD-E957-FDB6-D357A049997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143BD60E-6885-006E-A745-74498C72CEC0}"/>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28980008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7FDF70B-1365-18F3-D14E-DDEDBBAE607D}"/>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EBA3027C-D3E7-4E1A-DAE2-C7C0274E0C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B60A8AA0-02EA-00A9-FCF3-CBB5FEF0CD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C38E623-D4CB-4026-7FB8-A4825CE0C5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9824F2B9-4603-B52C-A889-9AB3D70F13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DB6EF8C-B206-1C00-9434-AF237363D1E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1E2B2482-A8CF-AB35-B4A9-AA2DFAF328B4}"/>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40612438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2901FB1-D9DC-BC1C-9726-9F19172B342C}"/>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E2DCF710-8292-8586-018E-9600F23DBA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FD28DE08-F4F3-6BCE-7960-31595AC622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23DF463-DBBE-E65A-F831-0E4CAF2202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CED7FAF8-C3BC-DB57-B78C-E9499EAD1D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24D4E2B-024C-18ED-7B77-CE6FA0FD3C5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8EBCB2FB-A0EA-DE3C-7796-C76719D25EFE}"/>
              </a:ext>
            </a:extLst>
          </p:cNvPr>
          <p:cNvSpPr/>
          <p:nvPr/>
        </p:nvSpPr>
        <p:spPr>
          <a:xfrm>
            <a:off x="5345112" y="6511214"/>
            <a:ext cx="1501758"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Maite Elorza</a:t>
            </a:r>
          </a:p>
        </p:txBody>
      </p:sp>
    </p:spTree>
    <p:extLst>
      <p:ext uri="{BB962C8B-B14F-4D97-AF65-F5344CB8AC3E}">
        <p14:creationId xmlns:p14="http://schemas.microsoft.com/office/powerpoint/2010/main" val="25276431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5B5FB92-4E20-0A9B-8F64-B30BDA4D71BC}"/>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87DC9515-C0BC-13F3-8D8E-EEC29A526D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AEA8E3C4-9A43-EE98-BAFC-E7D9BDFAE29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5B4AFB9-782B-C322-15BB-F639165057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307A9FD9-F346-04CE-08E8-CFD298DDDB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F519555-D1A5-94A2-5B72-3F40929770C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02AEDB22-A7A4-A962-4310-5F372E8F7E63}"/>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99234406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ACD120F-8E32-A1F4-CE43-57283BE99CC7}"/>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B102970A-3D69-6957-6868-EC83DD55B5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44E25B2C-7B47-0DC5-4392-D55740E1EF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77571C60-09BB-00A1-336A-3E06C216EA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9012C2B9-6358-7716-5C2D-60A028A54F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831946F-A1BB-BA3E-C1D0-97D10425F81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7B495E36-051C-7BA7-D9E5-560A39FFE816}"/>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252780816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9023F72-7267-370D-72A3-7AF783A01228}"/>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30C51852-36A0-EE5F-2BEA-931EF44008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BAE17BD3-5E52-2A02-EEF9-3712B68F93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36C909A-06E5-0B80-B355-C45EB8033D4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887EE066-7C31-E446-1431-04FB0ECED1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8DE9174-EFE7-3660-1255-B8C636A2014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E1FADD9F-B847-EDC1-81A2-7BC957A43DAD}"/>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69171092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DD23C0D-E6B1-B798-6F42-A2AA357864A0}"/>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23328A87-E4AB-7900-072B-D91FDB933B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E0AC96E7-AAC2-DDBB-0AAD-A850A60BCE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A2B18892-0486-153F-B1A7-D26892C6A7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49F97EF5-BC8B-1E4F-D797-E4D30EE0DA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5EBB6ED-E8F9-0B39-5D51-9F7AA0E1AFB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6B03D01F-D9AB-5615-2A62-F615C52B3C27}"/>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2981898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A53825B-A2F0-3F89-E2A6-3B33A2B19B10}"/>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288DA931-A5BD-BEAE-462A-EEE2A22B83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0026EB9D-4BFB-F96A-5875-78938ABF0A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DAF8013-7992-F46B-41DD-86F473CF16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8B6C7F17-F421-A46D-26B0-21CD0BAD9A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B785124-1F16-00DD-BCD0-A80A522AC3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926C8C77-601F-7538-EC24-B479B8296185}"/>
              </a:ext>
            </a:extLst>
          </p:cNvPr>
          <p:cNvSpPr/>
          <p:nvPr/>
        </p:nvSpPr>
        <p:spPr>
          <a:xfrm>
            <a:off x="5345112" y="6511214"/>
            <a:ext cx="1501758"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Maite Elorza</a:t>
            </a:r>
          </a:p>
        </p:txBody>
      </p:sp>
    </p:spTree>
    <p:extLst>
      <p:ext uri="{BB962C8B-B14F-4D97-AF65-F5344CB8AC3E}">
        <p14:creationId xmlns:p14="http://schemas.microsoft.com/office/powerpoint/2010/main" val="237258686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ED8EA36-970C-1D37-7CE6-7C4EE2894C01}"/>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8446E9DE-CDA0-D7B1-AEA7-02A2D92648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4D439A0E-831E-9B6F-C250-030288B77F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9C835B2-B411-010C-635D-DF03BD0788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A6761D80-7D8C-5187-3997-DF74A05960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52C88A9-1880-15FE-28F8-7C37B4410A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D96A2BFE-437E-ED88-09F9-4B4663450184}"/>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0583253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A184EF0-775D-0826-4525-8829615744C8}"/>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48B9F0A0-C1F2-FA7C-4350-EA41C801D91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16D38541-A135-1E21-4581-43936598D5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A6EAFD8F-0F9F-9E28-3D25-934CD8A61F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4661A04B-F5BD-52DA-B357-2D61DA9FEA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5BC9C5B-DB37-5395-269A-9F38C063A11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59C535E9-953C-751B-1D0B-78FB589AFD84}"/>
              </a:ext>
            </a:extLst>
          </p:cNvPr>
          <p:cNvSpPr/>
          <p:nvPr/>
        </p:nvSpPr>
        <p:spPr>
          <a:xfrm>
            <a:off x="5345112" y="6511214"/>
            <a:ext cx="1501758"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Maite Elorza</a:t>
            </a:r>
          </a:p>
        </p:txBody>
      </p:sp>
    </p:spTree>
    <p:extLst>
      <p:ext uri="{BB962C8B-B14F-4D97-AF65-F5344CB8AC3E}">
        <p14:creationId xmlns:p14="http://schemas.microsoft.com/office/powerpoint/2010/main" val="20283094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18C9FD7-1410-1D4D-5E47-B295B04A66BF}"/>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045DE83F-927F-DE4B-372C-3165D36902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8BC3127E-FC5D-CA3D-96CC-7DBF3707E5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AB749B4-9A4F-88BD-CAEC-3FCC0A3A69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1070A093-FBDD-C781-C599-0AB3210400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F3963BC-C1F2-ACEF-FD06-AECA29EDC4C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B59E4BE8-7F1A-1544-F439-4E99B30CAE65}"/>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312042757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27CAEA3-65ED-FECA-1B6C-ED60FFB9C3D7}"/>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A360AF62-32B7-7FE0-04B0-A1F0A9DEEA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2718B837-08AD-2C76-F132-1A61D484C01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03A3787-B5D5-330F-AAF9-7A91A65C44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5B379B5E-3B83-FD71-8FD9-CCFB8EC75F2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8FCAEEC-0869-6CC5-2D31-4FEE475A569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AF484055-17FA-DE6B-1851-08C1EC915CDC}"/>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35881846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2E63DB1-0086-3898-5102-3CF712E9129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F816C91-3F6D-D116-0C4E-8B77B13427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B278D816-22F4-7802-E7A9-700385BBC7D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2">
            <a:extLst>
              <a:ext uri="{FF2B5EF4-FFF2-40B4-BE49-F238E27FC236}">
                <a16:creationId xmlns:a16="http://schemas.microsoft.com/office/drawing/2014/main" id="{CE8D455E-FAE9-A58E-685F-284FBADB9D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Foto 3">
            <a:extLst>
              <a:ext uri="{FF2B5EF4-FFF2-40B4-BE49-F238E27FC236}">
                <a16:creationId xmlns:a16="http://schemas.microsoft.com/office/drawing/2014/main" id="{E34F83BF-9458-08C9-F9B7-277770C538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1CF2D4F-97F1-9324-B0B6-34500A9065F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4" name="Autor">
            <a:extLst>
              <a:ext uri="{FF2B5EF4-FFF2-40B4-BE49-F238E27FC236}">
                <a16:creationId xmlns:a16="http://schemas.microsoft.com/office/drawing/2014/main" id="{7755A7E2-E8C8-4748-0877-067401D0AD99}"/>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125174953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
                                          </p:val>
                                        </p:tav>
                                        <p:tav tm="100000">
                                          <p:val>
                                            <p:strVal val="#ppt_x"/>
                                          </p:val>
                                        </p:tav>
                                      </p:tavLst>
                                    </p:anim>
                                    <p:anim calcmode="lin" valueType="num">
                                      <p:cBhvr>
                                        <p:cTn id="20" dur="3000" fill="hold"/>
                                        <p:tgtEl>
                                          <p:spTgt spid="10"/>
                                        </p:tgtEl>
                                        <p:attrNameLst>
                                          <p:attrName>ppt_y</p:attrName>
                                        </p:attrNameLst>
                                      </p:cBhvr>
                                      <p:tavLst>
                                        <p:tav tm="0">
                                          <p:val>
                                            <p:strVal val="#ppt_y+#ppt_h/2"/>
                                          </p:val>
                                        </p:tav>
                                        <p:tav tm="100000">
                                          <p:val>
                                            <p:strVal val="#ppt_y"/>
                                          </p:val>
                                        </p:tav>
                                      </p:tavLst>
                                    </p:anim>
                                    <p:anim calcmode="lin" valueType="num">
                                      <p:cBhvr>
                                        <p:cTn id="21" dur="3000" fill="hold"/>
                                        <p:tgtEl>
                                          <p:spTgt spid="10"/>
                                        </p:tgtEl>
                                        <p:attrNameLst>
                                          <p:attrName>ppt_w</p:attrName>
                                        </p:attrNameLst>
                                      </p:cBhvr>
                                      <p:tavLst>
                                        <p:tav tm="0">
                                          <p:val>
                                            <p:strVal val="#ppt_w"/>
                                          </p:val>
                                        </p:tav>
                                        <p:tav tm="100000">
                                          <p:val>
                                            <p:strVal val="#ppt_w"/>
                                          </p:val>
                                        </p:tav>
                                      </p:tavLst>
                                    </p:anim>
                                    <p:anim calcmode="lin" valueType="num">
                                      <p:cBhvr>
                                        <p:cTn id="22" dur="3000" fill="hold"/>
                                        <p:tgtEl>
                                          <p:spTgt spid="10"/>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250" fill="hold"/>
                                        <p:tgtEl>
                                          <p:spTgt spid="4"/>
                                        </p:tgtEl>
                                        <p:attrNameLst>
                                          <p:attrName>ppt_x</p:attrName>
                                        </p:attrNameLst>
                                      </p:cBhvr>
                                      <p:tavLst>
                                        <p:tav tm="0">
                                          <p:val>
                                            <p:strVal val="0-#ppt_w/2"/>
                                          </p:val>
                                        </p:tav>
                                        <p:tav tm="100000">
                                          <p:val>
                                            <p:strVal val="#ppt_x"/>
                                          </p:val>
                                        </p:tav>
                                      </p:tavLst>
                                    </p:anim>
                                    <p:anim calcmode="lin" valueType="num">
                                      <p:cBhvr additive="base">
                                        <p:cTn id="29" dur="1250" fill="hold"/>
                                        <p:tgtEl>
                                          <p:spTgt spid="4"/>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4"/>
                                        </p:tgtEl>
                                        <p:attrNameLst>
                                          <p:attrName>style.visibility</p:attrName>
                                        </p:attrNameLst>
                                      </p:cBhvr>
                                      <p:to>
                                        <p:strVal val="visible"/>
                                      </p:to>
                                    </p:set>
                                    <p:anim calcmode="lin" valueType="num">
                                      <p:cBhvr>
                                        <p:cTn id="32" dur="1250" fill="hold"/>
                                        <p:tgtEl>
                                          <p:spTgt spid="4"/>
                                        </p:tgtEl>
                                        <p:attrNameLst>
                                          <p:attrName>ppt_w</p:attrName>
                                        </p:attrNameLst>
                                      </p:cBhvr>
                                      <p:tavLst>
                                        <p:tav tm="0">
                                          <p:val>
                                            <p:fltVal val="0"/>
                                          </p:val>
                                        </p:tav>
                                        <p:tav tm="100000">
                                          <p:val>
                                            <p:strVal val="#ppt_w"/>
                                          </p:val>
                                        </p:tav>
                                      </p:tavLst>
                                    </p:anim>
                                    <p:anim calcmode="lin" valueType="num">
                                      <p:cBhvr>
                                        <p:cTn id="33" dur="1250" fill="hold"/>
                                        <p:tgtEl>
                                          <p:spTgt spid="4"/>
                                        </p:tgtEl>
                                        <p:attrNameLst>
                                          <p:attrName>ppt_h</p:attrName>
                                        </p:attrNameLst>
                                      </p:cBhvr>
                                      <p:tavLst>
                                        <p:tav tm="0">
                                          <p:val>
                                            <p:fltVal val="0"/>
                                          </p:val>
                                        </p:tav>
                                        <p:tav tm="100000">
                                          <p:val>
                                            <p:strVal val="#ppt_h"/>
                                          </p:val>
                                        </p:tav>
                                      </p:tavLst>
                                    </p:anim>
                                    <p:animEffect transition="in" filter="fade">
                                      <p:cBhvr>
                                        <p:cTn id="34"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F594D20-13ED-8B31-700D-C1348CEE004F}"/>
            </a:ext>
          </a:extLst>
        </p:cNvPr>
        <p:cNvGrpSpPr/>
        <p:nvPr/>
      </p:nvGrpSpPr>
      <p:grpSpPr>
        <a:xfrm>
          <a:off x="0" y="0"/>
          <a:ext cx="0" cy="0"/>
          <a:chOff x="0" y="0"/>
          <a:chExt cx="0" cy="0"/>
        </a:xfrm>
      </p:grpSpPr>
      <p:pic>
        <p:nvPicPr>
          <p:cNvPr id="12" name="Foto 0">
            <a:extLst>
              <a:ext uri="{FF2B5EF4-FFF2-40B4-BE49-F238E27FC236}">
                <a16:creationId xmlns:a16="http://schemas.microsoft.com/office/drawing/2014/main" id="{87CCBE41-3B9F-015A-6437-2B891A3BAB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482D6AB3-1926-4837-E5D5-8C04EB0C7E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56543B8-B88A-4AE2-AF13-2196289E85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3DF0CB83-1AA9-20EE-6DEF-77EF3480CC0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DC9D677-DE90-E570-3DFB-2D18E5DE23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8532746D-338D-77F7-0C5B-7E9DFE7581EB}"/>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41664078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E905474-B87B-1776-C9B2-7BC34530778F}"/>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2C62C947-2404-F311-930D-D183ACA6B2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854FB15D-9316-A8E1-5BB1-22ACE55837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74E6491-E957-04C9-DD17-CFC50CEEDA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2C526CCE-F387-BD53-18E1-3796E82CCB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EFAF778-E70E-B85B-564E-8972952DD1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A6FA2F0F-8169-06F7-DAA1-E39912B26EE0}"/>
              </a:ext>
            </a:extLst>
          </p:cNvPr>
          <p:cNvSpPr/>
          <p:nvPr/>
        </p:nvSpPr>
        <p:spPr>
          <a:xfrm>
            <a:off x="5277301" y="6511214"/>
            <a:ext cx="1637380"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Joshua Kucera</a:t>
            </a:r>
          </a:p>
        </p:txBody>
      </p:sp>
    </p:spTree>
    <p:extLst>
      <p:ext uri="{BB962C8B-B14F-4D97-AF65-F5344CB8AC3E}">
        <p14:creationId xmlns:p14="http://schemas.microsoft.com/office/powerpoint/2010/main" val="298384900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ADFCE4-7D2C-E48D-2680-F6F12FD17B84}"/>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2E5DF3C9-2AF1-B376-E751-3618792391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287BF669-D610-0653-86CF-3CCA9DBC289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1BF3ED5F-C26A-0534-7401-B1ADA46A82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81EC6A70-9A7B-FED4-DAA8-33DFD98943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4C72BFA-F983-4F2D-A44D-2C22CA1470E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5410CEB9-6CD8-8757-BF8A-2A15C1747988}"/>
              </a:ext>
            </a:extLst>
          </p:cNvPr>
          <p:cNvSpPr/>
          <p:nvPr/>
        </p:nvSpPr>
        <p:spPr>
          <a:xfrm>
            <a:off x="5345112" y="6511214"/>
            <a:ext cx="1501758"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ct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Maite Elorza</a:t>
            </a:r>
          </a:p>
        </p:txBody>
      </p:sp>
    </p:spTree>
    <p:extLst>
      <p:ext uri="{BB962C8B-B14F-4D97-AF65-F5344CB8AC3E}">
        <p14:creationId xmlns:p14="http://schemas.microsoft.com/office/powerpoint/2010/main" val="31633716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50C9C28-627F-0357-0A2D-E0A0DCC83062}"/>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664DC3FB-9A79-F543-5458-DF1DC8D90E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4B08F4DF-67D7-EB49-7BB7-45B0953E72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5F220D0-5E1A-B7D4-6C54-9E09CE9F221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A526A312-008E-4063-A821-0A6578BFC5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8006A9A-AD10-AB38-8E51-1F308288338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09C170C1-B49B-5C36-60B2-FE662735AE2F}"/>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44768300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122F274-D01C-DAFD-3297-9A680052E741}"/>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A8CB89D2-9A20-41AF-04C5-93849348E5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796A38B0-45BF-1DB6-76E7-8BAC2154FB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11E2F87-0D62-6986-C82E-B925E08E92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0EA676F9-89AD-5930-7033-A50E42C2E9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D9CE118-D725-0F71-2754-CDE99D823C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A849C621-5E09-70AF-3582-80548E27B137}"/>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7689441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465BFD0-5B02-974D-B681-95ABF6364417}"/>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FCBC7FAF-0FF2-1ECB-81E4-BAE1008F4A8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A5DF0C6C-648E-3CF1-8205-6DAFF439AD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744962A-90C6-5FBA-56FE-A32886F0D8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E2FEEEDC-33CB-A230-18EF-368C85CE23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1A92D2B-D409-D1DD-D97B-56358EED5EC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F8B202E6-482B-9E99-1A22-98F44069F0D0}"/>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196381968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438EA57-C757-4B50-CA1C-7EE4450FB815}"/>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B0D576EB-945F-25FD-64EB-8D96D10C5D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D01FFE51-6474-65F6-06B7-AA914A41F0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69B9E60-88B7-36FB-AC7C-030F6020D5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F00AA2A7-4A35-4D56-065E-7633B35B3B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7759495-0A94-B98E-6C9A-63DDB67B3B7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AD6D5602-54E5-931E-E85B-EB83A56A448B}"/>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363671800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4AFCEFA-E42B-B9C0-FC13-2406EB272645}"/>
            </a:ext>
          </a:extLst>
        </p:cNvPr>
        <p:cNvGrpSpPr/>
        <p:nvPr/>
      </p:nvGrpSpPr>
      <p:grpSpPr>
        <a:xfrm>
          <a:off x="0" y="0"/>
          <a:ext cx="0" cy="0"/>
          <a:chOff x="0" y="0"/>
          <a:chExt cx="0" cy="0"/>
        </a:xfrm>
      </p:grpSpPr>
      <p:pic>
        <p:nvPicPr>
          <p:cNvPr id="10" name="Foto 0">
            <a:extLst>
              <a:ext uri="{FF2B5EF4-FFF2-40B4-BE49-F238E27FC236}">
                <a16:creationId xmlns:a16="http://schemas.microsoft.com/office/drawing/2014/main" id="{E655F2DA-101A-40DD-8643-01E0E1E1FF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1">
            <a:extLst>
              <a:ext uri="{FF2B5EF4-FFF2-40B4-BE49-F238E27FC236}">
                <a16:creationId xmlns:a16="http://schemas.microsoft.com/office/drawing/2014/main" id="{B5BE30F6-B89E-B133-04AC-DE61AC31E36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0197B15-FFC1-3052-2AC8-87467D5349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Foto 3">
            <a:extLst>
              <a:ext uri="{FF2B5EF4-FFF2-40B4-BE49-F238E27FC236}">
                <a16:creationId xmlns:a16="http://schemas.microsoft.com/office/drawing/2014/main" id="{23D021E9-4FA5-DB76-1EEE-2057310CBB4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DD314F0-A309-6996-8834-0F935D14402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87" cy="6857992"/>
          </a:xfrm>
          <a:prstGeom prst="rect">
            <a:avLst/>
          </a:prstGeom>
        </p:spPr>
      </p:pic>
      <p:sp>
        <p:nvSpPr>
          <p:cNvPr id="2" name="Autor">
            <a:extLst>
              <a:ext uri="{FF2B5EF4-FFF2-40B4-BE49-F238E27FC236}">
                <a16:creationId xmlns:a16="http://schemas.microsoft.com/office/drawing/2014/main" id="{2A00C6A8-7C45-6CBF-FBDC-3875204482D4}"/>
              </a:ext>
            </a:extLst>
          </p:cNvPr>
          <p:cNvSpPr/>
          <p:nvPr/>
        </p:nvSpPr>
        <p:spPr>
          <a:xfrm>
            <a:off x="5198869" y="6511214"/>
            <a:ext cx="1794245" cy="171986"/>
          </a:xfrm>
          <a:prstGeom prst="roundRect">
            <a:avLst>
              <a:gd name="adj" fmla="val 34306"/>
            </a:avLst>
          </a:prstGeom>
          <a:solidFill>
            <a:srgbClr val="EBCA70"/>
          </a:solidFill>
          <a:ln w="12700">
            <a:solidFill>
              <a:schemeClr val="tx1"/>
            </a:solidFill>
          </a:ln>
          <a:effectLst>
            <a:glow rad="88900">
              <a:schemeClr val="bg1">
                <a:alpha val="57000"/>
              </a:schemeClr>
            </a:glow>
            <a:innerShdw blurRad="63500">
              <a:prstClr val="black"/>
            </a:innerShdw>
          </a:effectLst>
        </p:spPr>
        <p:txBody>
          <a:bodyPr wrap="none" lIns="108000" tIns="0" rIns="108000" bIns="0" rtlCol="0">
            <a:spAutoFit/>
          </a:bodyPr>
          <a:lstStyle/>
          <a:p>
            <a:pPr algn="r"/>
            <a:r>
              <a:rPr lang="sk-SK" sz="900" b="1" i="1">
                <a:effectLst>
                  <a:outerShdw blurRad="50800" dist="25400" dir="2700000" sx="99000" sy="99000" algn="tl" rotWithShape="0">
                    <a:prstClr val="black">
                      <a:alpha val="30000"/>
                    </a:prstClr>
                  </a:outerShdw>
                </a:effectLst>
                <a:latin typeface="JasmineUPC" panose="02020603050405020304" pitchFamily="18" charset="-18"/>
              </a:rPr>
              <a:t>Photo © Richard Forensky</a:t>
            </a:r>
          </a:p>
        </p:txBody>
      </p:sp>
    </p:spTree>
    <p:extLst>
      <p:ext uri="{BB962C8B-B14F-4D97-AF65-F5344CB8AC3E}">
        <p14:creationId xmlns:p14="http://schemas.microsoft.com/office/powerpoint/2010/main" val="4205525869"/>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500"/>
                                        <p:tgtEl>
                                          <p:spTgt spid="6"/>
                                        </p:tgtEl>
                                      </p:cBhvr>
                                    </p:animEffect>
                                  </p:childTnLst>
                                </p:cTn>
                              </p:par>
                              <p:par>
                                <p:cTn id="8" presetID="17" presetClass="entr" presetSubtype="1"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
                                          </p:val>
                                        </p:tav>
                                        <p:tav tm="100000">
                                          <p:val>
                                            <p:strVal val="#ppt_x"/>
                                          </p:val>
                                        </p:tav>
                                      </p:tavLst>
                                    </p:anim>
                                    <p:anim calcmode="lin" valueType="num">
                                      <p:cBhvr>
                                        <p:cTn id="20" dur="3000" fill="hold"/>
                                        <p:tgtEl>
                                          <p:spTgt spid="8"/>
                                        </p:tgtEl>
                                        <p:attrNameLst>
                                          <p:attrName>ppt_y</p:attrName>
                                        </p:attrNameLst>
                                      </p:cBhvr>
                                      <p:tavLst>
                                        <p:tav tm="0">
                                          <p:val>
                                            <p:strVal val="#ppt_y+#ppt_h/2"/>
                                          </p:val>
                                        </p:tav>
                                        <p:tav tm="100000">
                                          <p:val>
                                            <p:strVal val="#ppt_y"/>
                                          </p:val>
                                        </p:tav>
                                      </p:tavLst>
                                    </p:anim>
                                    <p:anim calcmode="lin" valueType="num">
                                      <p:cBhvr>
                                        <p:cTn id="21" dur="3000" fill="hold"/>
                                        <p:tgtEl>
                                          <p:spTgt spid="8"/>
                                        </p:tgtEl>
                                        <p:attrNameLst>
                                          <p:attrName>ppt_w</p:attrName>
                                        </p:attrNameLst>
                                      </p:cBhvr>
                                      <p:tavLst>
                                        <p:tav tm="0">
                                          <p:val>
                                            <p:strVal val="#ppt_w"/>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 presetClass="entr" presetSubtype="8" fill="hold" grpId="0" nodeType="withEffect">
                                  <p:stCondLst>
                                    <p:cond delay="275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250" fill="hold"/>
                                        <p:tgtEl>
                                          <p:spTgt spid="2"/>
                                        </p:tgtEl>
                                        <p:attrNameLst>
                                          <p:attrName>ppt_x</p:attrName>
                                        </p:attrNameLst>
                                      </p:cBhvr>
                                      <p:tavLst>
                                        <p:tav tm="0">
                                          <p:val>
                                            <p:strVal val="0-#ppt_w/2"/>
                                          </p:val>
                                        </p:tav>
                                        <p:tav tm="100000">
                                          <p:val>
                                            <p:strVal val="#ppt_x"/>
                                          </p:val>
                                        </p:tav>
                                      </p:tavLst>
                                    </p:anim>
                                    <p:anim calcmode="lin" valueType="num">
                                      <p:cBhvr additive="base">
                                        <p:cTn id="29" dur="1250" fill="hold"/>
                                        <p:tgtEl>
                                          <p:spTgt spid="2"/>
                                        </p:tgtEl>
                                        <p:attrNameLst>
                                          <p:attrName>ppt_y</p:attrName>
                                        </p:attrNameLst>
                                      </p:cBhvr>
                                      <p:tavLst>
                                        <p:tav tm="0">
                                          <p:val>
                                            <p:strVal val="#ppt_y"/>
                                          </p:val>
                                        </p:tav>
                                        <p:tav tm="100000">
                                          <p:val>
                                            <p:strVal val="#ppt_y"/>
                                          </p:val>
                                        </p:tav>
                                      </p:tavLst>
                                    </p:anim>
                                  </p:childTnLst>
                                </p:cTn>
                              </p:par>
                              <p:par>
                                <p:cTn id="30" presetID="53" presetClass="entr" presetSubtype="16" fill="hold" grpId="1" nodeType="withEffect">
                                  <p:stCondLst>
                                    <p:cond delay="2750"/>
                                  </p:stCondLst>
                                  <p:childTnLst>
                                    <p:set>
                                      <p:cBhvr>
                                        <p:cTn id="31" dur="1" fill="hold">
                                          <p:stCondLst>
                                            <p:cond delay="0"/>
                                          </p:stCondLst>
                                        </p:cTn>
                                        <p:tgtEl>
                                          <p:spTgt spid="2"/>
                                        </p:tgtEl>
                                        <p:attrNameLst>
                                          <p:attrName>style.visibility</p:attrName>
                                        </p:attrNameLst>
                                      </p:cBhvr>
                                      <p:to>
                                        <p:strVal val="visible"/>
                                      </p:to>
                                    </p:set>
                                    <p:anim calcmode="lin" valueType="num">
                                      <p:cBhvr>
                                        <p:cTn id="32" dur="1250" fill="hold"/>
                                        <p:tgtEl>
                                          <p:spTgt spid="2"/>
                                        </p:tgtEl>
                                        <p:attrNameLst>
                                          <p:attrName>ppt_w</p:attrName>
                                        </p:attrNameLst>
                                      </p:cBhvr>
                                      <p:tavLst>
                                        <p:tav tm="0">
                                          <p:val>
                                            <p:fltVal val="0"/>
                                          </p:val>
                                        </p:tav>
                                        <p:tav tm="100000">
                                          <p:val>
                                            <p:strVal val="#ppt_w"/>
                                          </p:val>
                                        </p:tav>
                                      </p:tavLst>
                                    </p:anim>
                                    <p:anim calcmode="lin" valueType="num">
                                      <p:cBhvr>
                                        <p:cTn id="33" dur="1250" fill="hold"/>
                                        <p:tgtEl>
                                          <p:spTgt spid="2"/>
                                        </p:tgtEl>
                                        <p:attrNameLst>
                                          <p:attrName>ppt_h</p:attrName>
                                        </p:attrNameLst>
                                      </p:cBhvr>
                                      <p:tavLst>
                                        <p:tav tm="0">
                                          <p:val>
                                            <p:fltVal val="0"/>
                                          </p:val>
                                        </p:tav>
                                        <p:tav tm="100000">
                                          <p:val>
                                            <p:strVal val="#ppt_h"/>
                                          </p:val>
                                        </p:tav>
                                      </p:tavLst>
                                    </p:anim>
                                    <p:animEffect transition="in" filter="fade">
                                      <p:cBhvr>
                                        <p:cTn id="3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solidFill>
                <a:schemeClr val="accent2">
                  <a:lumMod val="50000"/>
                </a:schemeClr>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Richard Forensky				Joshua Kucera  (USA)</a:t>
            </a:r>
          </a:p>
          <a:p>
            <a:pPr algn="just"/>
            <a:r>
              <a:rPr lang="en-US" kern="0">
                <a:solidFill>
                  <a:schemeClr val="accent2">
                    <a:lumMod val="50000"/>
                  </a:schemeClr>
                </a:solidFill>
                <a:latin typeface="Nadianne" panose="03020902050305070206" pitchFamily="66" charset="-18"/>
              </a:rPr>
              <a:t>Maite Elorza  (Basque Country)</a:t>
            </a:r>
          </a:p>
          <a:p>
            <a:pPr algn="just"/>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5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it-IT" sz="2000" kern="0">
                <a:solidFill>
                  <a:schemeClr val="accent2">
                    <a:lumMod val="50000"/>
                  </a:schemeClr>
                </a:solidFill>
                <a:latin typeface="Nadianne" panose="03020902050305070206" pitchFamily="66" charset="-18"/>
              </a:rPr>
              <a:t>Holy Mount Athos Chants</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ŠPA">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2"/>
            <a:ext cx="901307" cy="990588"/>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54000">
        <p:fade/>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952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1273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423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1673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023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2523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023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3523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023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4523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023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19742</TotalTime>
  <Words>509</Words>
  <Application>Microsoft Office PowerPoint</Application>
  <PresentationFormat>Širokouhlá</PresentationFormat>
  <Paragraphs>81</Paragraphs>
  <Slides>54</Slides>
  <Notes>1</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54</vt:i4>
      </vt:variant>
    </vt:vector>
  </HeadingPairs>
  <TitlesOfParts>
    <vt:vector size="63" baseType="lpstr">
      <vt:lpstr>Nadianne</vt:lpstr>
      <vt:lpstr>JasmineUPC</vt:lpstr>
      <vt:lpstr>Tekton Pro</vt:lpstr>
      <vt:lpstr>AbottOldStyle</vt:lpstr>
      <vt:lpstr>Arial</vt:lpstr>
      <vt:lpstr>Kristen ITC</vt:lpstr>
      <vt:lpstr>Wingdings</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2374</cp:revision>
  <dcterms:created xsi:type="dcterms:W3CDTF">2024-05-02T14:29:15Z</dcterms:created>
  <dcterms:modified xsi:type="dcterms:W3CDTF">2026-08-15T18:18:47Z</dcterms:modified>
</cp:coreProperties>
</file>