
<file path=[Content_Types].xml><?xml version="1.0" encoding="utf-8"?>
<Types xmlns="http://schemas.openxmlformats.org/package/2006/content-types">
  <Default Extension="fntdata" ContentType="application/x-fontdata"/>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theme/theme4.xml" ContentType="application/vnd.openxmlformats-officedocument.theme+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theme/theme5.xml" ContentType="application/vnd.openxmlformats-officedocument.theme+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theme/theme6.xml" ContentType="application/vnd.openxmlformats-officedocument.theme+xml"/>
  <Override PartName="/ppt/theme/theme7.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embedTrueTypeFonts="1" saveSubsetFonts="1">
  <p:sldMasterIdLst>
    <p:sldMasterId id="2147483804" r:id="rId1"/>
    <p:sldMasterId id="2147483900" r:id="rId2"/>
    <p:sldMasterId id="2147483924" r:id="rId3"/>
    <p:sldMasterId id="2147483948" r:id="rId4"/>
    <p:sldMasterId id="2147483960" r:id="rId5"/>
    <p:sldMasterId id="2147483972" r:id="rId6"/>
  </p:sldMasterIdLst>
  <p:notesMasterIdLst>
    <p:notesMasterId r:id="rId57"/>
  </p:notesMasterIdLst>
  <p:sldIdLst>
    <p:sldId id="1691" r:id="rId7"/>
    <p:sldId id="1692" r:id="rId8"/>
    <p:sldId id="1693" r:id="rId9"/>
    <p:sldId id="1787" r:id="rId10"/>
    <p:sldId id="1839" r:id="rId11"/>
    <p:sldId id="2000" r:id="rId12"/>
    <p:sldId id="1999" r:id="rId13"/>
    <p:sldId id="2001" r:id="rId14"/>
    <p:sldId id="2015" r:id="rId15"/>
    <p:sldId id="1986" r:id="rId16"/>
    <p:sldId id="1990" r:id="rId17"/>
    <p:sldId id="1991" r:id="rId18"/>
    <p:sldId id="1930" r:id="rId19"/>
    <p:sldId id="1939" r:id="rId20"/>
    <p:sldId id="1935" r:id="rId21"/>
    <p:sldId id="1940" r:id="rId22"/>
    <p:sldId id="2014" r:id="rId23"/>
    <p:sldId id="1971" r:id="rId24"/>
    <p:sldId id="1916" r:id="rId25"/>
    <p:sldId id="2013" r:id="rId26"/>
    <p:sldId id="2008" r:id="rId27"/>
    <p:sldId id="2010" r:id="rId28"/>
    <p:sldId id="1982" r:id="rId29"/>
    <p:sldId id="1962" r:id="rId30"/>
    <p:sldId id="1966" r:id="rId31"/>
    <p:sldId id="1929" r:id="rId32"/>
    <p:sldId id="1974" r:id="rId33"/>
    <p:sldId id="2064" r:id="rId34"/>
    <p:sldId id="1972" r:id="rId35"/>
    <p:sldId id="2062" r:id="rId36"/>
    <p:sldId id="1967" r:id="rId37"/>
    <p:sldId id="1970" r:id="rId38"/>
    <p:sldId id="1934" r:id="rId39"/>
    <p:sldId id="1919" r:id="rId40"/>
    <p:sldId id="1959" r:id="rId41"/>
    <p:sldId id="1924" r:id="rId42"/>
    <p:sldId id="1960" r:id="rId43"/>
    <p:sldId id="2022" r:id="rId44"/>
    <p:sldId id="1947" r:id="rId45"/>
    <p:sldId id="2065" r:id="rId46"/>
    <p:sldId id="2023" r:id="rId47"/>
    <p:sldId id="1988" r:id="rId48"/>
    <p:sldId id="2019" r:id="rId49"/>
    <p:sldId id="2053" r:id="rId50"/>
    <p:sldId id="1948" r:id="rId51"/>
    <p:sldId id="1943" r:id="rId52"/>
    <p:sldId id="1944" r:id="rId53"/>
    <p:sldId id="1914" r:id="rId54"/>
    <p:sldId id="1788" r:id="rId55"/>
    <p:sldId id="268" r:id="rId56"/>
  </p:sldIdLst>
  <p:sldSz cx="15240000" cy="8572500"/>
  <p:notesSz cx="6858000" cy="9144000"/>
  <p:embeddedFontLst>
    <p:embeddedFont>
      <p:font typeface="Artistik" panose="04040505050F02020602" pitchFamily="82" charset="0"/>
      <p:regular r:id="rId58"/>
    </p:embeddedFont>
    <p:embeddedFont>
      <p:font typeface="ContusTEEMed" pitchFamily="2" charset="0"/>
      <p:regular r:id="rId59"/>
    </p:embeddedFont>
    <p:embeddedFont>
      <p:font typeface="Kristen ITC" panose="03050502040202030202" pitchFamily="66" charset="0"/>
      <p:regular r:id="rId60"/>
    </p:embeddedFont>
    <p:embeddedFont>
      <p:font typeface="Nadianne" panose="03020902050305070206" pitchFamily="66" charset="-18"/>
      <p:bold r:id="rId61"/>
      <p:boldItalic r:id="rId62"/>
    </p:embeddedFont>
    <p:embeddedFont>
      <p:font typeface="Shogun" panose="020B7200000000000000" pitchFamily="34" charset="0"/>
      <p:regular r:id="rId63"/>
    </p:embeddedFont>
    <p:embeddedFont>
      <p:font typeface="Tekton Pro" panose="020F0403020208020904" pitchFamily="34" charset="-18"/>
      <p:regular r:id="rId64"/>
      <p:bold r:id="rId65"/>
      <p:italic r:id="rId66"/>
      <p:boldItalic r:id="rId67"/>
    </p:embeddedFont>
  </p:embeddedFontLst>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WkPQ2oai1J3XB83I/C89aw==" hashData="kzCLNfn7qTnbshTCb8NDzkprFYQ1bz57qTEGX5sklPfhgSmp9rFmzyyboR/AAdRyKBdLzA9TKp9N2ex1eRahCQ=="/>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5E913B"/>
    <a:srgbClr val="68A042"/>
    <a:srgbClr val="78B64E"/>
    <a:srgbClr val="548235"/>
    <a:srgbClr val="6CA644"/>
    <a:srgbClr val="599AD5"/>
    <a:srgbClr val="F6BE98"/>
    <a:srgbClr val="F19B61"/>
    <a:srgbClr val="C55A11"/>
    <a:srgbClr val="FAA165"/>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455" autoAdjust="0"/>
    <p:restoredTop sz="94620" autoAdjust="0"/>
  </p:normalViewPr>
  <p:slideViewPr>
    <p:cSldViewPr>
      <p:cViewPr varScale="1">
        <p:scale>
          <a:sx n="77" d="100"/>
          <a:sy n="77" d="100"/>
        </p:scale>
        <p:origin x="132" y="312"/>
      </p:cViewPr>
      <p:guideLst/>
    </p:cSldViewPr>
  </p:slideViewPr>
  <p:notesTextViewPr>
    <p:cViewPr>
      <p:scale>
        <a:sx n="1" d="1"/>
        <a:sy n="1" d="1"/>
      </p:scale>
      <p:origin x="0" y="0"/>
    </p:cViewPr>
  </p:notesTextViewPr>
  <p:sorterViewPr>
    <p:cViewPr>
      <p:scale>
        <a:sx n="40" d="100"/>
        <a:sy n="40"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7.xml"/><Relationship Id="rId18" Type="http://schemas.openxmlformats.org/officeDocument/2006/relationships/slide" Target="slides/slide12.xml"/><Relationship Id="rId26" Type="http://schemas.openxmlformats.org/officeDocument/2006/relationships/slide" Target="slides/slide20.xml"/><Relationship Id="rId39" Type="http://schemas.openxmlformats.org/officeDocument/2006/relationships/slide" Target="slides/slide33.xml"/><Relationship Id="rId21" Type="http://schemas.openxmlformats.org/officeDocument/2006/relationships/slide" Target="slides/slide15.xml"/><Relationship Id="rId34" Type="http://schemas.openxmlformats.org/officeDocument/2006/relationships/slide" Target="slides/slide28.xml"/><Relationship Id="rId42" Type="http://schemas.openxmlformats.org/officeDocument/2006/relationships/slide" Target="slides/slide36.xml"/><Relationship Id="rId47" Type="http://schemas.openxmlformats.org/officeDocument/2006/relationships/slide" Target="slides/slide41.xml"/><Relationship Id="rId50" Type="http://schemas.openxmlformats.org/officeDocument/2006/relationships/slide" Target="slides/slide44.xml"/><Relationship Id="rId55" Type="http://schemas.openxmlformats.org/officeDocument/2006/relationships/slide" Target="slides/slide49.xml"/><Relationship Id="rId63" Type="http://schemas.openxmlformats.org/officeDocument/2006/relationships/font" Target="fonts/font6.fntdata"/><Relationship Id="rId68" Type="http://schemas.openxmlformats.org/officeDocument/2006/relationships/presProps" Target="presProps.xml"/><Relationship Id="rId7" Type="http://schemas.openxmlformats.org/officeDocument/2006/relationships/slide" Target="slides/slide1.xml"/><Relationship Id="rId71"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slide" Target="slides/slide10.xml"/><Relationship Id="rId29" Type="http://schemas.openxmlformats.org/officeDocument/2006/relationships/slide" Target="slides/slide23.xml"/><Relationship Id="rId1" Type="http://schemas.openxmlformats.org/officeDocument/2006/relationships/slideMaster" Target="slideMasters/slideMaster1.xml"/><Relationship Id="rId6" Type="http://schemas.openxmlformats.org/officeDocument/2006/relationships/slideMaster" Target="slideMasters/slideMaster6.xml"/><Relationship Id="rId11" Type="http://schemas.openxmlformats.org/officeDocument/2006/relationships/slide" Target="slides/slide5.xml"/><Relationship Id="rId24" Type="http://schemas.openxmlformats.org/officeDocument/2006/relationships/slide" Target="slides/slide18.xml"/><Relationship Id="rId32" Type="http://schemas.openxmlformats.org/officeDocument/2006/relationships/slide" Target="slides/slide26.xml"/><Relationship Id="rId37" Type="http://schemas.openxmlformats.org/officeDocument/2006/relationships/slide" Target="slides/slide31.xml"/><Relationship Id="rId40" Type="http://schemas.openxmlformats.org/officeDocument/2006/relationships/slide" Target="slides/slide34.xml"/><Relationship Id="rId45" Type="http://schemas.openxmlformats.org/officeDocument/2006/relationships/slide" Target="slides/slide39.xml"/><Relationship Id="rId53" Type="http://schemas.openxmlformats.org/officeDocument/2006/relationships/slide" Target="slides/slide47.xml"/><Relationship Id="rId58" Type="http://schemas.openxmlformats.org/officeDocument/2006/relationships/font" Target="fonts/font1.fntdata"/><Relationship Id="rId66" Type="http://schemas.openxmlformats.org/officeDocument/2006/relationships/font" Target="fonts/font9.fntdata"/><Relationship Id="rId5" Type="http://schemas.openxmlformats.org/officeDocument/2006/relationships/slideMaster" Target="slideMasters/slideMaster5.xml"/><Relationship Id="rId15" Type="http://schemas.openxmlformats.org/officeDocument/2006/relationships/slide" Target="slides/slide9.xml"/><Relationship Id="rId23" Type="http://schemas.openxmlformats.org/officeDocument/2006/relationships/slide" Target="slides/slide17.xml"/><Relationship Id="rId28" Type="http://schemas.openxmlformats.org/officeDocument/2006/relationships/slide" Target="slides/slide22.xml"/><Relationship Id="rId36" Type="http://schemas.openxmlformats.org/officeDocument/2006/relationships/slide" Target="slides/slide30.xml"/><Relationship Id="rId49" Type="http://schemas.openxmlformats.org/officeDocument/2006/relationships/slide" Target="slides/slide43.xml"/><Relationship Id="rId57" Type="http://schemas.openxmlformats.org/officeDocument/2006/relationships/notesMaster" Target="notesMasters/notesMaster1.xml"/><Relationship Id="rId61" Type="http://schemas.openxmlformats.org/officeDocument/2006/relationships/font" Target="fonts/font4.fntdata"/><Relationship Id="rId10" Type="http://schemas.openxmlformats.org/officeDocument/2006/relationships/slide" Target="slides/slide4.xml"/><Relationship Id="rId19" Type="http://schemas.openxmlformats.org/officeDocument/2006/relationships/slide" Target="slides/slide13.xml"/><Relationship Id="rId31" Type="http://schemas.openxmlformats.org/officeDocument/2006/relationships/slide" Target="slides/slide25.xml"/><Relationship Id="rId44" Type="http://schemas.openxmlformats.org/officeDocument/2006/relationships/slide" Target="slides/slide38.xml"/><Relationship Id="rId52" Type="http://schemas.openxmlformats.org/officeDocument/2006/relationships/slide" Target="slides/slide46.xml"/><Relationship Id="rId60" Type="http://schemas.openxmlformats.org/officeDocument/2006/relationships/font" Target="fonts/font3.fntdata"/><Relationship Id="rId65" Type="http://schemas.openxmlformats.org/officeDocument/2006/relationships/font" Target="fonts/font8.fntdata"/><Relationship Id="rId4" Type="http://schemas.openxmlformats.org/officeDocument/2006/relationships/slideMaster" Target="slideMasters/slideMaster4.xml"/><Relationship Id="rId9" Type="http://schemas.openxmlformats.org/officeDocument/2006/relationships/slide" Target="slides/slide3.xml"/><Relationship Id="rId14" Type="http://schemas.openxmlformats.org/officeDocument/2006/relationships/slide" Target="slides/slide8.xml"/><Relationship Id="rId22" Type="http://schemas.openxmlformats.org/officeDocument/2006/relationships/slide" Target="slides/slide16.xml"/><Relationship Id="rId27" Type="http://schemas.openxmlformats.org/officeDocument/2006/relationships/slide" Target="slides/slide21.xml"/><Relationship Id="rId30" Type="http://schemas.openxmlformats.org/officeDocument/2006/relationships/slide" Target="slides/slide24.xml"/><Relationship Id="rId35" Type="http://schemas.openxmlformats.org/officeDocument/2006/relationships/slide" Target="slides/slide29.xml"/><Relationship Id="rId43" Type="http://schemas.openxmlformats.org/officeDocument/2006/relationships/slide" Target="slides/slide37.xml"/><Relationship Id="rId48" Type="http://schemas.openxmlformats.org/officeDocument/2006/relationships/slide" Target="slides/slide42.xml"/><Relationship Id="rId56" Type="http://schemas.openxmlformats.org/officeDocument/2006/relationships/slide" Target="slides/slide50.xml"/><Relationship Id="rId64" Type="http://schemas.openxmlformats.org/officeDocument/2006/relationships/font" Target="fonts/font7.fntdata"/><Relationship Id="rId69" Type="http://schemas.openxmlformats.org/officeDocument/2006/relationships/viewProps" Target="viewProps.xml"/><Relationship Id="rId8" Type="http://schemas.openxmlformats.org/officeDocument/2006/relationships/slide" Target="slides/slide2.xml"/><Relationship Id="rId51" Type="http://schemas.openxmlformats.org/officeDocument/2006/relationships/slide" Target="slides/slide45.xml"/><Relationship Id="rId3" Type="http://schemas.openxmlformats.org/officeDocument/2006/relationships/slideMaster" Target="slideMasters/slideMaster3.xml"/><Relationship Id="rId12" Type="http://schemas.openxmlformats.org/officeDocument/2006/relationships/slide" Target="slides/slide6.xml"/><Relationship Id="rId17" Type="http://schemas.openxmlformats.org/officeDocument/2006/relationships/slide" Target="slides/slide11.xml"/><Relationship Id="rId25" Type="http://schemas.openxmlformats.org/officeDocument/2006/relationships/slide" Target="slides/slide19.xml"/><Relationship Id="rId33" Type="http://schemas.openxmlformats.org/officeDocument/2006/relationships/slide" Target="slides/slide27.xml"/><Relationship Id="rId38" Type="http://schemas.openxmlformats.org/officeDocument/2006/relationships/slide" Target="slides/slide32.xml"/><Relationship Id="rId46" Type="http://schemas.openxmlformats.org/officeDocument/2006/relationships/slide" Target="slides/slide40.xml"/><Relationship Id="rId59" Type="http://schemas.openxmlformats.org/officeDocument/2006/relationships/font" Target="fonts/font2.fntdata"/><Relationship Id="rId67" Type="http://schemas.openxmlformats.org/officeDocument/2006/relationships/font" Target="fonts/font10.fntdata"/><Relationship Id="rId20" Type="http://schemas.openxmlformats.org/officeDocument/2006/relationships/slide" Target="slides/slide14.xml"/><Relationship Id="rId41" Type="http://schemas.openxmlformats.org/officeDocument/2006/relationships/slide" Target="slides/slide35.xml"/><Relationship Id="rId54" Type="http://schemas.openxmlformats.org/officeDocument/2006/relationships/slide" Target="slides/slide48.xml"/><Relationship Id="rId62" Type="http://schemas.openxmlformats.org/officeDocument/2006/relationships/font" Target="fonts/font5.fntdata"/><Relationship Id="rId70"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7.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Zástupný objekt pre hlavičku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atin typeface="Arial" panose="020B0604020202020204" pitchFamily="34" charset="0"/>
              </a:defRPr>
            </a:lvl1pPr>
          </a:lstStyle>
          <a:p>
            <a:endParaRPr lang="sk-SK"/>
          </a:p>
        </p:txBody>
      </p:sp>
      <p:sp>
        <p:nvSpPr>
          <p:cNvPr id="3" name="Zástupný objekt pre dátum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atin typeface="Arial" panose="020B0604020202020204" pitchFamily="34" charset="0"/>
              </a:defRPr>
            </a:lvl1pPr>
          </a:lstStyle>
          <a:p>
            <a:fld id="{7F2BC8E8-B321-4A41-81E2-66DEECADF16D}" type="datetimeFigureOut">
              <a:rPr lang="sk-SK" smtClean="0"/>
              <a:pPr/>
              <a:t>19. 11. 2022</a:t>
            </a:fld>
            <a:endParaRPr lang="sk-SK"/>
          </a:p>
        </p:txBody>
      </p:sp>
      <p:sp>
        <p:nvSpPr>
          <p:cNvPr id="4" name="Zástupný objekt pre obrázok snímky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sk-SK"/>
          </a:p>
        </p:txBody>
      </p:sp>
      <p:sp>
        <p:nvSpPr>
          <p:cNvPr id="5" name="Zástupný objekt pre poznámky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6" name="Zástupný objekt pre pätu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atin typeface="Arial" panose="020B0604020202020204" pitchFamily="34" charset="0"/>
              </a:defRPr>
            </a:lvl1pPr>
          </a:lstStyle>
          <a:p>
            <a:endParaRPr lang="sk-SK"/>
          </a:p>
        </p:txBody>
      </p:sp>
      <p:sp>
        <p:nvSpPr>
          <p:cNvPr id="7" name="Zástupný objekt pre číslo snímky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atin typeface="Arial" panose="020B0604020202020204" pitchFamily="34" charset="0"/>
              </a:defRPr>
            </a:lvl1pPr>
          </a:lstStyle>
          <a:p>
            <a:fld id="{80C809F4-7037-43BA-A5AC-76B312C0CADA}" type="slidenum">
              <a:rPr lang="sk-SK" smtClean="0"/>
              <a:pPr/>
              <a:t>‹#›</a:t>
            </a:fld>
            <a:endParaRPr lang="sk-SK"/>
          </a:p>
        </p:txBody>
      </p:sp>
    </p:spTree>
    <p:extLst>
      <p:ext uri="{BB962C8B-B14F-4D97-AF65-F5344CB8AC3E}">
        <p14:creationId xmlns:p14="http://schemas.microsoft.com/office/powerpoint/2010/main" val="196351763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Arial" panose="020B0604020202020204" pitchFamily="34" charset="0"/>
        <a:ea typeface="+mn-ea"/>
        <a:cs typeface="+mn-cs"/>
      </a:defRPr>
    </a:lvl1pPr>
    <a:lvl2pPr marL="457200" algn="l" defTabSz="914400" rtl="0" eaLnBrk="1" latinLnBrk="0" hangingPunct="1">
      <a:defRPr sz="1200" kern="1200">
        <a:solidFill>
          <a:schemeClr val="tx1"/>
        </a:solidFill>
        <a:latin typeface="Arial" panose="020B0604020202020204" pitchFamily="34" charset="0"/>
        <a:ea typeface="+mn-ea"/>
        <a:cs typeface="+mn-cs"/>
      </a:defRPr>
    </a:lvl2pPr>
    <a:lvl3pPr marL="914400" algn="l" defTabSz="914400" rtl="0" eaLnBrk="1" latinLnBrk="0" hangingPunct="1">
      <a:defRPr sz="1200" kern="1200">
        <a:solidFill>
          <a:schemeClr val="tx1"/>
        </a:solidFill>
        <a:latin typeface="Arial" panose="020B0604020202020204" pitchFamily="34" charset="0"/>
        <a:ea typeface="+mn-ea"/>
        <a:cs typeface="+mn-cs"/>
      </a:defRPr>
    </a:lvl3pPr>
    <a:lvl4pPr marL="1371600" algn="l" defTabSz="914400" rtl="0" eaLnBrk="1" latinLnBrk="0" hangingPunct="1">
      <a:defRPr sz="1200" kern="1200">
        <a:solidFill>
          <a:schemeClr val="tx1"/>
        </a:solidFill>
        <a:latin typeface="Arial" panose="020B0604020202020204" pitchFamily="34" charset="0"/>
        <a:ea typeface="+mn-ea"/>
        <a:cs typeface="+mn-cs"/>
      </a:defRPr>
    </a:lvl4pPr>
    <a:lvl5pPr marL="1828800" algn="l" defTabSz="914400" rtl="0" eaLnBrk="1" latinLnBrk="0" hangingPunct="1">
      <a:defRPr sz="1200" kern="1200">
        <a:solidFill>
          <a:schemeClr val="tx1"/>
        </a:solidFill>
        <a:latin typeface="Arial" panose="020B0604020202020204" pitchFamily="34"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objekt pre obrázok snímky 1"/>
          <p:cNvSpPr>
            <a:spLocks noGrp="1" noRot="1" noChangeAspect="1"/>
          </p:cNvSpPr>
          <p:nvPr>
            <p:ph type="sldImg"/>
          </p:nvPr>
        </p:nvSpPr>
        <p:spPr/>
      </p:sp>
      <p:sp>
        <p:nvSpPr>
          <p:cNvPr id="3" name="Zástupný objekt pre poznámky 2"/>
          <p:cNvSpPr>
            <a:spLocks noGrp="1"/>
          </p:cNvSpPr>
          <p:nvPr>
            <p:ph type="body" idx="1"/>
          </p:nvPr>
        </p:nvSpPr>
        <p:spPr/>
        <p:txBody>
          <a:bodyPr/>
          <a:lstStyle/>
          <a:p>
            <a:endParaRPr lang="sk-SK"/>
          </a:p>
        </p:txBody>
      </p:sp>
      <p:sp>
        <p:nvSpPr>
          <p:cNvPr id="4" name="Zástupný objekt pre číslo snímky 3"/>
          <p:cNvSpPr>
            <a:spLocks noGrp="1"/>
          </p:cNvSpPr>
          <p:nvPr>
            <p:ph type="sldNum" sz="quarter" idx="5"/>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80C809F4-7037-43BA-A5AC-76B312C0CADA}" type="slidenum">
              <a:rPr kumimoji="0" lang="sk-SK" sz="1200" b="0"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1</a:t>
            </a:fld>
            <a:endParaRPr kumimoji="0" lang="sk-SK" sz="1200" b="0"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44573669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objekt pre obrázok snímky 1"/>
          <p:cNvSpPr>
            <a:spLocks noGrp="1" noRot="1" noChangeAspect="1"/>
          </p:cNvSpPr>
          <p:nvPr>
            <p:ph type="sldImg"/>
          </p:nvPr>
        </p:nvSpPr>
        <p:spPr/>
      </p:sp>
      <p:sp>
        <p:nvSpPr>
          <p:cNvPr id="3" name="Zástupný objekt pre poznámky 2"/>
          <p:cNvSpPr>
            <a:spLocks noGrp="1"/>
          </p:cNvSpPr>
          <p:nvPr>
            <p:ph type="body" idx="1"/>
          </p:nvPr>
        </p:nvSpPr>
        <p:spPr/>
        <p:txBody>
          <a:bodyPr/>
          <a:lstStyle/>
          <a:p>
            <a:endParaRPr lang="sk-SK"/>
          </a:p>
        </p:txBody>
      </p:sp>
      <p:sp>
        <p:nvSpPr>
          <p:cNvPr id="4" name="Zástupný objekt pre číslo snímky 3"/>
          <p:cNvSpPr>
            <a:spLocks noGrp="1"/>
          </p:cNvSpPr>
          <p:nvPr>
            <p:ph type="sldNum" sz="quarter" idx="5"/>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80C809F4-7037-43BA-A5AC-76B312C0CADA}" type="slidenum">
              <a:rPr kumimoji="0" lang="sk-SK" sz="1200" b="0"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3</a:t>
            </a:fld>
            <a:endParaRPr kumimoji="0" lang="sk-SK" sz="1200" b="0"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47684330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Úvodná snímka">
    <p:spTree>
      <p:nvGrpSpPr>
        <p:cNvPr id="1" name=""/>
        <p:cNvGrpSpPr/>
        <p:nvPr/>
      </p:nvGrpSpPr>
      <p:grpSpPr>
        <a:xfrm>
          <a:off x="0" y="0"/>
          <a:ext cx="0" cy="0"/>
          <a:chOff x="0" y="0"/>
          <a:chExt cx="0" cy="0"/>
        </a:xfrm>
      </p:grpSpPr>
      <p:sp>
        <p:nvSpPr>
          <p:cNvPr id="2" name="Title 1"/>
          <p:cNvSpPr>
            <a:spLocks noGrp="1"/>
          </p:cNvSpPr>
          <p:nvPr>
            <p:ph type="ctrTitle"/>
          </p:nvPr>
        </p:nvSpPr>
        <p:spPr>
          <a:xfrm>
            <a:off x="1905000" y="1402954"/>
            <a:ext cx="11430000" cy="2984500"/>
          </a:xfrm>
        </p:spPr>
        <p:txBody>
          <a:bodyPr anchor="b"/>
          <a:lstStyle>
            <a:lvl1pPr algn="ctr">
              <a:defRPr sz="7500"/>
            </a:lvl1pPr>
          </a:lstStyle>
          <a:p>
            <a:r>
              <a:rPr lang="sk-SK"/>
              <a:t>Kliknutím upravte štýl predlohy nadpisu</a:t>
            </a:r>
            <a:endParaRPr lang="en-US" dirty="0"/>
          </a:p>
        </p:txBody>
      </p:sp>
      <p:sp>
        <p:nvSpPr>
          <p:cNvPr id="3" name="Subtitle 2"/>
          <p:cNvSpPr>
            <a:spLocks noGrp="1"/>
          </p:cNvSpPr>
          <p:nvPr>
            <p:ph type="subTitle" idx="1"/>
          </p:nvPr>
        </p:nvSpPr>
        <p:spPr>
          <a:xfrm>
            <a:off x="1905000" y="4502547"/>
            <a:ext cx="11430000" cy="2069703"/>
          </a:xfrm>
        </p:spPr>
        <p:txBody>
          <a:bodyPr/>
          <a:lstStyle>
            <a:lvl1pPr marL="0" indent="0" algn="ctr">
              <a:buNone/>
              <a:defRPr sz="3000"/>
            </a:lvl1pPr>
            <a:lvl2pPr marL="571500" indent="0" algn="ctr">
              <a:buNone/>
              <a:defRPr sz="2500"/>
            </a:lvl2pPr>
            <a:lvl3pPr marL="1143000" indent="0" algn="ctr">
              <a:buNone/>
              <a:defRPr sz="2250"/>
            </a:lvl3pPr>
            <a:lvl4pPr marL="1714500" indent="0" algn="ctr">
              <a:buNone/>
              <a:defRPr sz="2000"/>
            </a:lvl4pPr>
            <a:lvl5pPr marL="2286000" indent="0" algn="ctr">
              <a:buNone/>
              <a:defRPr sz="2000"/>
            </a:lvl5pPr>
            <a:lvl6pPr marL="2857500" indent="0" algn="ctr">
              <a:buNone/>
              <a:defRPr sz="2000"/>
            </a:lvl6pPr>
            <a:lvl7pPr marL="3429000" indent="0" algn="ctr">
              <a:buNone/>
              <a:defRPr sz="2000"/>
            </a:lvl7pPr>
            <a:lvl8pPr marL="4000500" indent="0" algn="ctr">
              <a:buNone/>
              <a:defRPr sz="2000"/>
            </a:lvl8pPr>
            <a:lvl9pPr marL="4572000" indent="0" algn="ctr">
              <a:buNone/>
              <a:defRPr sz="2000"/>
            </a:lvl9pPr>
          </a:lstStyle>
          <a:p>
            <a:r>
              <a:rPr lang="sk-SK"/>
              <a:t>Kliknutím upravte štýl predlohy podnadpisu</a:t>
            </a:r>
            <a:endParaRPr lang="en-US" dirty="0"/>
          </a:p>
        </p:txBody>
      </p:sp>
      <p:sp>
        <p:nvSpPr>
          <p:cNvPr id="4" name="Date Placeholder 3"/>
          <p:cNvSpPr>
            <a:spLocks noGrp="1"/>
          </p:cNvSpPr>
          <p:nvPr>
            <p:ph type="dt" sz="half" idx="10"/>
          </p:nvPr>
        </p:nvSpPr>
        <p:spPr/>
        <p:txBody>
          <a:bodyPr/>
          <a:lstStyle/>
          <a:p>
            <a:fld id="{D03EA5D2-F9F7-4CFA-8775-4DBF9060EA8D}" type="datetimeFigureOut">
              <a:rPr lang="sk-SK" smtClean="0"/>
              <a:t>19. 11. 2022</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22052302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Content Placeholder 2"/>
          <p:cNvSpPr>
            <a:spLocks noGrp="1"/>
          </p:cNvSpPr>
          <p:nvPr>
            <p:ph idx="1"/>
          </p:nvPr>
        </p:nvSpPr>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10"/>
          </p:nvPr>
        </p:nvSpPr>
        <p:spPr/>
        <p:txBody>
          <a:bodyPr/>
          <a:lstStyle/>
          <a:p>
            <a:fld id="{D03EA5D2-F9F7-4CFA-8775-4DBF9060EA8D}" type="datetimeFigureOut">
              <a:rPr lang="sk-SK" smtClean="0"/>
              <a:t>19. 11. 2022</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260406141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Hlavička sekcie">
    <p:spTree>
      <p:nvGrpSpPr>
        <p:cNvPr id="1" name=""/>
        <p:cNvGrpSpPr/>
        <p:nvPr/>
      </p:nvGrpSpPr>
      <p:grpSpPr>
        <a:xfrm>
          <a:off x="0" y="0"/>
          <a:ext cx="0" cy="0"/>
          <a:chOff x="0" y="0"/>
          <a:chExt cx="0" cy="0"/>
        </a:xfrm>
      </p:grpSpPr>
      <p:sp>
        <p:nvSpPr>
          <p:cNvPr id="2" name="Title 1"/>
          <p:cNvSpPr>
            <a:spLocks noGrp="1"/>
          </p:cNvSpPr>
          <p:nvPr>
            <p:ph type="title"/>
          </p:nvPr>
        </p:nvSpPr>
        <p:spPr>
          <a:xfrm>
            <a:off x="1039813" y="2137173"/>
            <a:ext cx="13144500" cy="3565921"/>
          </a:xfrm>
        </p:spPr>
        <p:txBody>
          <a:bodyPr anchor="b"/>
          <a:lstStyle>
            <a:lvl1pPr>
              <a:defRPr sz="7500"/>
            </a:lvl1pPr>
          </a:lstStyle>
          <a:p>
            <a:r>
              <a:rPr lang="sk-SK"/>
              <a:t>Kliknutím upravte štýl predlohy nadpisu</a:t>
            </a:r>
            <a:endParaRPr lang="en-US" dirty="0"/>
          </a:p>
        </p:txBody>
      </p:sp>
      <p:sp>
        <p:nvSpPr>
          <p:cNvPr id="3" name="Text Placeholder 2"/>
          <p:cNvSpPr>
            <a:spLocks noGrp="1"/>
          </p:cNvSpPr>
          <p:nvPr>
            <p:ph type="body" idx="1"/>
          </p:nvPr>
        </p:nvSpPr>
        <p:spPr>
          <a:xfrm>
            <a:off x="1039813" y="5736829"/>
            <a:ext cx="13144500" cy="1875234"/>
          </a:xfrm>
        </p:spPr>
        <p:txBody>
          <a:bodyPr/>
          <a:lstStyle>
            <a:lvl1pPr marL="0" indent="0">
              <a:buNone/>
              <a:defRPr sz="3000">
                <a:solidFill>
                  <a:schemeClr val="tx1">
                    <a:tint val="75000"/>
                  </a:schemeClr>
                </a:solidFill>
              </a:defRPr>
            </a:lvl1pPr>
            <a:lvl2pPr marL="571500" indent="0">
              <a:buNone/>
              <a:defRPr sz="2500">
                <a:solidFill>
                  <a:schemeClr val="tx1">
                    <a:tint val="75000"/>
                  </a:schemeClr>
                </a:solidFill>
              </a:defRPr>
            </a:lvl2pPr>
            <a:lvl3pPr marL="1143000" indent="0">
              <a:buNone/>
              <a:defRPr sz="2250">
                <a:solidFill>
                  <a:schemeClr val="tx1">
                    <a:tint val="75000"/>
                  </a:schemeClr>
                </a:solidFill>
              </a:defRPr>
            </a:lvl3pPr>
            <a:lvl4pPr marL="1714500" indent="0">
              <a:buNone/>
              <a:defRPr sz="2000">
                <a:solidFill>
                  <a:schemeClr val="tx1">
                    <a:tint val="75000"/>
                  </a:schemeClr>
                </a:solidFill>
              </a:defRPr>
            </a:lvl4pPr>
            <a:lvl5pPr marL="2286000" indent="0">
              <a:buNone/>
              <a:defRPr sz="2000">
                <a:solidFill>
                  <a:schemeClr val="tx1">
                    <a:tint val="75000"/>
                  </a:schemeClr>
                </a:solidFill>
              </a:defRPr>
            </a:lvl5pPr>
            <a:lvl6pPr marL="2857500" indent="0">
              <a:buNone/>
              <a:defRPr sz="2000">
                <a:solidFill>
                  <a:schemeClr val="tx1">
                    <a:tint val="75000"/>
                  </a:schemeClr>
                </a:solidFill>
              </a:defRPr>
            </a:lvl6pPr>
            <a:lvl7pPr marL="3429000" indent="0">
              <a:buNone/>
              <a:defRPr sz="2000">
                <a:solidFill>
                  <a:schemeClr val="tx1">
                    <a:tint val="75000"/>
                  </a:schemeClr>
                </a:solidFill>
              </a:defRPr>
            </a:lvl7pPr>
            <a:lvl8pPr marL="4000500" indent="0">
              <a:buNone/>
              <a:defRPr sz="2000">
                <a:solidFill>
                  <a:schemeClr val="tx1">
                    <a:tint val="75000"/>
                  </a:schemeClr>
                </a:solidFill>
              </a:defRPr>
            </a:lvl8pPr>
            <a:lvl9pPr marL="4572000" indent="0">
              <a:buNone/>
              <a:defRPr sz="2000">
                <a:solidFill>
                  <a:schemeClr val="tx1">
                    <a:tint val="75000"/>
                  </a:schemeClr>
                </a:solidFill>
              </a:defRPr>
            </a:lvl9pPr>
          </a:lstStyle>
          <a:p>
            <a:pPr lvl="0"/>
            <a:r>
              <a:rPr lang="sk-SK"/>
              <a:t>Kliknite sem a upravte štýly predlohy textu</a:t>
            </a:r>
          </a:p>
        </p:txBody>
      </p:sp>
      <p:sp>
        <p:nvSpPr>
          <p:cNvPr id="4" name="Date Placeholder 3"/>
          <p:cNvSpPr>
            <a:spLocks noGrp="1"/>
          </p:cNvSpPr>
          <p:nvPr>
            <p:ph type="dt" sz="half" idx="10"/>
          </p:nvPr>
        </p:nvSpPr>
        <p:spPr/>
        <p:txBody>
          <a:bodyPr/>
          <a:lstStyle/>
          <a:p>
            <a:fld id="{D03EA5D2-F9F7-4CFA-8775-4DBF9060EA8D}" type="datetimeFigureOut">
              <a:rPr lang="sk-SK" smtClean="0"/>
              <a:t>19. 11. 2022</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317944041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Content Placeholder 2"/>
          <p:cNvSpPr>
            <a:spLocks noGrp="1"/>
          </p:cNvSpPr>
          <p:nvPr>
            <p:ph sz="half" idx="1"/>
          </p:nvPr>
        </p:nvSpPr>
        <p:spPr>
          <a:xfrm>
            <a:off x="1047750" y="2282031"/>
            <a:ext cx="6477000" cy="5439173"/>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Content Placeholder 3"/>
          <p:cNvSpPr>
            <a:spLocks noGrp="1"/>
          </p:cNvSpPr>
          <p:nvPr>
            <p:ph sz="half" idx="2"/>
          </p:nvPr>
        </p:nvSpPr>
        <p:spPr>
          <a:xfrm>
            <a:off x="7715250" y="2282031"/>
            <a:ext cx="6477000" cy="5439173"/>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5" name="Date Placeholder 4"/>
          <p:cNvSpPr>
            <a:spLocks noGrp="1"/>
          </p:cNvSpPr>
          <p:nvPr>
            <p:ph type="dt" sz="half" idx="10"/>
          </p:nvPr>
        </p:nvSpPr>
        <p:spPr/>
        <p:txBody>
          <a:bodyPr/>
          <a:lstStyle/>
          <a:p>
            <a:fld id="{D03EA5D2-F9F7-4CFA-8775-4DBF9060EA8D}" type="datetimeFigureOut">
              <a:rPr lang="sk-SK" smtClean="0"/>
              <a:t>19. 11. 2022</a:t>
            </a:fld>
            <a:endParaRPr lang="sk-SK"/>
          </a:p>
        </p:txBody>
      </p:sp>
      <p:sp>
        <p:nvSpPr>
          <p:cNvPr id="6" name="Footer Placeholder 5"/>
          <p:cNvSpPr>
            <a:spLocks noGrp="1"/>
          </p:cNvSpPr>
          <p:nvPr>
            <p:ph type="ftr" sz="quarter" idx="11"/>
          </p:nvPr>
        </p:nvSpPr>
        <p:spPr/>
        <p:txBody>
          <a:bodyPr/>
          <a:lstStyle/>
          <a:p>
            <a:endParaRPr lang="sk-SK"/>
          </a:p>
        </p:txBody>
      </p:sp>
      <p:sp>
        <p:nvSpPr>
          <p:cNvPr id="7" name="Slide Number Placeholder 6"/>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88534118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Porovnanie">
    <p:spTree>
      <p:nvGrpSpPr>
        <p:cNvPr id="1" name=""/>
        <p:cNvGrpSpPr/>
        <p:nvPr/>
      </p:nvGrpSpPr>
      <p:grpSpPr>
        <a:xfrm>
          <a:off x="0" y="0"/>
          <a:ext cx="0" cy="0"/>
          <a:chOff x="0" y="0"/>
          <a:chExt cx="0" cy="0"/>
        </a:xfrm>
      </p:grpSpPr>
      <p:sp>
        <p:nvSpPr>
          <p:cNvPr id="2" name="Title 1"/>
          <p:cNvSpPr>
            <a:spLocks noGrp="1"/>
          </p:cNvSpPr>
          <p:nvPr>
            <p:ph type="title"/>
          </p:nvPr>
        </p:nvSpPr>
        <p:spPr>
          <a:xfrm>
            <a:off x="1049735" y="456407"/>
            <a:ext cx="13144500" cy="1656954"/>
          </a:xfrm>
        </p:spPr>
        <p:txBody>
          <a:bodyPr/>
          <a:lstStyle/>
          <a:p>
            <a:r>
              <a:rPr lang="sk-SK"/>
              <a:t>Kliknutím upravte štýl predlohy nadpisu</a:t>
            </a:r>
            <a:endParaRPr lang="en-US" dirty="0"/>
          </a:p>
        </p:txBody>
      </p:sp>
      <p:sp>
        <p:nvSpPr>
          <p:cNvPr id="3" name="Text Placeholder 2"/>
          <p:cNvSpPr>
            <a:spLocks noGrp="1"/>
          </p:cNvSpPr>
          <p:nvPr>
            <p:ph type="body" idx="1"/>
          </p:nvPr>
        </p:nvSpPr>
        <p:spPr>
          <a:xfrm>
            <a:off x="1049736" y="2101454"/>
            <a:ext cx="6447234" cy="1029890"/>
          </a:xfrm>
        </p:spPr>
        <p:txBody>
          <a:bodyPr anchor="b"/>
          <a:lstStyle>
            <a:lvl1pPr marL="0" indent="0">
              <a:buNone/>
              <a:defRPr sz="3000" b="1"/>
            </a:lvl1pPr>
            <a:lvl2pPr marL="571500" indent="0">
              <a:buNone/>
              <a:defRPr sz="2500" b="1"/>
            </a:lvl2pPr>
            <a:lvl3pPr marL="1143000" indent="0">
              <a:buNone/>
              <a:defRPr sz="2250" b="1"/>
            </a:lvl3pPr>
            <a:lvl4pPr marL="1714500" indent="0">
              <a:buNone/>
              <a:defRPr sz="2000" b="1"/>
            </a:lvl4pPr>
            <a:lvl5pPr marL="2286000" indent="0">
              <a:buNone/>
              <a:defRPr sz="2000" b="1"/>
            </a:lvl5pPr>
            <a:lvl6pPr marL="2857500" indent="0">
              <a:buNone/>
              <a:defRPr sz="2000" b="1"/>
            </a:lvl6pPr>
            <a:lvl7pPr marL="3429000" indent="0">
              <a:buNone/>
              <a:defRPr sz="2000" b="1"/>
            </a:lvl7pPr>
            <a:lvl8pPr marL="4000500" indent="0">
              <a:buNone/>
              <a:defRPr sz="2000" b="1"/>
            </a:lvl8pPr>
            <a:lvl9pPr marL="4572000" indent="0">
              <a:buNone/>
              <a:defRPr sz="2000" b="1"/>
            </a:lvl9pPr>
          </a:lstStyle>
          <a:p>
            <a:pPr lvl="0"/>
            <a:r>
              <a:rPr lang="sk-SK"/>
              <a:t>Kliknite sem a upravte štýly predlohy textu</a:t>
            </a:r>
          </a:p>
        </p:txBody>
      </p:sp>
      <p:sp>
        <p:nvSpPr>
          <p:cNvPr id="4" name="Content Placeholder 3"/>
          <p:cNvSpPr>
            <a:spLocks noGrp="1"/>
          </p:cNvSpPr>
          <p:nvPr>
            <p:ph sz="half" idx="2"/>
          </p:nvPr>
        </p:nvSpPr>
        <p:spPr>
          <a:xfrm>
            <a:off x="1049736" y="3131344"/>
            <a:ext cx="6447234" cy="4605735"/>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5" name="Text Placeholder 4"/>
          <p:cNvSpPr>
            <a:spLocks noGrp="1"/>
          </p:cNvSpPr>
          <p:nvPr>
            <p:ph type="body" sz="quarter" idx="3"/>
          </p:nvPr>
        </p:nvSpPr>
        <p:spPr>
          <a:xfrm>
            <a:off x="7715250" y="2101454"/>
            <a:ext cx="6478985" cy="1029890"/>
          </a:xfrm>
        </p:spPr>
        <p:txBody>
          <a:bodyPr anchor="b"/>
          <a:lstStyle>
            <a:lvl1pPr marL="0" indent="0">
              <a:buNone/>
              <a:defRPr sz="3000" b="1"/>
            </a:lvl1pPr>
            <a:lvl2pPr marL="571500" indent="0">
              <a:buNone/>
              <a:defRPr sz="2500" b="1"/>
            </a:lvl2pPr>
            <a:lvl3pPr marL="1143000" indent="0">
              <a:buNone/>
              <a:defRPr sz="2250" b="1"/>
            </a:lvl3pPr>
            <a:lvl4pPr marL="1714500" indent="0">
              <a:buNone/>
              <a:defRPr sz="2000" b="1"/>
            </a:lvl4pPr>
            <a:lvl5pPr marL="2286000" indent="0">
              <a:buNone/>
              <a:defRPr sz="2000" b="1"/>
            </a:lvl5pPr>
            <a:lvl6pPr marL="2857500" indent="0">
              <a:buNone/>
              <a:defRPr sz="2000" b="1"/>
            </a:lvl6pPr>
            <a:lvl7pPr marL="3429000" indent="0">
              <a:buNone/>
              <a:defRPr sz="2000" b="1"/>
            </a:lvl7pPr>
            <a:lvl8pPr marL="4000500" indent="0">
              <a:buNone/>
              <a:defRPr sz="2000" b="1"/>
            </a:lvl8pPr>
            <a:lvl9pPr marL="4572000" indent="0">
              <a:buNone/>
              <a:defRPr sz="2000" b="1"/>
            </a:lvl9pPr>
          </a:lstStyle>
          <a:p>
            <a:pPr lvl="0"/>
            <a:r>
              <a:rPr lang="sk-SK"/>
              <a:t>Kliknite sem a upravte štýly predlohy textu</a:t>
            </a:r>
          </a:p>
        </p:txBody>
      </p:sp>
      <p:sp>
        <p:nvSpPr>
          <p:cNvPr id="6" name="Content Placeholder 5"/>
          <p:cNvSpPr>
            <a:spLocks noGrp="1"/>
          </p:cNvSpPr>
          <p:nvPr>
            <p:ph sz="quarter" idx="4"/>
          </p:nvPr>
        </p:nvSpPr>
        <p:spPr>
          <a:xfrm>
            <a:off x="7715250" y="3131344"/>
            <a:ext cx="6478985" cy="4605735"/>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7" name="Date Placeholder 6"/>
          <p:cNvSpPr>
            <a:spLocks noGrp="1"/>
          </p:cNvSpPr>
          <p:nvPr>
            <p:ph type="dt" sz="half" idx="10"/>
          </p:nvPr>
        </p:nvSpPr>
        <p:spPr/>
        <p:txBody>
          <a:bodyPr/>
          <a:lstStyle/>
          <a:p>
            <a:fld id="{D03EA5D2-F9F7-4CFA-8775-4DBF9060EA8D}" type="datetimeFigureOut">
              <a:rPr lang="sk-SK" smtClean="0"/>
              <a:t>19. 11. 2022</a:t>
            </a:fld>
            <a:endParaRPr lang="sk-SK"/>
          </a:p>
        </p:txBody>
      </p:sp>
      <p:sp>
        <p:nvSpPr>
          <p:cNvPr id="8" name="Footer Placeholder 7"/>
          <p:cNvSpPr>
            <a:spLocks noGrp="1"/>
          </p:cNvSpPr>
          <p:nvPr>
            <p:ph type="ftr" sz="quarter" idx="11"/>
          </p:nvPr>
        </p:nvSpPr>
        <p:spPr/>
        <p:txBody>
          <a:bodyPr/>
          <a:lstStyle/>
          <a:p>
            <a:endParaRPr lang="sk-SK"/>
          </a:p>
        </p:txBody>
      </p:sp>
      <p:sp>
        <p:nvSpPr>
          <p:cNvPr id="9" name="Slide Number Placeholder 8"/>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144493433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Len nadpi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Date Placeholder 2"/>
          <p:cNvSpPr>
            <a:spLocks noGrp="1"/>
          </p:cNvSpPr>
          <p:nvPr>
            <p:ph type="dt" sz="half" idx="10"/>
          </p:nvPr>
        </p:nvSpPr>
        <p:spPr/>
        <p:txBody>
          <a:bodyPr/>
          <a:lstStyle/>
          <a:p>
            <a:fld id="{D03EA5D2-F9F7-4CFA-8775-4DBF9060EA8D}" type="datetimeFigureOut">
              <a:rPr lang="sk-SK" smtClean="0"/>
              <a:t>19. 11. 2022</a:t>
            </a:fld>
            <a:endParaRPr lang="sk-SK"/>
          </a:p>
        </p:txBody>
      </p:sp>
      <p:sp>
        <p:nvSpPr>
          <p:cNvPr id="4" name="Footer Placeholder 3"/>
          <p:cNvSpPr>
            <a:spLocks noGrp="1"/>
          </p:cNvSpPr>
          <p:nvPr>
            <p:ph type="ftr" sz="quarter" idx="11"/>
          </p:nvPr>
        </p:nvSpPr>
        <p:spPr/>
        <p:txBody>
          <a:bodyPr/>
          <a:lstStyle/>
          <a:p>
            <a:endParaRPr lang="sk-SK"/>
          </a:p>
        </p:txBody>
      </p:sp>
      <p:sp>
        <p:nvSpPr>
          <p:cNvPr id="5" name="Slide Number Placeholder 4"/>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354628167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Prázdna">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03EA5D2-F9F7-4CFA-8775-4DBF9060EA8D}" type="datetimeFigureOut">
              <a:rPr lang="sk-SK" smtClean="0"/>
              <a:t>19. 11. 2022</a:t>
            </a:fld>
            <a:endParaRPr lang="sk-SK"/>
          </a:p>
        </p:txBody>
      </p:sp>
      <p:sp>
        <p:nvSpPr>
          <p:cNvPr id="3" name="Footer Placeholder 2"/>
          <p:cNvSpPr>
            <a:spLocks noGrp="1"/>
          </p:cNvSpPr>
          <p:nvPr>
            <p:ph type="ftr" sz="quarter" idx="11"/>
          </p:nvPr>
        </p:nvSpPr>
        <p:spPr/>
        <p:txBody>
          <a:bodyPr/>
          <a:lstStyle/>
          <a:p>
            <a:endParaRPr lang="sk-SK"/>
          </a:p>
        </p:txBody>
      </p:sp>
      <p:sp>
        <p:nvSpPr>
          <p:cNvPr id="4" name="Slide Number Placeholder 3"/>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249133034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Obsah s popisom">
    <p:spTree>
      <p:nvGrpSpPr>
        <p:cNvPr id="1" name=""/>
        <p:cNvGrpSpPr/>
        <p:nvPr/>
      </p:nvGrpSpPr>
      <p:grpSpPr>
        <a:xfrm>
          <a:off x="0" y="0"/>
          <a:ext cx="0" cy="0"/>
          <a:chOff x="0" y="0"/>
          <a:chExt cx="0" cy="0"/>
        </a:xfrm>
      </p:grpSpPr>
      <p:sp>
        <p:nvSpPr>
          <p:cNvPr id="2" name="Title 1"/>
          <p:cNvSpPr>
            <a:spLocks noGrp="1"/>
          </p:cNvSpPr>
          <p:nvPr>
            <p:ph type="title"/>
          </p:nvPr>
        </p:nvSpPr>
        <p:spPr>
          <a:xfrm>
            <a:off x="1049736" y="571500"/>
            <a:ext cx="4915296" cy="2000250"/>
          </a:xfrm>
        </p:spPr>
        <p:txBody>
          <a:bodyPr anchor="b"/>
          <a:lstStyle>
            <a:lvl1pPr>
              <a:defRPr sz="4000"/>
            </a:lvl1pPr>
          </a:lstStyle>
          <a:p>
            <a:r>
              <a:rPr lang="sk-SK"/>
              <a:t>Kliknutím upravte štýl predlohy nadpisu</a:t>
            </a:r>
            <a:endParaRPr lang="en-US" dirty="0"/>
          </a:p>
        </p:txBody>
      </p:sp>
      <p:sp>
        <p:nvSpPr>
          <p:cNvPr id="3" name="Content Placeholder 2"/>
          <p:cNvSpPr>
            <a:spLocks noGrp="1"/>
          </p:cNvSpPr>
          <p:nvPr>
            <p:ph idx="1"/>
          </p:nvPr>
        </p:nvSpPr>
        <p:spPr>
          <a:xfrm>
            <a:off x="6478985" y="1234282"/>
            <a:ext cx="7715250" cy="6092031"/>
          </a:xfrm>
        </p:spPr>
        <p:txBody>
          <a:bodyPr/>
          <a:lstStyle>
            <a:lvl1pPr>
              <a:defRPr sz="4000"/>
            </a:lvl1pPr>
            <a:lvl2pPr>
              <a:defRPr sz="3500"/>
            </a:lvl2pPr>
            <a:lvl3pPr>
              <a:defRPr sz="3000"/>
            </a:lvl3pPr>
            <a:lvl4pPr>
              <a:defRPr sz="2500"/>
            </a:lvl4pPr>
            <a:lvl5pPr>
              <a:defRPr sz="2500"/>
            </a:lvl5pPr>
            <a:lvl6pPr>
              <a:defRPr sz="2500"/>
            </a:lvl6pPr>
            <a:lvl7pPr>
              <a:defRPr sz="2500"/>
            </a:lvl7pPr>
            <a:lvl8pPr>
              <a:defRPr sz="2500"/>
            </a:lvl8pPr>
            <a:lvl9pPr>
              <a:defRPr sz="2500"/>
            </a:lvl9p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Text Placeholder 3"/>
          <p:cNvSpPr>
            <a:spLocks noGrp="1"/>
          </p:cNvSpPr>
          <p:nvPr>
            <p:ph type="body" sz="half" idx="2"/>
          </p:nvPr>
        </p:nvSpPr>
        <p:spPr>
          <a:xfrm>
            <a:off x="1049736" y="2571750"/>
            <a:ext cx="4915296" cy="4764485"/>
          </a:xfrm>
        </p:spPr>
        <p:txBody>
          <a:bodyPr/>
          <a:lstStyle>
            <a:lvl1pPr marL="0" indent="0">
              <a:buNone/>
              <a:defRPr sz="2000"/>
            </a:lvl1pPr>
            <a:lvl2pPr marL="571500" indent="0">
              <a:buNone/>
              <a:defRPr sz="1750"/>
            </a:lvl2pPr>
            <a:lvl3pPr marL="1143000" indent="0">
              <a:buNone/>
              <a:defRPr sz="1500"/>
            </a:lvl3pPr>
            <a:lvl4pPr marL="1714500" indent="0">
              <a:buNone/>
              <a:defRPr sz="1250"/>
            </a:lvl4pPr>
            <a:lvl5pPr marL="2286000" indent="0">
              <a:buNone/>
              <a:defRPr sz="1250"/>
            </a:lvl5pPr>
            <a:lvl6pPr marL="2857500" indent="0">
              <a:buNone/>
              <a:defRPr sz="1250"/>
            </a:lvl6pPr>
            <a:lvl7pPr marL="3429000" indent="0">
              <a:buNone/>
              <a:defRPr sz="1250"/>
            </a:lvl7pPr>
            <a:lvl8pPr marL="4000500" indent="0">
              <a:buNone/>
              <a:defRPr sz="1250"/>
            </a:lvl8pPr>
            <a:lvl9pPr marL="4572000" indent="0">
              <a:buNone/>
              <a:defRPr sz="1250"/>
            </a:lvl9pPr>
          </a:lstStyle>
          <a:p>
            <a:pPr lvl="0"/>
            <a:r>
              <a:rPr lang="sk-SK"/>
              <a:t>Kliknite sem a upravte štýly predlohy textu</a:t>
            </a:r>
          </a:p>
        </p:txBody>
      </p:sp>
      <p:sp>
        <p:nvSpPr>
          <p:cNvPr id="5" name="Date Placeholder 4"/>
          <p:cNvSpPr>
            <a:spLocks noGrp="1"/>
          </p:cNvSpPr>
          <p:nvPr>
            <p:ph type="dt" sz="half" idx="10"/>
          </p:nvPr>
        </p:nvSpPr>
        <p:spPr/>
        <p:txBody>
          <a:bodyPr/>
          <a:lstStyle/>
          <a:p>
            <a:fld id="{D03EA5D2-F9F7-4CFA-8775-4DBF9060EA8D}" type="datetimeFigureOut">
              <a:rPr lang="sk-SK" smtClean="0"/>
              <a:t>19. 11. 2022</a:t>
            </a:fld>
            <a:endParaRPr lang="sk-SK"/>
          </a:p>
        </p:txBody>
      </p:sp>
      <p:sp>
        <p:nvSpPr>
          <p:cNvPr id="6" name="Footer Placeholder 5"/>
          <p:cNvSpPr>
            <a:spLocks noGrp="1"/>
          </p:cNvSpPr>
          <p:nvPr>
            <p:ph type="ftr" sz="quarter" idx="11"/>
          </p:nvPr>
        </p:nvSpPr>
        <p:spPr/>
        <p:txBody>
          <a:bodyPr/>
          <a:lstStyle/>
          <a:p>
            <a:endParaRPr lang="sk-SK"/>
          </a:p>
        </p:txBody>
      </p:sp>
      <p:sp>
        <p:nvSpPr>
          <p:cNvPr id="7" name="Slide Number Placeholder 6"/>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149239260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Obrázok s popisom">
    <p:spTree>
      <p:nvGrpSpPr>
        <p:cNvPr id="1" name=""/>
        <p:cNvGrpSpPr/>
        <p:nvPr/>
      </p:nvGrpSpPr>
      <p:grpSpPr>
        <a:xfrm>
          <a:off x="0" y="0"/>
          <a:ext cx="0" cy="0"/>
          <a:chOff x="0" y="0"/>
          <a:chExt cx="0" cy="0"/>
        </a:xfrm>
      </p:grpSpPr>
      <p:sp>
        <p:nvSpPr>
          <p:cNvPr id="2" name="Title 1"/>
          <p:cNvSpPr>
            <a:spLocks noGrp="1"/>
          </p:cNvSpPr>
          <p:nvPr>
            <p:ph type="title"/>
          </p:nvPr>
        </p:nvSpPr>
        <p:spPr>
          <a:xfrm>
            <a:off x="1049736" y="571500"/>
            <a:ext cx="4915296" cy="2000250"/>
          </a:xfrm>
        </p:spPr>
        <p:txBody>
          <a:bodyPr anchor="b"/>
          <a:lstStyle>
            <a:lvl1pPr>
              <a:defRPr sz="4000"/>
            </a:lvl1pPr>
          </a:lstStyle>
          <a:p>
            <a:r>
              <a:rPr lang="sk-SK"/>
              <a:t>Kliknutím upravte štýl predlohy nadpisu</a:t>
            </a:r>
            <a:endParaRPr lang="en-US" dirty="0"/>
          </a:p>
        </p:txBody>
      </p:sp>
      <p:sp>
        <p:nvSpPr>
          <p:cNvPr id="3" name="Picture Placeholder 2"/>
          <p:cNvSpPr>
            <a:spLocks noGrp="1" noChangeAspect="1"/>
          </p:cNvSpPr>
          <p:nvPr>
            <p:ph type="pic" idx="1"/>
          </p:nvPr>
        </p:nvSpPr>
        <p:spPr>
          <a:xfrm>
            <a:off x="6478985" y="1234282"/>
            <a:ext cx="7715250" cy="6092031"/>
          </a:xfrm>
        </p:spPr>
        <p:txBody>
          <a:bodyPr anchor="t"/>
          <a:lstStyle>
            <a:lvl1pPr marL="0" indent="0">
              <a:buNone/>
              <a:defRPr sz="4000"/>
            </a:lvl1pPr>
            <a:lvl2pPr marL="571500" indent="0">
              <a:buNone/>
              <a:defRPr sz="3500"/>
            </a:lvl2pPr>
            <a:lvl3pPr marL="1143000" indent="0">
              <a:buNone/>
              <a:defRPr sz="3000"/>
            </a:lvl3pPr>
            <a:lvl4pPr marL="1714500" indent="0">
              <a:buNone/>
              <a:defRPr sz="2500"/>
            </a:lvl4pPr>
            <a:lvl5pPr marL="2286000" indent="0">
              <a:buNone/>
              <a:defRPr sz="2500"/>
            </a:lvl5pPr>
            <a:lvl6pPr marL="2857500" indent="0">
              <a:buNone/>
              <a:defRPr sz="2500"/>
            </a:lvl6pPr>
            <a:lvl7pPr marL="3429000" indent="0">
              <a:buNone/>
              <a:defRPr sz="2500"/>
            </a:lvl7pPr>
            <a:lvl8pPr marL="4000500" indent="0">
              <a:buNone/>
              <a:defRPr sz="2500"/>
            </a:lvl8pPr>
            <a:lvl9pPr marL="4572000" indent="0">
              <a:buNone/>
              <a:defRPr sz="2500"/>
            </a:lvl9pPr>
          </a:lstStyle>
          <a:p>
            <a:r>
              <a:rPr lang="sk-SK"/>
              <a:t>Kliknutím na ikonu pridáte obrázok</a:t>
            </a:r>
            <a:endParaRPr lang="en-US" dirty="0"/>
          </a:p>
        </p:txBody>
      </p:sp>
      <p:sp>
        <p:nvSpPr>
          <p:cNvPr id="4" name="Text Placeholder 3"/>
          <p:cNvSpPr>
            <a:spLocks noGrp="1"/>
          </p:cNvSpPr>
          <p:nvPr>
            <p:ph type="body" sz="half" idx="2"/>
          </p:nvPr>
        </p:nvSpPr>
        <p:spPr>
          <a:xfrm>
            <a:off x="1049736" y="2571750"/>
            <a:ext cx="4915296" cy="4764485"/>
          </a:xfrm>
        </p:spPr>
        <p:txBody>
          <a:bodyPr/>
          <a:lstStyle>
            <a:lvl1pPr marL="0" indent="0">
              <a:buNone/>
              <a:defRPr sz="2000"/>
            </a:lvl1pPr>
            <a:lvl2pPr marL="571500" indent="0">
              <a:buNone/>
              <a:defRPr sz="1750"/>
            </a:lvl2pPr>
            <a:lvl3pPr marL="1143000" indent="0">
              <a:buNone/>
              <a:defRPr sz="1500"/>
            </a:lvl3pPr>
            <a:lvl4pPr marL="1714500" indent="0">
              <a:buNone/>
              <a:defRPr sz="1250"/>
            </a:lvl4pPr>
            <a:lvl5pPr marL="2286000" indent="0">
              <a:buNone/>
              <a:defRPr sz="1250"/>
            </a:lvl5pPr>
            <a:lvl6pPr marL="2857500" indent="0">
              <a:buNone/>
              <a:defRPr sz="1250"/>
            </a:lvl6pPr>
            <a:lvl7pPr marL="3429000" indent="0">
              <a:buNone/>
              <a:defRPr sz="1250"/>
            </a:lvl7pPr>
            <a:lvl8pPr marL="4000500" indent="0">
              <a:buNone/>
              <a:defRPr sz="1250"/>
            </a:lvl8pPr>
            <a:lvl9pPr marL="4572000" indent="0">
              <a:buNone/>
              <a:defRPr sz="1250"/>
            </a:lvl9pPr>
          </a:lstStyle>
          <a:p>
            <a:pPr lvl="0"/>
            <a:r>
              <a:rPr lang="sk-SK"/>
              <a:t>Kliknite sem a upravte štýly predlohy textu</a:t>
            </a:r>
          </a:p>
        </p:txBody>
      </p:sp>
      <p:sp>
        <p:nvSpPr>
          <p:cNvPr id="5" name="Date Placeholder 4"/>
          <p:cNvSpPr>
            <a:spLocks noGrp="1"/>
          </p:cNvSpPr>
          <p:nvPr>
            <p:ph type="dt" sz="half" idx="10"/>
          </p:nvPr>
        </p:nvSpPr>
        <p:spPr/>
        <p:txBody>
          <a:bodyPr/>
          <a:lstStyle/>
          <a:p>
            <a:fld id="{D03EA5D2-F9F7-4CFA-8775-4DBF9060EA8D}" type="datetimeFigureOut">
              <a:rPr lang="sk-SK" smtClean="0"/>
              <a:t>19. 11. 2022</a:t>
            </a:fld>
            <a:endParaRPr lang="sk-SK"/>
          </a:p>
        </p:txBody>
      </p:sp>
      <p:sp>
        <p:nvSpPr>
          <p:cNvPr id="6" name="Footer Placeholder 5"/>
          <p:cNvSpPr>
            <a:spLocks noGrp="1"/>
          </p:cNvSpPr>
          <p:nvPr>
            <p:ph type="ftr" sz="quarter" idx="11"/>
          </p:nvPr>
        </p:nvSpPr>
        <p:spPr/>
        <p:txBody>
          <a:bodyPr/>
          <a:lstStyle/>
          <a:p>
            <a:endParaRPr lang="sk-SK"/>
          </a:p>
        </p:txBody>
      </p:sp>
      <p:sp>
        <p:nvSpPr>
          <p:cNvPr id="7" name="Slide Number Placeholder 6"/>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372999037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Nadpis a zvislý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Vertical Text Placeholder 2"/>
          <p:cNvSpPr>
            <a:spLocks noGrp="1"/>
          </p:cNvSpPr>
          <p:nvPr>
            <p:ph type="body" orient="vert" idx="1"/>
          </p:nvPr>
        </p:nvSpPr>
        <p:spPr/>
        <p:txBody>
          <a:bodyPr vert="eaVert"/>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10"/>
          </p:nvPr>
        </p:nvSpPr>
        <p:spPr/>
        <p:txBody>
          <a:bodyPr/>
          <a:lstStyle/>
          <a:p>
            <a:fld id="{D03EA5D2-F9F7-4CFA-8775-4DBF9060EA8D}" type="datetimeFigureOut">
              <a:rPr lang="sk-SK" smtClean="0"/>
              <a:t>19. 11. 2022</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156597681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Zvislý nadpis a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0906125" y="456406"/>
            <a:ext cx="3286125" cy="7264798"/>
          </a:xfrm>
        </p:spPr>
        <p:txBody>
          <a:bodyPr vert="eaVert"/>
          <a:lstStyle/>
          <a:p>
            <a:r>
              <a:rPr lang="sk-SK"/>
              <a:t>Kliknutím upravte štýl predlohy nadpisu</a:t>
            </a:r>
            <a:endParaRPr lang="en-US" dirty="0"/>
          </a:p>
        </p:txBody>
      </p:sp>
      <p:sp>
        <p:nvSpPr>
          <p:cNvPr id="3" name="Vertical Text Placeholder 2"/>
          <p:cNvSpPr>
            <a:spLocks noGrp="1"/>
          </p:cNvSpPr>
          <p:nvPr>
            <p:ph type="body" orient="vert" idx="1"/>
          </p:nvPr>
        </p:nvSpPr>
        <p:spPr>
          <a:xfrm>
            <a:off x="1047750" y="456406"/>
            <a:ext cx="9667875" cy="7264798"/>
          </a:xfrm>
        </p:spPr>
        <p:txBody>
          <a:bodyPr vert="eaVert"/>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10"/>
          </p:nvPr>
        </p:nvSpPr>
        <p:spPr/>
        <p:txBody>
          <a:bodyPr/>
          <a:lstStyle/>
          <a:p>
            <a:fld id="{D03EA5D2-F9F7-4CFA-8775-4DBF9060EA8D}" type="datetimeFigureOut">
              <a:rPr lang="sk-SK" smtClean="0"/>
              <a:t>19. 11. 2022</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396595878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Úvodná snímka">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BDF82FF8-9619-430E-B12B-7D295E7E5E79}"/>
              </a:ext>
            </a:extLst>
          </p:cNvPr>
          <p:cNvSpPr>
            <a:spLocks noGrp="1"/>
          </p:cNvSpPr>
          <p:nvPr>
            <p:ph type="ctrTitle"/>
          </p:nvPr>
        </p:nvSpPr>
        <p:spPr>
          <a:xfrm>
            <a:off x="1905000" y="1402954"/>
            <a:ext cx="11430000" cy="2984500"/>
          </a:xfrm>
        </p:spPr>
        <p:txBody>
          <a:bodyPr anchor="b"/>
          <a:lstStyle>
            <a:lvl1pPr algn="ctr">
              <a:defRPr sz="7500"/>
            </a:lvl1pPr>
          </a:lstStyle>
          <a:p>
            <a:r>
              <a:rPr lang="sk-SK"/>
              <a:t>Kliknutím upravte štýl predlohy nadpisu</a:t>
            </a:r>
          </a:p>
        </p:txBody>
      </p:sp>
      <p:sp>
        <p:nvSpPr>
          <p:cNvPr id="3" name="Podnadpis 2">
            <a:extLst>
              <a:ext uri="{FF2B5EF4-FFF2-40B4-BE49-F238E27FC236}">
                <a16:creationId xmlns:a16="http://schemas.microsoft.com/office/drawing/2014/main" id="{3A1E6838-ADA3-4C6C-9F0A-1EF8388FF1C5}"/>
              </a:ext>
            </a:extLst>
          </p:cNvPr>
          <p:cNvSpPr>
            <a:spLocks noGrp="1"/>
          </p:cNvSpPr>
          <p:nvPr>
            <p:ph type="subTitle" idx="1"/>
          </p:nvPr>
        </p:nvSpPr>
        <p:spPr>
          <a:xfrm>
            <a:off x="1905000" y="4502547"/>
            <a:ext cx="11430000" cy="2069703"/>
          </a:xfrm>
        </p:spPr>
        <p:txBody>
          <a:bodyPr/>
          <a:lstStyle>
            <a:lvl1pPr marL="0" indent="0" algn="ctr">
              <a:buNone/>
              <a:defRPr sz="3000"/>
            </a:lvl1pPr>
            <a:lvl2pPr marL="571500" indent="0" algn="ctr">
              <a:buNone/>
              <a:defRPr sz="2500"/>
            </a:lvl2pPr>
            <a:lvl3pPr marL="1143000" indent="0" algn="ctr">
              <a:buNone/>
              <a:defRPr sz="2250"/>
            </a:lvl3pPr>
            <a:lvl4pPr marL="1714500" indent="0" algn="ctr">
              <a:buNone/>
              <a:defRPr sz="2000"/>
            </a:lvl4pPr>
            <a:lvl5pPr marL="2286000" indent="0" algn="ctr">
              <a:buNone/>
              <a:defRPr sz="2000"/>
            </a:lvl5pPr>
            <a:lvl6pPr marL="2857500" indent="0" algn="ctr">
              <a:buNone/>
              <a:defRPr sz="2000"/>
            </a:lvl6pPr>
            <a:lvl7pPr marL="3429000" indent="0" algn="ctr">
              <a:buNone/>
              <a:defRPr sz="2000"/>
            </a:lvl7pPr>
            <a:lvl8pPr marL="4000500" indent="0" algn="ctr">
              <a:buNone/>
              <a:defRPr sz="2000"/>
            </a:lvl8pPr>
            <a:lvl9pPr marL="4572000" indent="0" algn="ctr">
              <a:buNone/>
              <a:defRPr sz="2000"/>
            </a:lvl9pPr>
          </a:lstStyle>
          <a:p>
            <a:r>
              <a:rPr lang="sk-SK"/>
              <a:t>Kliknutím upravte štýl predlohy podnadpisu</a:t>
            </a:r>
          </a:p>
        </p:txBody>
      </p:sp>
      <p:sp>
        <p:nvSpPr>
          <p:cNvPr id="4" name="Zástupný objekt pre dátum 3">
            <a:extLst>
              <a:ext uri="{FF2B5EF4-FFF2-40B4-BE49-F238E27FC236}">
                <a16:creationId xmlns:a16="http://schemas.microsoft.com/office/drawing/2014/main" id="{89F835F2-CA37-41A3-8A19-E15799AEAAD0}"/>
              </a:ext>
            </a:extLst>
          </p:cNvPr>
          <p:cNvSpPr>
            <a:spLocks noGrp="1"/>
          </p:cNvSpPr>
          <p:nvPr>
            <p:ph type="dt" sz="half" idx="10"/>
          </p:nvPr>
        </p:nvSpPr>
        <p:spPr/>
        <p:txBody>
          <a:bodyPr/>
          <a:lstStyle/>
          <a:p>
            <a:fld id="{41716D49-2463-4AA2-952A-92B9460384EF}" type="datetimeFigureOut">
              <a:rPr lang="sk-SK" smtClean="0"/>
              <a:t>19. 11. 2022</a:t>
            </a:fld>
            <a:endParaRPr lang="sk-SK"/>
          </a:p>
        </p:txBody>
      </p:sp>
      <p:sp>
        <p:nvSpPr>
          <p:cNvPr id="5" name="Zástupný objekt pre pätu 4">
            <a:extLst>
              <a:ext uri="{FF2B5EF4-FFF2-40B4-BE49-F238E27FC236}">
                <a16:creationId xmlns:a16="http://schemas.microsoft.com/office/drawing/2014/main" id="{2504ED5D-AA42-48D7-B78F-EA98F3C02AB7}"/>
              </a:ext>
            </a:extLst>
          </p:cNvPr>
          <p:cNvSpPr>
            <a:spLocks noGrp="1"/>
          </p:cNvSpPr>
          <p:nvPr>
            <p:ph type="ftr" sz="quarter" idx="11"/>
          </p:nvPr>
        </p:nvSpPr>
        <p:spPr/>
        <p:txBody>
          <a:bodyPr/>
          <a:lstStyle/>
          <a:p>
            <a:endParaRPr lang="sk-SK"/>
          </a:p>
        </p:txBody>
      </p:sp>
      <p:sp>
        <p:nvSpPr>
          <p:cNvPr id="6" name="Zástupný objekt pre číslo snímky 5">
            <a:extLst>
              <a:ext uri="{FF2B5EF4-FFF2-40B4-BE49-F238E27FC236}">
                <a16:creationId xmlns:a16="http://schemas.microsoft.com/office/drawing/2014/main" id="{20529DD0-4679-438C-A6AD-CD678D1ADF42}"/>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42776924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7445E339-8264-4E4C-A8EC-1EED7460CA20}"/>
              </a:ext>
            </a:extLst>
          </p:cNvPr>
          <p:cNvSpPr>
            <a:spLocks noGrp="1"/>
          </p:cNvSpPr>
          <p:nvPr>
            <p:ph type="title"/>
          </p:nvPr>
        </p:nvSpPr>
        <p:spPr/>
        <p:txBody>
          <a:bodyPr/>
          <a:lstStyle/>
          <a:p>
            <a:r>
              <a:rPr lang="sk-SK"/>
              <a:t>Kliknutím upravte štýl predlohy nadpisu</a:t>
            </a:r>
          </a:p>
        </p:txBody>
      </p:sp>
      <p:sp>
        <p:nvSpPr>
          <p:cNvPr id="3" name="Zástupný objekt pre obsah 2">
            <a:extLst>
              <a:ext uri="{FF2B5EF4-FFF2-40B4-BE49-F238E27FC236}">
                <a16:creationId xmlns:a16="http://schemas.microsoft.com/office/drawing/2014/main" id="{45539ECA-AD9E-4022-B824-DFB0D724E018}"/>
              </a:ext>
            </a:extLst>
          </p:cNvPr>
          <p:cNvSpPr>
            <a:spLocks noGrp="1"/>
          </p:cNvSpPr>
          <p:nvPr>
            <p:ph idx="1"/>
          </p:nvPr>
        </p:nvSpPr>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objekt pre dátum 3">
            <a:extLst>
              <a:ext uri="{FF2B5EF4-FFF2-40B4-BE49-F238E27FC236}">
                <a16:creationId xmlns:a16="http://schemas.microsoft.com/office/drawing/2014/main" id="{25322DCE-9D95-476D-982C-1ECFA97179EA}"/>
              </a:ext>
            </a:extLst>
          </p:cNvPr>
          <p:cNvSpPr>
            <a:spLocks noGrp="1"/>
          </p:cNvSpPr>
          <p:nvPr>
            <p:ph type="dt" sz="half" idx="10"/>
          </p:nvPr>
        </p:nvSpPr>
        <p:spPr/>
        <p:txBody>
          <a:bodyPr/>
          <a:lstStyle/>
          <a:p>
            <a:fld id="{41716D49-2463-4AA2-952A-92B9460384EF}" type="datetimeFigureOut">
              <a:rPr lang="sk-SK" smtClean="0"/>
              <a:t>19. 11. 2022</a:t>
            </a:fld>
            <a:endParaRPr lang="sk-SK"/>
          </a:p>
        </p:txBody>
      </p:sp>
      <p:sp>
        <p:nvSpPr>
          <p:cNvPr id="5" name="Zástupný objekt pre pätu 4">
            <a:extLst>
              <a:ext uri="{FF2B5EF4-FFF2-40B4-BE49-F238E27FC236}">
                <a16:creationId xmlns:a16="http://schemas.microsoft.com/office/drawing/2014/main" id="{A2CFD473-3AD9-4E18-83C5-CCC12F1331FC}"/>
              </a:ext>
            </a:extLst>
          </p:cNvPr>
          <p:cNvSpPr>
            <a:spLocks noGrp="1"/>
          </p:cNvSpPr>
          <p:nvPr>
            <p:ph type="ftr" sz="quarter" idx="11"/>
          </p:nvPr>
        </p:nvSpPr>
        <p:spPr/>
        <p:txBody>
          <a:bodyPr/>
          <a:lstStyle/>
          <a:p>
            <a:endParaRPr lang="sk-SK"/>
          </a:p>
        </p:txBody>
      </p:sp>
      <p:sp>
        <p:nvSpPr>
          <p:cNvPr id="6" name="Zástupný objekt pre číslo snímky 5">
            <a:extLst>
              <a:ext uri="{FF2B5EF4-FFF2-40B4-BE49-F238E27FC236}">
                <a16:creationId xmlns:a16="http://schemas.microsoft.com/office/drawing/2014/main" id="{55B644DD-219F-4BAC-B7F6-6F5DE5A472AB}"/>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357505423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Hlavička sekcie">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A8AE4998-AF50-47C2-8601-023FF867B06B}"/>
              </a:ext>
            </a:extLst>
          </p:cNvPr>
          <p:cNvSpPr>
            <a:spLocks noGrp="1"/>
          </p:cNvSpPr>
          <p:nvPr>
            <p:ph type="title"/>
          </p:nvPr>
        </p:nvSpPr>
        <p:spPr>
          <a:xfrm>
            <a:off x="1039813" y="2137173"/>
            <a:ext cx="13144500" cy="3565921"/>
          </a:xfrm>
        </p:spPr>
        <p:txBody>
          <a:bodyPr anchor="b"/>
          <a:lstStyle>
            <a:lvl1pPr>
              <a:defRPr sz="7500"/>
            </a:lvl1pPr>
          </a:lstStyle>
          <a:p>
            <a:r>
              <a:rPr lang="sk-SK"/>
              <a:t>Kliknutím upravte štýl predlohy nadpisu</a:t>
            </a:r>
          </a:p>
        </p:txBody>
      </p:sp>
      <p:sp>
        <p:nvSpPr>
          <p:cNvPr id="3" name="Zástupný objekt pre text 2">
            <a:extLst>
              <a:ext uri="{FF2B5EF4-FFF2-40B4-BE49-F238E27FC236}">
                <a16:creationId xmlns:a16="http://schemas.microsoft.com/office/drawing/2014/main" id="{DF9C573F-E845-4ED4-9699-0043EE886DC0}"/>
              </a:ext>
            </a:extLst>
          </p:cNvPr>
          <p:cNvSpPr>
            <a:spLocks noGrp="1"/>
          </p:cNvSpPr>
          <p:nvPr>
            <p:ph type="body" idx="1"/>
          </p:nvPr>
        </p:nvSpPr>
        <p:spPr>
          <a:xfrm>
            <a:off x="1039813" y="5736829"/>
            <a:ext cx="13144500" cy="1875234"/>
          </a:xfrm>
        </p:spPr>
        <p:txBody>
          <a:bodyPr/>
          <a:lstStyle>
            <a:lvl1pPr marL="0" indent="0">
              <a:buNone/>
              <a:defRPr sz="3000">
                <a:solidFill>
                  <a:schemeClr val="tx1">
                    <a:tint val="75000"/>
                  </a:schemeClr>
                </a:solidFill>
              </a:defRPr>
            </a:lvl1pPr>
            <a:lvl2pPr marL="571500" indent="0">
              <a:buNone/>
              <a:defRPr sz="2500">
                <a:solidFill>
                  <a:schemeClr val="tx1">
                    <a:tint val="75000"/>
                  </a:schemeClr>
                </a:solidFill>
              </a:defRPr>
            </a:lvl2pPr>
            <a:lvl3pPr marL="1143000" indent="0">
              <a:buNone/>
              <a:defRPr sz="2250">
                <a:solidFill>
                  <a:schemeClr val="tx1">
                    <a:tint val="75000"/>
                  </a:schemeClr>
                </a:solidFill>
              </a:defRPr>
            </a:lvl3pPr>
            <a:lvl4pPr marL="1714500" indent="0">
              <a:buNone/>
              <a:defRPr sz="2000">
                <a:solidFill>
                  <a:schemeClr val="tx1">
                    <a:tint val="75000"/>
                  </a:schemeClr>
                </a:solidFill>
              </a:defRPr>
            </a:lvl4pPr>
            <a:lvl5pPr marL="2286000" indent="0">
              <a:buNone/>
              <a:defRPr sz="2000">
                <a:solidFill>
                  <a:schemeClr val="tx1">
                    <a:tint val="75000"/>
                  </a:schemeClr>
                </a:solidFill>
              </a:defRPr>
            </a:lvl5pPr>
            <a:lvl6pPr marL="2857500" indent="0">
              <a:buNone/>
              <a:defRPr sz="2000">
                <a:solidFill>
                  <a:schemeClr val="tx1">
                    <a:tint val="75000"/>
                  </a:schemeClr>
                </a:solidFill>
              </a:defRPr>
            </a:lvl6pPr>
            <a:lvl7pPr marL="3429000" indent="0">
              <a:buNone/>
              <a:defRPr sz="2000">
                <a:solidFill>
                  <a:schemeClr val="tx1">
                    <a:tint val="75000"/>
                  </a:schemeClr>
                </a:solidFill>
              </a:defRPr>
            </a:lvl7pPr>
            <a:lvl8pPr marL="4000500" indent="0">
              <a:buNone/>
              <a:defRPr sz="2000">
                <a:solidFill>
                  <a:schemeClr val="tx1">
                    <a:tint val="75000"/>
                  </a:schemeClr>
                </a:solidFill>
              </a:defRPr>
            </a:lvl8pPr>
            <a:lvl9pPr marL="4572000" indent="0">
              <a:buNone/>
              <a:defRPr sz="2000">
                <a:solidFill>
                  <a:schemeClr val="tx1">
                    <a:tint val="75000"/>
                  </a:schemeClr>
                </a:solidFill>
              </a:defRPr>
            </a:lvl9pPr>
          </a:lstStyle>
          <a:p>
            <a:pPr lvl="0"/>
            <a:r>
              <a:rPr lang="sk-SK"/>
              <a:t>Kliknite sem a upravte štýly predlohy textu</a:t>
            </a:r>
          </a:p>
        </p:txBody>
      </p:sp>
      <p:sp>
        <p:nvSpPr>
          <p:cNvPr id="4" name="Zástupný objekt pre dátum 3">
            <a:extLst>
              <a:ext uri="{FF2B5EF4-FFF2-40B4-BE49-F238E27FC236}">
                <a16:creationId xmlns:a16="http://schemas.microsoft.com/office/drawing/2014/main" id="{4FD53E06-3221-47A1-AF49-187F3FAE849B}"/>
              </a:ext>
            </a:extLst>
          </p:cNvPr>
          <p:cNvSpPr>
            <a:spLocks noGrp="1"/>
          </p:cNvSpPr>
          <p:nvPr>
            <p:ph type="dt" sz="half" idx="10"/>
          </p:nvPr>
        </p:nvSpPr>
        <p:spPr/>
        <p:txBody>
          <a:bodyPr/>
          <a:lstStyle/>
          <a:p>
            <a:fld id="{41716D49-2463-4AA2-952A-92B9460384EF}" type="datetimeFigureOut">
              <a:rPr lang="sk-SK" smtClean="0"/>
              <a:t>19. 11. 2022</a:t>
            </a:fld>
            <a:endParaRPr lang="sk-SK"/>
          </a:p>
        </p:txBody>
      </p:sp>
      <p:sp>
        <p:nvSpPr>
          <p:cNvPr id="5" name="Zástupný objekt pre pätu 4">
            <a:extLst>
              <a:ext uri="{FF2B5EF4-FFF2-40B4-BE49-F238E27FC236}">
                <a16:creationId xmlns:a16="http://schemas.microsoft.com/office/drawing/2014/main" id="{379B4D86-6D57-413E-9BBE-9F3D37873CB7}"/>
              </a:ext>
            </a:extLst>
          </p:cNvPr>
          <p:cNvSpPr>
            <a:spLocks noGrp="1"/>
          </p:cNvSpPr>
          <p:nvPr>
            <p:ph type="ftr" sz="quarter" idx="11"/>
          </p:nvPr>
        </p:nvSpPr>
        <p:spPr/>
        <p:txBody>
          <a:bodyPr/>
          <a:lstStyle/>
          <a:p>
            <a:endParaRPr lang="sk-SK"/>
          </a:p>
        </p:txBody>
      </p:sp>
      <p:sp>
        <p:nvSpPr>
          <p:cNvPr id="6" name="Zástupný objekt pre číslo snímky 5">
            <a:extLst>
              <a:ext uri="{FF2B5EF4-FFF2-40B4-BE49-F238E27FC236}">
                <a16:creationId xmlns:a16="http://schemas.microsoft.com/office/drawing/2014/main" id="{40664608-1899-4F91-82E6-566730722D56}"/>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109228658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E0AC6E8F-E93D-440A-9BFA-673FDCA2DCFE}"/>
              </a:ext>
            </a:extLst>
          </p:cNvPr>
          <p:cNvSpPr>
            <a:spLocks noGrp="1"/>
          </p:cNvSpPr>
          <p:nvPr>
            <p:ph type="title"/>
          </p:nvPr>
        </p:nvSpPr>
        <p:spPr/>
        <p:txBody>
          <a:bodyPr/>
          <a:lstStyle/>
          <a:p>
            <a:r>
              <a:rPr lang="sk-SK"/>
              <a:t>Kliknutím upravte štýl predlohy nadpisu</a:t>
            </a:r>
          </a:p>
        </p:txBody>
      </p:sp>
      <p:sp>
        <p:nvSpPr>
          <p:cNvPr id="3" name="Zástupný objekt pre obsah 2">
            <a:extLst>
              <a:ext uri="{FF2B5EF4-FFF2-40B4-BE49-F238E27FC236}">
                <a16:creationId xmlns:a16="http://schemas.microsoft.com/office/drawing/2014/main" id="{9F5CEF82-B11C-4959-B4C3-B51CF272E01A}"/>
              </a:ext>
            </a:extLst>
          </p:cNvPr>
          <p:cNvSpPr>
            <a:spLocks noGrp="1"/>
          </p:cNvSpPr>
          <p:nvPr>
            <p:ph sz="half" idx="1"/>
          </p:nvPr>
        </p:nvSpPr>
        <p:spPr>
          <a:xfrm>
            <a:off x="1047750" y="2282031"/>
            <a:ext cx="6477000" cy="5439173"/>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objekt pre obsah 3">
            <a:extLst>
              <a:ext uri="{FF2B5EF4-FFF2-40B4-BE49-F238E27FC236}">
                <a16:creationId xmlns:a16="http://schemas.microsoft.com/office/drawing/2014/main" id="{7A3C32CB-4E72-4816-817D-905F028BEED8}"/>
              </a:ext>
            </a:extLst>
          </p:cNvPr>
          <p:cNvSpPr>
            <a:spLocks noGrp="1"/>
          </p:cNvSpPr>
          <p:nvPr>
            <p:ph sz="half" idx="2"/>
          </p:nvPr>
        </p:nvSpPr>
        <p:spPr>
          <a:xfrm>
            <a:off x="7715250" y="2282031"/>
            <a:ext cx="6477000" cy="5439173"/>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5" name="Zástupný objekt pre dátum 4">
            <a:extLst>
              <a:ext uri="{FF2B5EF4-FFF2-40B4-BE49-F238E27FC236}">
                <a16:creationId xmlns:a16="http://schemas.microsoft.com/office/drawing/2014/main" id="{20C3A40B-C2CD-4D0A-A836-E3372EC9C3A9}"/>
              </a:ext>
            </a:extLst>
          </p:cNvPr>
          <p:cNvSpPr>
            <a:spLocks noGrp="1"/>
          </p:cNvSpPr>
          <p:nvPr>
            <p:ph type="dt" sz="half" idx="10"/>
          </p:nvPr>
        </p:nvSpPr>
        <p:spPr/>
        <p:txBody>
          <a:bodyPr/>
          <a:lstStyle/>
          <a:p>
            <a:fld id="{41716D49-2463-4AA2-952A-92B9460384EF}" type="datetimeFigureOut">
              <a:rPr lang="sk-SK" smtClean="0"/>
              <a:t>19. 11. 2022</a:t>
            </a:fld>
            <a:endParaRPr lang="sk-SK"/>
          </a:p>
        </p:txBody>
      </p:sp>
      <p:sp>
        <p:nvSpPr>
          <p:cNvPr id="6" name="Zástupný objekt pre pätu 5">
            <a:extLst>
              <a:ext uri="{FF2B5EF4-FFF2-40B4-BE49-F238E27FC236}">
                <a16:creationId xmlns:a16="http://schemas.microsoft.com/office/drawing/2014/main" id="{48C55928-4B68-4B28-9868-39CD8355EC8B}"/>
              </a:ext>
            </a:extLst>
          </p:cNvPr>
          <p:cNvSpPr>
            <a:spLocks noGrp="1"/>
          </p:cNvSpPr>
          <p:nvPr>
            <p:ph type="ftr" sz="quarter" idx="11"/>
          </p:nvPr>
        </p:nvSpPr>
        <p:spPr/>
        <p:txBody>
          <a:bodyPr/>
          <a:lstStyle/>
          <a:p>
            <a:endParaRPr lang="sk-SK"/>
          </a:p>
        </p:txBody>
      </p:sp>
      <p:sp>
        <p:nvSpPr>
          <p:cNvPr id="7" name="Zástupný objekt pre číslo snímky 6">
            <a:extLst>
              <a:ext uri="{FF2B5EF4-FFF2-40B4-BE49-F238E27FC236}">
                <a16:creationId xmlns:a16="http://schemas.microsoft.com/office/drawing/2014/main" id="{F8250DD3-B284-42DB-AC84-84134ED8E0A3}"/>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200375412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Porovnanie">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3CFFAFCA-EDCF-4219-B01A-F833BA88A628}"/>
              </a:ext>
            </a:extLst>
          </p:cNvPr>
          <p:cNvSpPr>
            <a:spLocks noGrp="1"/>
          </p:cNvSpPr>
          <p:nvPr>
            <p:ph type="title"/>
          </p:nvPr>
        </p:nvSpPr>
        <p:spPr>
          <a:xfrm>
            <a:off x="1049735" y="456407"/>
            <a:ext cx="13144500" cy="1656954"/>
          </a:xfrm>
        </p:spPr>
        <p:txBody>
          <a:bodyPr/>
          <a:lstStyle/>
          <a:p>
            <a:r>
              <a:rPr lang="sk-SK"/>
              <a:t>Kliknutím upravte štýl predlohy nadpisu</a:t>
            </a:r>
          </a:p>
        </p:txBody>
      </p:sp>
      <p:sp>
        <p:nvSpPr>
          <p:cNvPr id="3" name="Zástupný objekt pre text 2">
            <a:extLst>
              <a:ext uri="{FF2B5EF4-FFF2-40B4-BE49-F238E27FC236}">
                <a16:creationId xmlns:a16="http://schemas.microsoft.com/office/drawing/2014/main" id="{A3FFC633-8C5F-4AEB-B9F1-77BA3CA9D485}"/>
              </a:ext>
            </a:extLst>
          </p:cNvPr>
          <p:cNvSpPr>
            <a:spLocks noGrp="1"/>
          </p:cNvSpPr>
          <p:nvPr>
            <p:ph type="body" idx="1"/>
          </p:nvPr>
        </p:nvSpPr>
        <p:spPr>
          <a:xfrm>
            <a:off x="1049736" y="2101454"/>
            <a:ext cx="6447234" cy="1029890"/>
          </a:xfrm>
        </p:spPr>
        <p:txBody>
          <a:bodyPr anchor="b"/>
          <a:lstStyle>
            <a:lvl1pPr marL="0" indent="0">
              <a:buNone/>
              <a:defRPr sz="3000" b="1"/>
            </a:lvl1pPr>
            <a:lvl2pPr marL="571500" indent="0">
              <a:buNone/>
              <a:defRPr sz="2500" b="1"/>
            </a:lvl2pPr>
            <a:lvl3pPr marL="1143000" indent="0">
              <a:buNone/>
              <a:defRPr sz="2250" b="1"/>
            </a:lvl3pPr>
            <a:lvl4pPr marL="1714500" indent="0">
              <a:buNone/>
              <a:defRPr sz="2000" b="1"/>
            </a:lvl4pPr>
            <a:lvl5pPr marL="2286000" indent="0">
              <a:buNone/>
              <a:defRPr sz="2000" b="1"/>
            </a:lvl5pPr>
            <a:lvl6pPr marL="2857500" indent="0">
              <a:buNone/>
              <a:defRPr sz="2000" b="1"/>
            </a:lvl6pPr>
            <a:lvl7pPr marL="3429000" indent="0">
              <a:buNone/>
              <a:defRPr sz="2000" b="1"/>
            </a:lvl7pPr>
            <a:lvl8pPr marL="4000500" indent="0">
              <a:buNone/>
              <a:defRPr sz="2000" b="1"/>
            </a:lvl8pPr>
            <a:lvl9pPr marL="4572000" indent="0">
              <a:buNone/>
              <a:defRPr sz="2000" b="1"/>
            </a:lvl9pPr>
          </a:lstStyle>
          <a:p>
            <a:pPr lvl="0"/>
            <a:r>
              <a:rPr lang="sk-SK"/>
              <a:t>Kliknite sem a upravte štýly predlohy textu</a:t>
            </a:r>
          </a:p>
        </p:txBody>
      </p:sp>
      <p:sp>
        <p:nvSpPr>
          <p:cNvPr id="4" name="Zástupný objekt pre obsah 3">
            <a:extLst>
              <a:ext uri="{FF2B5EF4-FFF2-40B4-BE49-F238E27FC236}">
                <a16:creationId xmlns:a16="http://schemas.microsoft.com/office/drawing/2014/main" id="{2FCC55D5-2124-4F03-BD00-BB8389DE8F26}"/>
              </a:ext>
            </a:extLst>
          </p:cNvPr>
          <p:cNvSpPr>
            <a:spLocks noGrp="1"/>
          </p:cNvSpPr>
          <p:nvPr>
            <p:ph sz="half" idx="2"/>
          </p:nvPr>
        </p:nvSpPr>
        <p:spPr>
          <a:xfrm>
            <a:off x="1049736" y="3131344"/>
            <a:ext cx="6447234" cy="4605735"/>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5" name="Zástupný objekt pre text 4">
            <a:extLst>
              <a:ext uri="{FF2B5EF4-FFF2-40B4-BE49-F238E27FC236}">
                <a16:creationId xmlns:a16="http://schemas.microsoft.com/office/drawing/2014/main" id="{B97D5203-7FEA-48CA-B7B4-17804176107D}"/>
              </a:ext>
            </a:extLst>
          </p:cNvPr>
          <p:cNvSpPr>
            <a:spLocks noGrp="1"/>
          </p:cNvSpPr>
          <p:nvPr>
            <p:ph type="body" sz="quarter" idx="3"/>
          </p:nvPr>
        </p:nvSpPr>
        <p:spPr>
          <a:xfrm>
            <a:off x="7715250" y="2101454"/>
            <a:ext cx="6478985" cy="1029890"/>
          </a:xfrm>
        </p:spPr>
        <p:txBody>
          <a:bodyPr anchor="b"/>
          <a:lstStyle>
            <a:lvl1pPr marL="0" indent="0">
              <a:buNone/>
              <a:defRPr sz="3000" b="1"/>
            </a:lvl1pPr>
            <a:lvl2pPr marL="571500" indent="0">
              <a:buNone/>
              <a:defRPr sz="2500" b="1"/>
            </a:lvl2pPr>
            <a:lvl3pPr marL="1143000" indent="0">
              <a:buNone/>
              <a:defRPr sz="2250" b="1"/>
            </a:lvl3pPr>
            <a:lvl4pPr marL="1714500" indent="0">
              <a:buNone/>
              <a:defRPr sz="2000" b="1"/>
            </a:lvl4pPr>
            <a:lvl5pPr marL="2286000" indent="0">
              <a:buNone/>
              <a:defRPr sz="2000" b="1"/>
            </a:lvl5pPr>
            <a:lvl6pPr marL="2857500" indent="0">
              <a:buNone/>
              <a:defRPr sz="2000" b="1"/>
            </a:lvl6pPr>
            <a:lvl7pPr marL="3429000" indent="0">
              <a:buNone/>
              <a:defRPr sz="2000" b="1"/>
            </a:lvl7pPr>
            <a:lvl8pPr marL="4000500" indent="0">
              <a:buNone/>
              <a:defRPr sz="2000" b="1"/>
            </a:lvl8pPr>
            <a:lvl9pPr marL="4572000" indent="0">
              <a:buNone/>
              <a:defRPr sz="2000" b="1"/>
            </a:lvl9pPr>
          </a:lstStyle>
          <a:p>
            <a:pPr lvl="0"/>
            <a:r>
              <a:rPr lang="sk-SK"/>
              <a:t>Kliknite sem a upravte štýly predlohy textu</a:t>
            </a:r>
          </a:p>
        </p:txBody>
      </p:sp>
      <p:sp>
        <p:nvSpPr>
          <p:cNvPr id="6" name="Zástupný objekt pre obsah 5">
            <a:extLst>
              <a:ext uri="{FF2B5EF4-FFF2-40B4-BE49-F238E27FC236}">
                <a16:creationId xmlns:a16="http://schemas.microsoft.com/office/drawing/2014/main" id="{F1B5C003-79E8-43EB-959D-736D99B3D2F9}"/>
              </a:ext>
            </a:extLst>
          </p:cNvPr>
          <p:cNvSpPr>
            <a:spLocks noGrp="1"/>
          </p:cNvSpPr>
          <p:nvPr>
            <p:ph sz="quarter" idx="4"/>
          </p:nvPr>
        </p:nvSpPr>
        <p:spPr>
          <a:xfrm>
            <a:off x="7715250" y="3131344"/>
            <a:ext cx="6478985" cy="4605735"/>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7" name="Zástupný objekt pre dátum 6">
            <a:extLst>
              <a:ext uri="{FF2B5EF4-FFF2-40B4-BE49-F238E27FC236}">
                <a16:creationId xmlns:a16="http://schemas.microsoft.com/office/drawing/2014/main" id="{4205481B-45CC-4776-8B9F-5C0AC36033D8}"/>
              </a:ext>
            </a:extLst>
          </p:cNvPr>
          <p:cNvSpPr>
            <a:spLocks noGrp="1"/>
          </p:cNvSpPr>
          <p:nvPr>
            <p:ph type="dt" sz="half" idx="10"/>
          </p:nvPr>
        </p:nvSpPr>
        <p:spPr/>
        <p:txBody>
          <a:bodyPr/>
          <a:lstStyle/>
          <a:p>
            <a:fld id="{41716D49-2463-4AA2-952A-92B9460384EF}" type="datetimeFigureOut">
              <a:rPr lang="sk-SK" smtClean="0"/>
              <a:t>19. 11. 2022</a:t>
            </a:fld>
            <a:endParaRPr lang="sk-SK"/>
          </a:p>
        </p:txBody>
      </p:sp>
      <p:sp>
        <p:nvSpPr>
          <p:cNvPr id="8" name="Zástupný objekt pre pätu 7">
            <a:extLst>
              <a:ext uri="{FF2B5EF4-FFF2-40B4-BE49-F238E27FC236}">
                <a16:creationId xmlns:a16="http://schemas.microsoft.com/office/drawing/2014/main" id="{A096083B-5EB3-4F64-92E3-36367D62E8C6}"/>
              </a:ext>
            </a:extLst>
          </p:cNvPr>
          <p:cNvSpPr>
            <a:spLocks noGrp="1"/>
          </p:cNvSpPr>
          <p:nvPr>
            <p:ph type="ftr" sz="quarter" idx="11"/>
          </p:nvPr>
        </p:nvSpPr>
        <p:spPr/>
        <p:txBody>
          <a:bodyPr/>
          <a:lstStyle/>
          <a:p>
            <a:endParaRPr lang="sk-SK"/>
          </a:p>
        </p:txBody>
      </p:sp>
      <p:sp>
        <p:nvSpPr>
          <p:cNvPr id="9" name="Zástupný objekt pre číslo snímky 8">
            <a:extLst>
              <a:ext uri="{FF2B5EF4-FFF2-40B4-BE49-F238E27FC236}">
                <a16:creationId xmlns:a16="http://schemas.microsoft.com/office/drawing/2014/main" id="{29653DC7-3AAD-4DD3-BC89-1018606F0E22}"/>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1469700104"/>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Len nadpis">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4E79B351-D0B0-4D9C-8A76-68C193506C60}"/>
              </a:ext>
            </a:extLst>
          </p:cNvPr>
          <p:cNvSpPr>
            <a:spLocks noGrp="1"/>
          </p:cNvSpPr>
          <p:nvPr>
            <p:ph type="title"/>
          </p:nvPr>
        </p:nvSpPr>
        <p:spPr/>
        <p:txBody>
          <a:bodyPr/>
          <a:lstStyle/>
          <a:p>
            <a:r>
              <a:rPr lang="sk-SK"/>
              <a:t>Kliknutím upravte štýl predlohy nadpisu</a:t>
            </a:r>
          </a:p>
        </p:txBody>
      </p:sp>
      <p:sp>
        <p:nvSpPr>
          <p:cNvPr id="3" name="Zástupný objekt pre dátum 2">
            <a:extLst>
              <a:ext uri="{FF2B5EF4-FFF2-40B4-BE49-F238E27FC236}">
                <a16:creationId xmlns:a16="http://schemas.microsoft.com/office/drawing/2014/main" id="{3F315EEB-B110-44A9-BE35-7C032D770EAF}"/>
              </a:ext>
            </a:extLst>
          </p:cNvPr>
          <p:cNvSpPr>
            <a:spLocks noGrp="1"/>
          </p:cNvSpPr>
          <p:nvPr>
            <p:ph type="dt" sz="half" idx="10"/>
          </p:nvPr>
        </p:nvSpPr>
        <p:spPr/>
        <p:txBody>
          <a:bodyPr/>
          <a:lstStyle/>
          <a:p>
            <a:fld id="{41716D49-2463-4AA2-952A-92B9460384EF}" type="datetimeFigureOut">
              <a:rPr lang="sk-SK" smtClean="0"/>
              <a:t>19. 11. 2022</a:t>
            </a:fld>
            <a:endParaRPr lang="sk-SK"/>
          </a:p>
        </p:txBody>
      </p:sp>
      <p:sp>
        <p:nvSpPr>
          <p:cNvPr id="4" name="Zástupný objekt pre pätu 3">
            <a:extLst>
              <a:ext uri="{FF2B5EF4-FFF2-40B4-BE49-F238E27FC236}">
                <a16:creationId xmlns:a16="http://schemas.microsoft.com/office/drawing/2014/main" id="{8065AB9E-D833-45FA-B6CA-FF8E831A35F4}"/>
              </a:ext>
            </a:extLst>
          </p:cNvPr>
          <p:cNvSpPr>
            <a:spLocks noGrp="1"/>
          </p:cNvSpPr>
          <p:nvPr>
            <p:ph type="ftr" sz="quarter" idx="11"/>
          </p:nvPr>
        </p:nvSpPr>
        <p:spPr/>
        <p:txBody>
          <a:bodyPr/>
          <a:lstStyle/>
          <a:p>
            <a:endParaRPr lang="sk-SK"/>
          </a:p>
        </p:txBody>
      </p:sp>
      <p:sp>
        <p:nvSpPr>
          <p:cNvPr id="5" name="Zástupný objekt pre číslo snímky 4">
            <a:extLst>
              <a:ext uri="{FF2B5EF4-FFF2-40B4-BE49-F238E27FC236}">
                <a16:creationId xmlns:a16="http://schemas.microsoft.com/office/drawing/2014/main" id="{0B00C83C-3490-4702-90EF-968B304085C7}"/>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3897786705"/>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Prázdna">
    <p:spTree>
      <p:nvGrpSpPr>
        <p:cNvPr id="1" name=""/>
        <p:cNvGrpSpPr/>
        <p:nvPr/>
      </p:nvGrpSpPr>
      <p:grpSpPr>
        <a:xfrm>
          <a:off x="0" y="0"/>
          <a:ext cx="0" cy="0"/>
          <a:chOff x="0" y="0"/>
          <a:chExt cx="0" cy="0"/>
        </a:xfrm>
      </p:grpSpPr>
      <p:sp>
        <p:nvSpPr>
          <p:cNvPr id="2" name="Zástupný objekt pre dátum 1">
            <a:extLst>
              <a:ext uri="{FF2B5EF4-FFF2-40B4-BE49-F238E27FC236}">
                <a16:creationId xmlns:a16="http://schemas.microsoft.com/office/drawing/2014/main" id="{19942B65-6AFF-49EE-8EF2-40D58E4AB855}"/>
              </a:ext>
            </a:extLst>
          </p:cNvPr>
          <p:cNvSpPr>
            <a:spLocks noGrp="1"/>
          </p:cNvSpPr>
          <p:nvPr>
            <p:ph type="dt" sz="half" idx="10"/>
          </p:nvPr>
        </p:nvSpPr>
        <p:spPr/>
        <p:txBody>
          <a:bodyPr/>
          <a:lstStyle/>
          <a:p>
            <a:fld id="{41716D49-2463-4AA2-952A-92B9460384EF}" type="datetimeFigureOut">
              <a:rPr lang="sk-SK" smtClean="0"/>
              <a:t>19. 11. 2022</a:t>
            </a:fld>
            <a:endParaRPr lang="sk-SK"/>
          </a:p>
        </p:txBody>
      </p:sp>
      <p:sp>
        <p:nvSpPr>
          <p:cNvPr id="3" name="Zástupný objekt pre pätu 2">
            <a:extLst>
              <a:ext uri="{FF2B5EF4-FFF2-40B4-BE49-F238E27FC236}">
                <a16:creationId xmlns:a16="http://schemas.microsoft.com/office/drawing/2014/main" id="{43A3DB5E-1C6D-40F4-A662-39B90DDB4823}"/>
              </a:ext>
            </a:extLst>
          </p:cNvPr>
          <p:cNvSpPr>
            <a:spLocks noGrp="1"/>
          </p:cNvSpPr>
          <p:nvPr>
            <p:ph type="ftr" sz="quarter" idx="11"/>
          </p:nvPr>
        </p:nvSpPr>
        <p:spPr/>
        <p:txBody>
          <a:bodyPr/>
          <a:lstStyle/>
          <a:p>
            <a:endParaRPr lang="sk-SK"/>
          </a:p>
        </p:txBody>
      </p:sp>
      <p:sp>
        <p:nvSpPr>
          <p:cNvPr id="4" name="Zástupný objekt pre číslo snímky 3">
            <a:extLst>
              <a:ext uri="{FF2B5EF4-FFF2-40B4-BE49-F238E27FC236}">
                <a16:creationId xmlns:a16="http://schemas.microsoft.com/office/drawing/2014/main" id="{A4AABC64-F28C-41A7-998C-8A867F1009C5}"/>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1957604268"/>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Obsah s popisom">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76DB88E0-91C6-4B07-AD58-C3EA485CE11C}"/>
              </a:ext>
            </a:extLst>
          </p:cNvPr>
          <p:cNvSpPr>
            <a:spLocks noGrp="1"/>
          </p:cNvSpPr>
          <p:nvPr>
            <p:ph type="title"/>
          </p:nvPr>
        </p:nvSpPr>
        <p:spPr>
          <a:xfrm>
            <a:off x="1049736" y="571500"/>
            <a:ext cx="4915296" cy="2000250"/>
          </a:xfrm>
        </p:spPr>
        <p:txBody>
          <a:bodyPr anchor="b"/>
          <a:lstStyle>
            <a:lvl1pPr>
              <a:defRPr sz="4000"/>
            </a:lvl1pPr>
          </a:lstStyle>
          <a:p>
            <a:r>
              <a:rPr lang="sk-SK"/>
              <a:t>Kliknutím upravte štýl predlohy nadpisu</a:t>
            </a:r>
          </a:p>
        </p:txBody>
      </p:sp>
      <p:sp>
        <p:nvSpPr>
          <p:cNvPr id="3" name="Zástupný objekt pre obsah 2">
            <a:extLst>
              <a:ext uri="{FF2B5EF4-FFF2-40B4-BE49-F238E27FC236}">
                <a16:creationId xmlns:a16="http://schemas.microsoft.com/office/drawing/2014/main" id="{AA090BDD-A4D2-4B32-9A8C-2FAD7415745C}"/>
              </a:ext>
            </a:extLst>
          </p:cNvPr>
          <p:cNvSpPr>
            <a:spLocks noGrp="1"/>
          </p:cNvSpPr>
          <p:nvPr>
            <p:ph idx="1"/>
          </p:nvPr>
        </p:nvSpPr>
        <p:spPr>
          <a:xfrm>
            <a:off x="6478985" y="1234282"/>
            <a:ext cx="7715250" cy="6092031"/>
          </a:xfrm>
        </p:spPr>
        <p:txBody>
          <a:bodyPr/>
          <a:lstStyle>
            <a:lvl1pPr>
              <a:defRPr sz="4000"/>
            </a:lvl1pPr>
            <a:lvl2pPr>
              <a:defRPr sz="3500"/>
            </a:lvl2pPr>
            <a:lvl3pPr>
              <a:defRPr sz="3000"/>
            </a:lvl3pPr>
            <a:lvl4pPr>
              <a:defRPr sz="2500"/>
            </a:lvl4pPr>
            <a:lvl5pPr>
              <a:defRPr sz="2500"/>
            </a:lvl5pPr>
            <a:lvl6pPr>
              <a:defRPr sz="2500"/>
            </a:lvl6pPr>
            <a:lvl7pPr>
              <a:defRPr sz="2500"/>
            </a:lvl7pPr>
            <a:lvl8pPr>
              <a:defRPr sz="2500"/>
            </a:lvl8pPr>
            <a:lvl9pPr>
              <a:defRPr sz="2500"/>
            </a:lvl9p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objekt pre text 3">
            <a:extLst>
              <a:ext uri="{FF2B5EF4-FFF2-40B4-BE49-F238E27FC236}">
                <a16:creationId xmlns:a16="http://schemas.microsoft.com/office/drawing/2014/main" id="{53DC127E-163C-446F-B1E9-FD9F0183DC2F}"/>
              </a:ext>
            </a:extLst>
          </p:cNvPr>
          <p:cNvSpPr>
            <a:spLocks noGrp="1"/>
          </p:cNvSpPr>
          <p:nvPr>
            <p:ph type="body" sz="half" idx="2"/>
          </p:nvPr>
        </p:nvSpPr>
        <p:spPr>
          <a:xfrm>
            <a:off x="1049736" y="2571750"/>
            <a:ext cx="4915296" cy="4764485"/>
          </a:xfrm>
        </p:spPr>
        <p:txBody>
          <a:bodyPr/>
          <a:lstStyle>
            <a:lvl1pPr marL="0" indent="0">
              <a:buNone/>
              <a:defRPr sz="2000"/>
            </a:lvl1pPr>
            <a:lvl2pPr marL="571500" indent="0">
              <a:buNone/>
              <a:defRPr sz="1750"/>
            </a:lvl2pPr>
            <a:lvl3pPr marL="1143000" indent="0">
              <a:buNone/>
              <a:defRPr sz="1500"/>
            </a:lvl3pPr>
            <a:lvl4pPr marL="1714500" indent="0">
              <a:buNone/>
              <a:defRPr sz="1250"/>
            </a:lvl4pPr>
            <a:lvl5pPr marL="2286000" indent="0">
              <a:buNone/>
              <a:defRPr sz="1250"/>
            </a:lvl5pPr>
            <a:lvl6pPr marL="2857500" indent="0">
              <a:buNone/>
              <a:defRPr sz="1250"/>
            </a:lvl6pPr>
            <a:lvl7pPr marL="3429000" indent="0">
              <a:buNone/>
              <a:defRPr sz="1250"/>
            </a:lvl7pPr>
            <a:lvl8pPr marL="4000500" indent="0">
              <a:buNone/>
              <a:defRPr sz="1250"/>
            </a:lvl8pPr>
            <a:lvl9pPr marL="4572000" indent="0">
              <a:buNone/>
              <a:defRPr sz="1250"/>
            </a:lvl9pPr>
          </a:lstStyle>
          <a:p>
            <a:pPr lvl="0"/>
            <a:r>
              <a:rPr lang="sk-SK"/>
              <a:t>Kliknite sem a upravte štýly predlohy textu</a:t>
            </a:r>
          </a:p>
        </p:txBody>
      </p:sp>
      <p:sp>
        <p:nvSpPr>
          <p:cNvPr id="5" name="Zástupný objekt pre dátum 4">
            <a:extLst>
              <a:ext uri="{FF2B5EF4-FFF2-40B4-BE49-F238E27FC236}">
                <a16:creationId xmlns:a16="http://schemas.microsoft.com/office/drawing/2014/main" id="{44CC3DBF-30BA-40DF-A11B-96A93EC32703}"/>
              </a:ext>
            </a:extLst>
          </p:cNvPr>
          <p:cNvSpPr>
            <a:spLocks noGrp="1"/>
          </p:cNvSpPr>
          <p:nvPr>
            <p:ph type="dt" sz="half" idx="10"/>
          </p:nvPr>
        </p:nvSpPr>
        <p:spPr/>
        <p:txBody>
          <a:bodyPr/>
          <a:lstStyle/>
          <a:p>
            <a:fld id="{41716D49-2463-4AA2-952A-92B9460384EF}" type="datetimeFigureOut">
              <a:rPr lang="sk-SK" smtClean="0"/>
              <a:t>19. 11. 2022</a:t>
            </a:fld>
            <a:endParaRPr lang="sk-SK"/>
          </a:p>
        </p:txBody>
      </p:sp>
      <p:sp>
        <p:nvSpPr>
          <p:cNvPr id="6" name="Zástupný objekt pre pätu 5">
            <a:extLst>
              <a:ext uri="{FF2B5EF4-FFF2-40B4-BE49-F238E27FC236}">
                <a16:creationId xmlns:a16="http://schemas.microsoft.com/office/drawing/2014/main" id="{2F002FE1-9BA5-4865-A4D8-53F061031B83}"/>
              </a:ext>
            </a:extLst>
          </p:cNvPr>
          <p:cNvSpPr>
            <a:spLocks noGrp="1"/>
          </p:cNvSpPr>
          <p:nvPr>
            <p:ph type="ftr" sz="quarter" idx="11"/>
          </p:nvPr>
        </p:nvSpPr>
        <p:spPr/>
        <p:txBody>
          <a:bodyPr/>
          <a:lstStyle/>
          <a:p>
            <a:endParaRPr lang="sk-SK"/>
          </a:p>
        </p:txBody>
      </p:sp>
      <p:sp>
        <p:nvSpPr>
          <p:cNvPr id="7" name="Zástupný objekt pre číslo snímky 6">
            <a:extLst>
              <a:ext uri="{FF2B5EF4-FFF2-40B4-BE49-F238E27FC236}">
                <a16:creationId xmlns:a16="http://schemas.microsoft.com/office/drawing/2014/main" id="{0A889828-1AB1-4AF9-BE86-9A032AE9210F}"/>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2332077438"/>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Obrázok s popisom">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74FE5E5F-C0FF-4B57-A368-0B13279A0099}"/>
              </a:ext>
            </a:extLst>
          </p:cNvPr>
          <p:cNvSpPr>
            <a:spLocks noGrp="1"/>
          </p:cNvSpPr>
          <p:nvPr>
            <p:ph type="title"/>
          </p:nvPr>
        </p:nvSpPr>
        <p:spPr>
          <a:xfrm>
            <a:off x="1049736" y="571500"/>
            <a:ext cx="4915296" cy="2000250"/>
          </a:xfrm>
        </p:spPr>
        <p:txBody>
          <a:bodyPr anchor="b"/>
          <a:lstStyle>
            <a:lvl1pPr>
              <a:defRPr sz="4000"/>
            </a:lvl1pPr>
          </a:lstStyle>
          <a:p>
            <a:r>
              <a:rPr lang="sk-SK"/>
              <a:t>Kliknutím upravte štýl predlohy nadpisu</a:t>
            </a:r>
          </a:p>
        </p:txBody>
      </p:sp>
      <p:sp>
        <p:nvSpPr>
          <p:cNvPr id="3" name="Zástupný objekt pre obrázok 2">
            <a:extLst>
              <a:ext uri="{FF2B5EF4-FFF2-40B4-BE49-F238E27FC236}">
                <a16:creationId xmlns:a16="http://schemas.microsoft.com/office/drawing/2014/main" id="{79C041F7-34E4-484C-930C-CB97BDA07A74}"/>
              </a:ext>
            </a:extLst>
          </p:cNvPr>
          <p:cNvSpPr>
            <a:spLocks noGrp="1"/>
          </p:cNvSpPr>
          <p:nvPr>
            <p:ph type="pic" idx="1"/>
          </p:nvPr>
        </p:nvSpPr>
        <p:spPr>
          <a:xfrm>
            <a:off x="6478985" y="1234282"/>
            <a:ext cx="7715250" cy="6092031"/>
          </a:xfrm>
        </p:spPr>
        <p:txBody>
          <a:bodyPr/>
          <a:lstStyle>
            <a:lvl1pPr marL="0" indent="0">
              <a:buNone/>
              <a:defRPr sz="4000"/>
            </a:lvl1pPr>
            <a:lvl2pPr marL="571500" indent="0">
              <a:buNone/>
              <a:defRPr sz="3500"/>
            </a:lvl2pPr>
            <a:lvl3pPr marL="1143000" indent="0">
              <a:buNone/>
              <a:defRPr sz="3000"/>
            </a:lvl3pPr>
            <a:lvl4pPr marL="1714500" indent="0">
              <a:buNone/>
              <a:defRPr sz="2500"/>
            </a:lvl4pPr>
            <a:lvl5pPr marL="2286000" indent="0">
              <a:buNone/>
              <a:defRPr sz="2500"/>
            </a:lvl5pPr>
            <a:lvl6pPr marL="2857500" indent="0">
              <a:buNone/>
              <a:defRPr sz="2500"/>
            </a:lvl6pPr>
            <a:lvl7pPr marL="3429000" indent="0">
              <a:buNone/>
              <a:defRPr sz="2500"/>
            </a:lvl7pPr>
            <a:lvl8pPr marL="4000500" indent="0">
              <a:buNone/>
              <a:defRPr sz="2500"/>
            </a:lvl8pPr>
            <a:lvl9pPr marL="4572000" indent="0">
              <a:buNone/>
              <a:defRPr sz="2500"/>
            </a:lvl9pPr>
          </a:lstStyle>
          <a:p>
            <a:endParaRPr lang="sk-SK"/>
          </a:p>
        </p:txBody>
      </p:sp>
      <p:sp>
        <p:nvSpPr>
          <p:cNvPr id="4" name="Zástupný objekt pre text 3">
            <a:extLst>
              <a:ext uri="{FF2B5EF4-FFF2-40B4-BE49-F238E27FC236}">
                <a16:creationId xmlns:a16="http://schemas.microsoft.com/office/drawing/2014/main" id="{1E011C34-1ADC-458E-8808-617B6B35C044}"/>
              </a:ext>
            </a:extLst>
          </p:cNvPr>
          <p:cNvSpPr>
            <a:spLocks noGrp="1"/>
          </p:cNvSpPr>
          <p:nvPr>
            <p:ph type="body" sz="half" idx="2"/>
          </p:nvPr>
        </p:nvSpPr>
        <p:spPr>
          <a:xfrm>
            <a:off x="1049736" y="2571750"/>
            <a:ext cx="4915296" cy="4764485"/>
          </a:xfrm>
        </p:spPr>
        <p:txBody>
          <a:bodyPr/>
          <a:lstStyle>
            <a:lvl1pPr marL="0" indent="0">
              <a:buNone/>
              <a:defRPr sz="2000"/>
            </a:lvl1pPr>
            <a:lvl2pPr marL="571500" indent="0">
              <a:buNone/>
              <a:defRPr sz="1750"/>
            </a:lvl2pPr>
            <a:lvl3pPr marL="1143000" indent="0">
              <a:buNone/>
              <a:defRPr sz="1500"/>
            </a:lvl3pPr>
            <a:lvl4pPr marL="1714500" indent="0">
              <a:buNone/>
              <a:defRPr sz="1250"/>
            </a:lvl4pPr>
            <a:lvl5pPr marL="2286000" indent="0">
              <a:buNone/>
              <a:defRPr sz="1250"/>
            </a:lvl5pPr>
            <a:lvl6pPr marL="2857500" indent="0">
              <a:buNone/>
              <a:defRPr sz="1250"/>
            </a:lvl6pPr>
            <a:lvl7pPr marL="3429000" indent="0">
              <a:buNone/>
              <a:defRPr sz="1250"/>
            </a:lvl7pPr>
            <a:lvl8pPr marL="4000500" indent="0">
              <a:buNone/>
              <a:defRPr sz="1250"/>
            </a:lvl8pPr>
            <a:lvl9pPr marL="4572000" indent="0">
              <a:buNone/>
              <a:defRPr sz="1250"/>
            </a:lvl9pPr>
          </a:lstStyle>
          <a:p>
            <a:pPr lvl="0"/>
            <a:r>
              <a:rPr lang="sk-SK"/>
              <a:t>Kliknite sem a upravte štýly predlohy textu</a:t>
            </a:r>
          </a:p>
        </p:txBody>
      </p:sp>
      <p:sp>
        <p:nvSpPr>
          <p:cNvPr id="5" name="Zástupný objekt pre dátum 4">
            <a:extLst>
              <a:ext uri="{FF2B5EF4-FFF2-40B4-BE49-F238E27FC236}">
                <a16:creationId xmlns:a16="http://schemas.microsoft.com/office/drawing/2014/main" id="{DC22F85A-D211-41DD-8B17-E4E744707F8B}"/>
              </a:ext>
            </a:extLst>
          </p:cNvPr>
          <p:cNvSpPr>
            <a:spLocks noGrp="1"/>
          </p:cNvSpPr>
          <p:nvPr>
            <p:ph type="dt" sz="half" idx="10"/>
          </p:nvPr>
        </p:nvSpPr>
        <p:spPr/>
        <p:txBody>
          <a:bodyPr/>
          <a:lstStyle/>
          <a:p>
            <a:fld id="{41716D49-2463-4AA2-952A-92B9460384EF}" type="datetimeFigureOut">
              <a:rPr lang="sk-SK" smtClean="0"/>
              <a:t>19. 11. 2022</a:t>
            </a:fld>
            <a:endParaRPr lang="sk-SK"/>
          </a:p>
        </p:txBody>
      </p:sp>
      <p:sp>
        <p:nvSpPr>
          <p:cNvPr id="6" name="Zástupný objekt pre pätu 5">
            <a:extLst>
              <a:ext uri="{FF2B5EF4-FFF2-40B4-BE49-F238E27FC236}">
                <a16:creationId xmlns:a16="http://schemas.microsoft.com/office/drawing/2014/main" id="{2944E010-7BCD-4C3C-B2DA-73EA76EA9E90}"/>
              </a:ext>
            </a:extLst>
          </p:cNvPr>
          <p:cNvSpPr>
            <a:spLocks noGrp="1"/>
          </p:cNvSpPr>
          <p:nvPr>
            <p:ph type="ftr" sz="quarter" idx="11"/>
          </p:nvPr>
        </p:nvSpPr>
        <p:spPr/>
        <p:txBody>
          <a:bodyPr/>
          <a:lstStyle/>
          <a:p>
            <a:endParaRPr lang="sk-SK"/>
          </a:p>
        </p:txBody>
      </p:sp>
      <p:sp>
        <p:nvSpPr>
          <p:cNvPr id="7" name="Zástupný objekt pre číslo snímky 6">
            <a:extLst>
              <a:ext uri="{FF2B5EF4-FFF2-40B4-BE49-F238E27FC236}">
                <a16:creationId xmlns:a16="http://schemas.microsoft.com/office/drawing/2014/main" id="{723B9915-4666-40AD-9429-A85E9DAE1ADB}"/>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871961895"/>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Nadpis a zvislý text">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476F2031-1759-472D-923E-267DC26F6BB5}"/>
              </a:ext>
            </a:extLst>
          </p:cNvPr>
          <p:cNvSpPr>
            <a:spLocks noGrp="1"/>
          </p:cNvSpPr>
          <p:nvPr>
            <p:ph type="title"/>
          </p:nvPr>
        </p:nvSpPr>
        <p:spPr/>
        <p:txBody>
          <a:bodyPr/>
          <a:lstStyle/>
          <a:p>
            <a:r>
              <a:rPr lang="sk-SK"/>
              <a:t>Kliknutím upravte štýl predlohy nadpisu</a:t>
            </a:r>
          </a:p>
        </p:txBody>
      </p:sp>
      <p:sp>
        <p:nvSpPr>
          <p:cNvPr id="3" name="Zástupný objekt pre zvislý text 2">
            <a:extLst>
              <a:ext uri="{FF2B5EF4-FFF2-40B4-BE49-F238E27FC236}">
                <a16:creationId xmlns:a16="http://schemas.microsoft.com/office/drawing/2014/main" id="{2215E61E-8610-4E30-8778-738EB4DEDA1E}"/>
              </a:ext>
            </a:extLst>
          </p:cNvPr>
          <p:cNvSpPr>
            <a:spLocks noGrp="1"/>
          </p:cNvSpPr>
          <p:nvPr>
            <p:ph type="body" orient="vert" idx="1"/>
          </p:nvPr>
        </p:nvSpPr>
        <p:spPr/>
        <p:txBody>
          <a:bodyPr vert="eaVert"/>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objekt pre dátum 3">
            <a:extLst>
              <a:ext uri="{FF2B5EF4-FFF2-40B4-BE49-F238E27FC236}">
                <a16:creationId xmlns:a16="http://schemas.microsoft.com/office/drawing/2014/main" id="{408F9D19-A205-46B3-ADA4-2B604B7E5DC9}"/>
              </a:ext>
            </a:extLst>
          </p:cNvPr>
          <p:cNvSpPr>
            <a:spLocks noGrp="1"/>
          </p:cNvSpPr>
          <p:nvPr>
            <p:ph type="dt" sz="half" idx="10"/>
          </p:nvPr>
        </p:nvSpPr>
        <p:spPr/>
        <p:txBody>
          <a:bodyPr/>
          <a:lstStyle/>
          <a:p>
            <a:fld id="{41716D49-2463-4AA2-952A-92B9460384EF}" type="datetimeFigureOut">
              <a:rPr lang="sk-SK" smtClean="0"/>
              <a:t>19. 11. 2022</a:t>
            </a:fld>
            <a:endParaRPr lang="sk-SK"/>
          </a:p>
        </p:txBody>
      </p:sp>
      <p:sp>
        <p:nvSpPr>
          <p:cNvPr id="5" name="Zástupný objekt pre pätu 4">
            <a:extLst>
              <a:ext uri="{FF2B5EF4-FFF2-40B4-BE49-F238E27FC236}">
                <a16:creationId xmlns:a16="http://schemas.microsoft.com/office/drawing/2014/main" id="{B9DEE70F-460C-485A-BB3B-3F78254633B6}"/>
              </a:ext>
            </a:extLst>
          </p:cNvPr>
          <p:cNvSpPr>
            <a:spLocks noGrp="1"/>
          </p:cNvSpPr>
          <p:nvPr>
            <p:ph type="ftr" sz="quarter" idx="11"/>
          </p:nvPr>
        </p:nvSpPr>
        <p:spPr/>
        <p:txBody>
          <a:bodyPr/>
          <a:lstStyle/>
          <a:p>
            <a:endParaRPr lang="sk-SK"/>
          </a:p>
        </p:txBody>
      </p:sp>
      <p:sp>
        <p:nvSpPr>
          <p:cNvPr id="6" name="Zástupný objekt pre číslo snímky 5">
            <a:extLst>
              <a:ext uri="{FF2B5EF4-FFF2-40B4-BE49-F238E27FC236}">
                <a16:creationId xmlns:a16="http://schemas.microsoft.com/office/drawing/2014/main" id="{B4C8906E-4029-4DD0-88E7-25F2CF668FB2}"/>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4214082472"/>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Zvislý nadpis a text">
    <p:spTree>
      <p:nvGrpSpPr>
        <p:cNvPr id="1" name=""/>
        <p:cNvGrpSpPr/>
        <p:nvPr/>
      </p:nvGrpSpPr>
      <p:grpSpPr>
        <a:xfrm>
          <a:off x="0" y="0"/>
          <a:ext cx="0" cy="0"/>
          <a:chOff x="0" y="0"/>
          <a:chExt cx="0" cy="0"/>
        </a:xfrm>
      </p:grpSpPr>
      <p:sp>
        <p:nvSpPr>
          <p:cNvPr id="2" name="Zvislý nadpis 1">
            <a:extLst>
              <a:ext uri="{FF2B5EF4-FFF2-40B4-BE49-F238E27FC236}">
                <a16:creationId xmlns:a16="http://schemas.microsoft.com/office/drawing/2014/main" id="{CBC9BC7F-7275-419E-90ED-8A9ABCA70372}"/>
              </a:ext>
            </a:extLst>
          </p:cNvPr>
          <p:cNvSpPr>
            <a:spLocks noGrp="1"/>
          </p:cNvSpPr>
          <p:nvPr>
            <p:ph type="title" orient="vert"/>
          </p:nvPr>
        </p:nvSpPr>
        <p:spPr>
          <a:xfrm>
            <a:off x="10906125" y="456406"/>
            <a:ext cx="3286125" cy="7264798"/>
          </a:xfrm>
        </p:spPr>
        <p:txBody>
          <a:bodyPr vert="eaVert"/>
          <a:lstStyle/>
          <a:p>
            <a:r>
              <a:rPr lang="sk-SK"/>
              <a:t>Kliknutím upravte štýl predlohy nadpisu</a:t>
            </a:r>
          </a:p>
        </p:txBody>
      </p:sp>
      <p:sp>
        <p:nvSpPr>
          <p:cNvPr id="3" name="Zástupný objekt pre zvislý text 2">
            <a:extLst>
              <a:ext uri="{FF2B5EF4-FFF2-40B4-BE49-F238E27FC236}">
                <a16:creationId xmlns:a16="http://schemas.microsoft.com/office/drawing/2014/main" id="{E066FB44-B18C-448C-A81A-9DF79D6FD422}"/>
              </a:ext>
            </a:extLst>
          </p:cNvPr>
          <p:cNvSpPr>
            <a:spLocks noGrp="1"/>
          </p:cNvSpPr>
          <p:nvPr>
            <p:ph type="body" orient="vert" idx="1"/>
          </p:nvPr>
        </p:nvSpPr>
        <p:spPr>
          <a:xfrm>
            <a:off x="1047750" y="456406"/>
            <a:ext cx="9667875" cy="7264798"/>
          </a:xfrm>
        </p:spPr>
        <p:txBody>
          <a:bodyPr vert="eaVert"/>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objekt pre dátum 3">
            <a:extLst>
              <a:ext uri="{FF2B5EF4-FFF2-40B4-BE49-F238E27FC236}">
                <a16:creationId xmlns:a16="http://schemas.microsoft.com/office/drawing/2014/main" id="{F2F7E780-B36E-4532-86D7-5D3CCE83C82B}"/>
              </a:ext>
            </a:extLst>
          </p:cNvPr>
          <p:cNvSpPr>
            <a:spLocks noGrp="1"/>
          </p:cNvSpPr>
          <p:nvPr>
            <p:ph type="dt" sz="half" idx="10"/>
          </p:nvPr>
        </p:nvSpPr>
        <p:spPr/>
        <p:txBody>
          <a:bodyPr/>
          <a:lstStyle/>
          <a:p>
            <a:fld id="{41716D49-2463-4AA2-952A-92B9460384EF}" type="datetimeFigureOut">
              <a:rPr lang="sk-SK" smtClean="0"/>
              <a:t>19. 11. 2022</a:t>
            </a:fld>
            <a:endParaRPr lang="sk-SK"/>
          </a:p>
        </p:txBody>
      </p:sp>
      <p:sp>
        <p:nvSpPr>
          <p:cNvPr id="5" name="Zástupný objekt pre pätu 4">
            <a:extLst>
              <a:ext uri="{FF2B5EF4-FFF2-40B4-BE49-F238E27FC236}">
                <a16:creationId xmlns:a16="http://schemas.microsoft.com/office/drawing/2014/main" id="{4CCC24A3-A836-4C9B-847B-ED5D53A35249}"/>
              </a:ext>
            </a:extLst>
          </p:cNvPr>
          <p:cNvSpPr>
            <a:spLocks noGrp="1"/>
          </p:cNvSpPr>
          <p:nvPr>
            <p:ph type="ftr" sz="quarter" idx="11"/>
          </p:nvPr>
        </p:nvSpPr>
        <p:spPr/>
        <p:txBody>
          <a:bodyPr/>
          <a:lstStyle/>
          <a:p>
            <a:endParaRPr lang="sk-SK"/>
          </a:p>
        </p:txBody>
      </p:sp>
      <p:sp>
        <p:nvSpPr>
          <p:cNvPr id="6" name="Zástupný objekt pre číslo snímky 5">
            <a:extLst>
              <a:ext uri="{FF2B5EF4-FFF2-40B4-BE49-F238E27FC236}">
                <a16:creationId xmlns:a16="http://schemas.microsoft.com/office/drawing/2014/main" id="{8E9B2CE4-4897-448C-88A2-407F7BE14995}"/>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1698909952"/>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Úvodná snímka">
    <p:spTree>
      <p:nvGrpSpPr>
        <p:cNvPr id="1" name=""/>
        <p:cNvGrpSpPr/>
        <p:nvPr/>
      </p:nvGrpSpPr>
      <p:grpSpPr>
        <a:xfrm>
          <a:off x="0" y="0"/>
          <a:ext cx="0" cy="0"/>
          <a:chOff x="0" y="0"/>
          <a:chExt cx="0" cy="0"/>
        </a:xfrm>
      </p:grpSpPr>
      <p:sp>
        <p:nvSpPr>
          <p:cNvPr id="2" name="Title 1"/>
          <p:cNvSpPr>
            <a:spLocks noGrp="1"/>
          </p:cNvSpPr>
          <p:nvPr>
            <p:ph type="ctrTitle"/>
          </p:nvPr>
        </p:nvSpPr>
        <p:spPr>
          <a:xfrm>
            <a:off x="1905000" y="1402954"/>
            <a:ext cx="11430000" cy="2984500"/>
          </a:xfrm>
        </p:spPr>
        <p:txBody>
          <a:bodyPr anchor="b"/>
          <a:lstStyle>
            <a:lvl1pPr algn="ctr">
              <a:defRPr sz="7500"/>
            </a:lvl1pPr>
          </a:lstStyle>
          <a:p>
            <a:r>
              <a:rPr lang="sk-SK"/>
              <a:t>Kliknutím upravte štýl predlohy nadpisu</a:t>
            </a:r>
            <a:endParaRPr lang="en-US" dirty="0"/>
          </a:p>
        </p:txBody>
      </p:sp>
      <p:sp>
        <p:nvSpPr>
          <p:cNvPr id="3" name="Subtitle 2"/>
          <p:cNvSpPr>
            <a:spLocks noGrp="1"/>
          </p:cNvSpPr>
          <p:nvPr>
            <p:ph type="subTitle" idx="1"/>
          </p:nvPr>
        </p:nvSpPr>
        <p:spPr>
          <a:xfrm>
            <a:off x="1905000" y="4502547"/>
            <a:ext cx="11430000" cy="2069703"/>
          </a:xfrm>
        </p:spPr>
        <p:txBody>
          <a:bodyPr/>
          <a:lstStyle>
            <a:lvl1pPr marL="0" indent="0" algn="ctr">
              <a:buNone/>
              <a:defRPr sz="3000"/>
            </a:lvl1pPr>
            <a:lvl2pPr marL="571500" indent="0" algn="ctr">
              <a:buNone/>
              <a:defRPr sz="2500"/>
            </a:lvl2pPr>
            <a:lvl3pPr marL="1143000" indent="0" algn="ctr">
              <a:buNone/>
              <a:defRPr sz="2250"/>
            </a:lvl3pPr>
            <a:lvl4pPr marL="1714500" indent="0" algn="ctr">
              <a:buNone/>
              <a:defRPr sz="2000"/>
            </a:lvl4pPr>
            <a:lvl5pPr marL="2286000" indent="0" algn="ctr">
              <a:buNone/>
              <a:defRPr sz="2000"/>
            </a:lvl5pPr>
            <a:lvl6pPr marL="2857500" indent="0" algn="ctr">
              <a:buNone/>
              <a:defRPr sz="2000"/>
            </a:lvl6pPr>
            <a:lvl7pPr marL="3429000" indent="0" algn="ctr">
              <a:buNone/>
              <a:defRPr sz="2000"/>
            </a:lvl7pPr>
            <a:lvl8pPr marL="4000500" indent="0" algn="ctr">
              <a:buNone/>
              <a:defRPr sz="2000"/>
            </a:lvl8pPr>
            <a:lvl9pPr marL="4572000" indent="0" algn="ctr">
              <a:buNone/>
              <a:defRPr sz="2000"/>
            </a:lvl9pPr>
          </a:lstStyle>
          <a:p>
            <a:r>
              <a:rPr lang="sk-SK"/>
              <a:t>Kliknutím upravte štýl predlohy podnadpisu</a:t>
            </a:r>
            <a:endParaRPr lang="en-US" dirty="0"/>
          </a:p>
        </p:txBody>
      </p:sp>
      <p:sp>
        <p:nvSpPr>
          <p:cNvPr id="4" name="Date Placeholder 3"/>
          <p:cNvSpPr>
            <a:spLocks noGrp="1"/>
          </p:cNvSpPr>
          <p:nvPr>
            <p:ph type="dt" sz="half" idx="10"/>
          </p:nvPr>
        </p:nvSpPr>
        <p:spPr/>
        <p:txBody>
          <a:bodyPr/>
          <a:lstStyle/>
          <a:p>
            <a:fld id="{D03EA5D2-F9F7-4CFA-8775-4DBF9060EA8D}" type="datetimeFigureOut">
              <a:rPr lang="sk-SK" smtClean="0"/>
              <a:t>19. 11. 2022</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4271676368"/>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Content Placeholder 2"/>
          <p:cNvSpPr>
            <a:spLocks noGrp="1"/>
          </p:cNvSpPr>
          <p:nvPr>
            <p:ph idx="1"/>
          </p:nvPr>
        </p:nvSpPr>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10"/>
          </p:nvPr>
        </p:nvSpPr>
        <p:spPr/>
        <p:txBody>
          <a:bodyPr/>
          <a:lstStyle/>
          <a:p>
            <a:fld id="{D03EA5D2-F9F7-4CFA-8775-4DBF9060EA8D}" type="datetimeFigureOut">
              <a:rPr lang="sk-SK" smtClean="0"/>
              <a:t>19. 11. 2022</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1782981382"/>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Hlavička sekcie">
    <p:spTree>
      <p:nvGrpSpPr>
        <p:cNvPr id="1" name=""/>
        <p:cNvGrpSpPr/>
        <p:nvPr/>
      </p:nvGrpSpPr>
      <p:grpSpPr>
        <a:xfrm>
          <a:off x="0" y="0"/>
          <a:ext cx="0" cy="0"/>
          <a:chOff x="0" y="0"/>
          <a:chExt cx="0" cy="0"/>
        </a:xfrm>
      </p:grpSpPr>
      <p:sp>
        <p:nvSpPr>
          <p:cNvPr id="2" name="Title 1"/>
          <p:cNvSpPr>
            <a:spLocks noGrp="1"/>
          </p:cNvSpPr>
          <p:nvPr>
            <p:ph type="title"/>
          </p:nvPr>
        </p:nvSpPr>
        <p:spPr>
          <a:xfrm>
            <a:off x="1039813" y="2137173"/>
            <a:ext cx="13144500" cy="3565921"/>
          </a:xfrm>
        </p:spPr>
        <p:txBody>
          <a:bodyPr anchor="b"/>
          <a:lstStyle>
            <a:lvl1pPr>
              <a:defRPr sz="7500"/>
            </a:lvl1pPr>
          </a:lstStyle>
          <a:p>
            <a:r>
              <a:rPr lang="sk-SK"/>
              <a:t>Kliknutím upravte štýl predlohy nadpisu</a:t>
            </a:r>
            <a:endParaRPr lang="en-US" dirty="0"/>
          </a:p>
        </p:txBody>
      </p:sp>
      <p:sp>
        <p:nvSpPr>
          <p:cNvPr id="3" name="Text Placeholder 2"/>
          <p:cNvSpPr>
            <a:spLocks noGrp="1"/>
          </p:cNvSpPr>
          <p:nvPr>
            <p:ph type="body" idx="1"/>
          </p:nvPr>
        </p:nvSpPr>
        <p:spPr>
          <a:xfrm>
            <a:off x="1039813" y="5736829"/>
            <a:ext cx="13144500" cy="1875234"/>
          </a:xfrm>
        </p:spPr>
        <p:txBody>
          <a:bodyPr/>
          <a:lstStyle>
            <a:lvl1pPr marL="0" indent="0">
              <a:buNone/>
              <a:defRPr sz="3000">
                <a:solidFill>
                  <a:schemeClr val="tx1">
                    <a:tint val="75000"/>
                  </a:schemeClr>
                </a:solidFill>
              </a:defRPr>
            </a:lvl1pPr>
            <a:lvl2pPr marL="571500" indent="0">
              <a:buNone/>
              <a:defRPr sz="2500">
                <a:solidFill>
                  <a:schemeClr val="tx1">
                    <a:tint val="75000"/>
                  </a:schemeClr>
                </a:solidFill>
              </a:defRPr>
            </a:lvl2pPr>
            <a:lvl3pPr marL="1143000" indent="0">
              <a:buNone/>
              <a:defRPr sz="2250">
                <a:solidFill>
                  <a:schemeClr val="tx1">
                    <a:tint val="75000"/>
                  </a:schemeClr>
                </a:solidFill>
              </a:defRPr>
            </a:lvl3pPr>
            <a:lvl4pPr marL="1714500" indent="0">
              <a:buNone/>
              <a:defRPr sz="2000">
                <a:solidFill>
                  <a:schemeClr val="tx1">
                    <a:tint val="75000"/>
                  </a:schemeClr>
                </a:solidFill>
              </a:defRPr>
            </a:lvl4pPr>
            <a:lvl5pPr marL="2286000" indent="0">
              <a:buNone/>
              <a:defRPr sz="2000">
                <a:solidFill>
                  <a:schemeClr val="tx1">
                    <a:tint val="75000"/>
                  </a:schemeClr>
                </a:solidFill>
              </a:defRPr>
            </a:lvl5pPr>
            <a:lvl6pPr marL="2857500" indent="0">
              <a:buNone/>
              <a:defRPr sz="2000">
                <a:solidFill>
                  <a:schemeClr val="tx1">
                    <a:tint val="75000"/>
                  </a:schemeClr>
                </a:solidFill>
              </a:defRPr>
            </a:lvl6pPr>
            <a:lvl7pPr marL="3429000" indent="0">
              <a:buNone/>
              <a:defRPr sz="2000">
                <a:solidFill>
                  <a:schemeClr val="tx1">
                    <a:tint val="75000"/>
                  </a:schemeClr>
                </a:solidFill>
              </a:defRPr>
            </a:lvl7pPr>
            <a:lvl8pPr marL="4000500" indent="0">
              <a:buNone/>
              <a:defRPr sz="2000">
                <a:solidFill>
                  <a:schemeClr val="tx1">
                    <a:tint val="75000"/>
                  </a:schemeClr>
                </a:solidFill>
              </a:defRPr>
            </a:lvl8pPr>
            <a:lvl9pPr marL="4572000" indent="0">
              <a:buNone/>
              <a:defRPr sz="2000">
                <a:solidFill>
                  <a:schemeClr val="tx1">
                    <a:tint val="75000"/>
                  </a:schemeClr>
                </a:solidFill>
              </a:defRPr>
            </a:lvl9pPr>
          </a:lstStyle>
          <a:p>
            <a:pPr lvl="0"/>
            <a:r>
              <a:rPr lang="sk-SK"/>
              <a:t>Kliknite sem a upravte štýly predlohy textu</a:t>
            </a:r>
          </a:p>
        </p:txBody>
      </p:sp>
      <p:sp>
        <p:nvSpPr>
          <p:cNvPr id="4" name="Date Placeholder 3"/>
          <p:cNvSpPr>
            <a:spLocks noGrp="1"/>
          </p:cNvSpPr>
          <p:nvPr>
            <p:ph type="dt" sz="half" idx="10"/>
          </p:nvPr>
        </p:nvSpPr>
        <p:spPr/>
        <p:txBody>
          <a:bodyPr/>
          <a:lstStyle/>
          <a:p>
            <a:fld id="{D03EA5D2-F9F7-4CFA-8775-4DBF9060EA8D}" type="datetimeFigureOut">
              <a:rPr lang="sk-SK" smtClean="0"/>
              <a:t>19. 11. 2022</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4271211592"/>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Content Placeholder 2"/>
          <p:cNvSpPr>
            <a:spLocks noGrp="1"/>
          </p:cNvSpPr>
          <p:nvPr>
            <p:ph sz="half" idx="1"/>
          </p:nvPr>
        </p:nvSpPr>
        <p:spPr>
          <a:xfrm>
            <a:off x="1047750" y="2282031"/>
            <a:ext cx="6477000" cy="5439173"/>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Content Placeholder 3"/>
          <p:cNvSpPr>
            <a:spLocks noGrp="1"/>
          </p:cNvSpPr>
          <p:nvPr>
            <p:ph sz="half" idx="2"/>
          </p:nvPr>
        </p:nvSpPr>
        <p:spPr>
          <a:xfrm>
            <a:off x="7715250" y="2282031"/>
            <a:ext cx="6477000" cy="5439173"/>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5" name="Date Placeholder 4"/>
          <p:cNvSpPr>
            <a:spLocks noGrp="1"/>
          </p:cNvSpPr>
          <p:nvPr>
            <p:ph type="dt" sz="half" idx="10"/>
          </p:nvPr>
        </p:nvSpPr>
        <p:spPr/>
        <p:txBody>
          <a:bodyPr/>
          <a:lstStyle/>
          <a:p>
            <a:fld id="{D03EA5D2-F9F7-4CFA-8775-4DBF9060EA8D}" type="datetimeFigureOut">
              <a:rPr lang="sk-SK" smtClean="0"/>
              <a:t>19. 11. 2022</a:t>
            </a:fld>
            <a:endParaRPr lang="sk-SK"/>
          </a:p>
        </p:txBody>
      </p:sp>
      <p:sp>
        <p:nvSpPr>
          <p:cNvPr id="6" name="Footer Placeholder 5"/>
          <p:cNvSpPr>
            <a:spLocks noGrp="1"/>
          </p:cNvSpPr>
          <p:nvPr>
            <p:ph type="ftr" sz="quarter" idx="11"/>
          </p:nvPr>
        </p:nvSpPr>
        <p:spPr/>
        <p:txBody>
          <a:bodyPr/>
          <a:lstStyle/>
          <a:p>
            <a:endParaRPr lang="sk-SK"/>
          </a:p>
        </p:txBody>
      </p:sp>
      <p:sp>
        <p:nvSpPr>
          <p:cNvPr id="7" name="Slide Number Placeholder 6"/>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1380385907"/>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Porovnanie">
    <p:spTree>
      <p:nvGrpSpPr>
        <p:cNvPr id="1" name=""/>
        <p:cNvGrpSpPr/>
        <p:nvPr/>
      </p:nvGrpSpPr>
      <p:grpSpPr>
        <a:xfrm>
          <a:off x="0" y="0"/>
          <a:ext cx="0" cy="0"/>
          <a:chOff x="0" y="0"/>
          <a:chExt cx="0" cy="0"/>
        </a:xfrm>
      </p:grpSpPr>
      <p:sp>
        <p:nvSpPr>
          <p:cNvPr id="2" name="Title 1"/>
          <p:cNvSpPr>
            <a:spLocks noGrp="1"/>
          </p:cNvSpPr>
          <p:nvPr>
            <p:ph type="title"/>
          </p:nvPr>
        </p:nvSpPr>
        <p:spPr>
          <a:xfrm>
            <a:off x="1049735" y="456407"/>
            <a:ext cx="13144500" cy="1656954"/>
          </a:xfrm>
        </p:spPr>
        <p:txBody>
          <a:bodyPr/>
          <a:lstStyle/>
          <a:p>
            <a:r>
              <a:rPr lang="sk-SK"/>
              <a:t>Kliknutím upravte štýl predlohy nadpisu</a:t>
            </a:r>
            <a:endParaRPr lang="en-US" dirty="0"/>
          </a:p>
        </p:txBody>
      </p:sp>
      <p:sp>
        <p:nvSpPr>
          <p:cNvPr id="3" name="Text Placeholder 2"/>
          <p:cNvSpPr>
            <a:spLocks noGrp="1"/>
          </p:cNvSpPr>
          <p:nvPr>
            <p:ph type="body" idx="1"/>
          </p:nvPr>
        </p:nvSpPr>
        <p:spPr>
          <a:xfrm>
            <a:off x="1049736" y="2101454"/>
            <a:ext cx="6447234" cy="1029890"/>
          </a:xfrm>
        </p:spPr>
        <p:txBody>
          <a:bodyPr anchor="b"/>
          <a:lstStyle>
            <a:lvl1pPr marL="0" indent="0">
              <a:buNone/>
              <a:defRPr sz="3000" b="1"/>
            </a:lvl1pPr>
            <a:lvl2pPr marL="571500" indent="0">
              <a:buNone/>
              <a:defRPr sz="2500" b="1"/>
            </a:lvl2pPr>
            <a:lvl3pPr marL="1143000" indent="0">
              <a:buNone/>
              <a:defRPr sz="2250" b="1"/>
            </a:lvl3pPr>
            <a:lvl4pPr marL="1714500" indent="0">
              <a:buNone/>
              <a:defRPr sz="2000" b="1"/>
            </a:lvl4pPr>
            <a:lvl5pPr marL="2286000" indent="0">
              <a:buNone/>
              <a:defRPr sz="2000" b="1"/>
            </a:lvl5pPr>
            <a:lvl6pPr marL="2857500" indent="0">
              <a:buNone/>
              <a:defRPr sz="2000" b="1"/>
            </a:lvl6pPr>
            <a:lvl7pPr marL="3429000" indent="0">
              <a:buNone/>
              <a:defRPr sz="2000" b="1"/>
            </a:lvl7pPr>
            <a:lvl8pPr marL="4000500" indent="0">
              <a:buNone/>
              <a:defRPr sz="2000" b="1"/>
            </a:lvl8pPr>
            <a:lvl9pPr marL="4572000" indent="0">
              <a:buNone/>
              <a:defRPr sz="2000" b="1"/>
            </a:lvl9pPr>
          </a:lstStyle>
          <a:p>
            <a:pPr lvl="0"/>
            <a:r>
              <a:rPr lang="sk-SK"/>
              <a:t>Kliknite sem a upravte štýly predlohy textu</a:t>
            </a:r>
          </a:p>
        </p:txBody>
      </p:sp>
      <p:sp>
        <p:nvSpPr>
          <p:cNvPr id="4" name="Content Placeholder 3"/>
          <p:cNvSpPr>
            <a:spLocks noGrp="1"/>
          </p:cNvSpPr>
          <p:nvPr>
            <p:ph sz="half" idx="2"/>
          </p:nvPr>
        </p:nvSpPr>
        <p:spPr>
          <a:xfrm>
            <a:off x="1049736" y="3131344"/>
            <a:ext cx="6447234" cy="4605735"/>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5" name="Text Placeholder 4"/>
          <p:cNvSpPr>
            <a:spLocks noGrp="1"/>
          </p:cNvSpPr>
          <p:nvPr>
            <p:ph type="body" sz="quarter" idx="3"/>
          </p:nvPr>
        </p:nvSpPr>
        <p:spPr>
          <a:xfrm>
            <a:off x="7715250" y="2101454"/>
            <a:ext cx="6478985" cy="1029890"/>
          </a:xfrm>
        </p:spPr>
        <p:txBody>
          <a:bodyPr anchor="b"/>
          <a:lstStyle>
            <a:lvl1pPr marL="0" indent="0">
              <a:buNone/>
              <a:defRPr sz="3000" b="1"/>
            </a:lvl1pPr>
            <a:lvl2pPr marL="571500" indent="0">
              <a:buNone/>
              <a:defRPr sz="2500" b="1"/>
            </a:lvl2pPr>
            <a:lvl3pPr marL="1143000" indent="0">
              <a:buNone/>
              <a:defRPr sz="2250" b="1"/>
            </a:lvl3pPr>
            <a:lvl4pPr marL="1714500" indent="0">
              <a:buNone/>
              <a:defRPr sz="2000" b="1"/>
            </a:lvl4pPr>
            <a:lvl5pPr marL="2286000" indent="0">
              <a:buNone/>
              <a:defRPr sz="2000" b="1"/>
            </a:lvl5pPr>
            <a:lvl6pPr marL="2857500" indent="0">
              <a:buNone/>
              <a:defRPr sz="2000" b="1"/>
            </a:lvl6pPr>
            <a:lvl7pPr marL="3429000" indent="0">
              <a:buNone/>
              <a:defRPr sz="2000" b="1"/>
            </a:lvl7pPr>
            <a:lvl8pPr marL="4000500" indent="0">
              <a:buNone/>
              <a:defRPr sz="2000" b="1"/>
            </a:lvl8pPr>
            <a:lvl9pPr marL="4572000" indent="0">
              <a:buNone/>
              <a:defRPr sz="2000" b="1"/>
            </a:lvl9pPr>
          </a:lstStyle>
          <a:p>
            <a:pPr lvl="0"/>
            <a:r>
              <a:rPr lang="sk-SK"/>
              <a:t>Kliknite sem a upravte štýly predlohy textu</a:t>
            </a:r>
          </a:p>
        </p:txBody>
      </p:sp>
      <p:sp>
        <p:nvSpPr>
          <p:cNvPr id="6" name="Content Placeholder 5"/>
          <p:cNvSpPr>
            <a:spLocks noGrp="1"/>
          </p:cNvSpPr>
          <p:nvPr>
            <p:ph sz="quarter" idx="4"/>
          </p:nvPr>
        </p:nvSpPr>
        <p:spPr>
          <a:xfrm>
            <a:off x="7715250" y="3131344"/>
            <a:ext cx="6478985" cy="4605735"/>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7" name="Date Placeholder 6"/>
          <p:cNvSpPr>
            <a:spLocks noGrp="1"/>
          </p:cNvSpPr>
          <p:nvPr>
            <p:ph type="dt" sz="half" idx="10"/>
          </p:nvPr>
        </p:nvSpPr>
        <p:spPr/>
        <p:txBody>
          <a:bodyPr/>
          <a:lstStyle/>
          <a:p>
            <a:fld id="{D03EA5D2-F9F7-4CFA-8775-4DBF9060EA8D}" type="datetimeFigureOut">
              <a:rPr lang="sk-SK" smtClean="0"/>
              <a:t>19. 11. 2022</a:t>
            </a:fld>
            <a:endParaRPr lang="sk-SK"/>
          </a:p>
        </p:txBody>
      </p:sp>
      <p:sp>
        <p:nvSpPr>
          <p:cNvPr id="8" name="Footer Placeholder 7"/>
          <p:cNvSpPr>
            <a:spLocks noGrp="1"/>
          </p:cNvSpPr>
          <p:nvPr>
            <p:ph type="ftr" sz="quarter" idx="11"/>
          </p:nvPr>
        </p:nvSpPr>
        <p:spPr/>
        <p:txBody>
          <a:bodyPr/>
          <a:lstStyle/>
          <a:p>
            <a:endParaRPr lang="sk-SK"/>
          </a:p>
        </p:txBody>
      </p:sp>
      <p:sp>
        <p:nvSpPr>
          <p:cNvPr id="9" name="Slide Number Placeholder 8"/>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1119562855"/>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Len nadpi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Date Placeholder 2"/>
          <p:cNvSpPr>
            <a:spLocks noGrp="1"/>
          </p:cNvSpPr>
          <p:nvPr>
            <p:ph type="dt" sz="half" idx="10"/>
          </p:nvPr>
        </p:nvSpPr>
        <p:spPr/>
        <p:txBody>
          <a:bodyPr/>
          <a:lstStyle/>
          <a:p>
            <a:fld id="{D03EA5D2-F9F7-4CFA-8775-4DBF9060EA8D}" type="datetimeFigureOut">
              <a:rPr lang="sk-SK" smtClean="0"/>
              <a:t>19. 11. 2022</a:t>
            </a:fld>
            <a:endParaRPr lang="sk-SK"/>
          </a:p>
        </p:txBody>
      </p:sp>
      <p:sp>
        <p:nvSpPr>
          <p:cNvPr id="4" name="Footer Placeholder 3"/>
          <p:cNvSpPr>
            <a:spLocks noGrp="1"/>
          </p:cNvSpPr>
          <p:nvPr>
            <p:ph type="ftr" sz="quarter" idx="11"/>
          </p:nvPr>
        </p:nvSpPr>
        <p:spPr/>
        <p:txBody>
          <a:bodyPr/>
          <a:lstStyle/>
          <a:p>
            <a:endParaRPr lang="sk-SK"/>
          </a:p>
        </p:txBody>
      </p:sp>
      <p:sp>
        <p:nvSpPr>
          <p:cNvPr id="5" name="Slide Number Placeholder 4"/>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3322609401"/>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Prázdna">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03EA5D2-F9F7-4CFA-8775-4DBF9060EA8D}" type="datetimeFigureOut">
              <a:rPr lang="sk-SK" smtClean="0"/>
              <a:t>19. 11. 2022</a:t>
            </a:fld>
            <a:endParaRPr lang="sk-SK"/>
          </a:p>
        </p:txBody>
      </p:sp>
      <p:sp>
        <p:nvSpPr>
          <p:cNvPr id="3" name="Footer Placeholder 2"/>
          <p:cNvSpPr>
            <a:spLocks noGrp="1"/>
          </p:cNvSpPr>
          <p:nvPr>
            <p:ph type="ftr" sz="quarter" idx="11"/>
          </p:nvPr>
        </p:nvSpPr>
        <p:spPr/>
        <p:txBody>
          <a:bodyPr/>
          <a:lstStyle/>
          <a:p>
            <a:endParaRPr lang="sk-SK"/>
          </a:p>
        </p:txBody>
      </p:sp>
      <p:sp>
        <p:nvSpPr>
          <p:cNvPr id="4" name="Slide Number Placeholder 3"/>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3387169225"/>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Obsah s popisom">
    <p:spTree>
      <p:nvGrpSpPr>
        <p:cNvPr id="1" name=""/>
        <p:cNvGrpSpPr/>
        <p:nvPr/>
      </p:nvGrpSpPr>
      <p:grpSpPr>
        <a:xfrm>
          <a:off x="0" y="0"/>
          <a:ext cx="0" cy="0"/>
          <a:chOff x="0" y="0"/>
          <a:chExt cx="0" cy="0"/>
        </a:xfrm>
      </p:grpSpPr>
      <p:sp>
        <p:nvSpPr>
          <p:cNvPr id="2" name="Title 1"/>
          <p:cNvSpPr>
            <a:spLocks noGrp="1"/>
          </p:cNvSpPr>
          <p:nvPr>
            <p:ph type="title"/>
          </p:nvPr>
        </p:nvSpPr>
        <p:spPr>
          <a:xfrm>
            <a:off x="1049736" y="571500"/>
            <a:ext cx="4915296" cy="2000250"/>
          </a:xfrm>
        </p:spPr>
        <p:txBody>
          <a:bodyPr anchor="b"/>
          <a:lstStyle>
            <a:lvl1pPr>
              <a:defRPr sz="4000"/>
            </a:lvl1pPr>
          </a:lstStyle>
          <a:p>
            <a:r>
              <a:rPr lang="sk-SK"/>
              <a:t>Kliknutím upravte štýl predlohy nadpisu</a:t>
            </a:r>
            <a:endParaRPr lang="en-US" dirty="0"/>
          </a:p>
        </p:txBody>
      </p:sp>
      <p:sp>
        <p:nvSpPr>
          <p:cNvPr id="3" name="Content Placeholder 2"/>
          <p:cNvSpPr>
            <a:spLocks noGrp="1"/>
          </p:cNvSpPr>
          <p:nvPr>
            <p:ph idx="1"/>
          </p:nvPr>
        </p:nvSpPr>
        <p:spPr>
          <a:xfrm>
            <a:off x="6478985" y="1234282"/>
            <a:ext cx="7715250" cy="6092031"/>
          </a:xfrm>
        </p:spPr>
        <p:txBody>
          <a:bodyPr/>
          <a:lstStyle>
            <a:lvl1pPr>
              <a:defRPr sz="4000"/>
            </a:lvl1pPr>
            <a:lvl2pPr>
              <a:defRPr sz="3500"/>
            </a:lvl2pPr>
            <a:lvl3pPr>
              <a:defRPr sz="3000"/>
            </a:lvl3pPr>
            <a:lvl4pPr>
              <a:defRPr sz="2500"/>
            </a:lvl4pPr>
            <a:lvl5pPr>
              <a:defRPr sz="2500"/>
            </a:lvl5pPr>
            <a:lvl6pPr>
              <a:defRPr sz="2500"/>
            </a:lvl6pPr>
            <a:lvl7pPr>
              <a:defRPr sz="2500"/>
            </a:lvl7pPr>
            <a:lvl8pPr>
              <a:defRPr sz="2500"/>
            </a:lvl8pPr>
            <a:lvl9pPr>
              <a:defRPr sz="2500"/>
            </a:lvl9p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Text Placeholder 3"/>
          <p:cNvSpPr>
            <a:spLocks noGrp="1"/>
          </p:cNvSpPr>
          <p:nvPr>
            <p:ph type="body" sz="half" idx="2"/>
          </p:nvPr>
        </p:nvSpPr>
        <p:spPr>
          <a:xfrm>
            <a:off x="1049736" y="2571750"/>
            <a:ext cx="4915296" cy="4764485"/>
          </a:xfrm>
        </p:spPr>
        <p:txBody>
          <a:bodyPr/>
          <a:lstStyle>
            <a:lvl1pPr marL="0" indent="0">
              <a:buNone/>
              <a:defRPr sz="2000"/>
            </a:lvl1pPr>
            <a:lvl2pPr marL="571500" indent="0">
              <a:buNone/>
              <a:defRPr sz="1750"/>
            </a:lvl2pPr>
            <a:lvl3pPr marL="1143000" indent="0">
              <a:buNone/>
              <a:defRPr sz="1500"/>
            </a:lvl3pPr>
            <a:lvl4pPr marL="1714500" indent="0">
              <a:buNone/>
              <a:defRPr sz="1250"/>
            </a:lvl4pPr>
            <a:lvl5pPr marL="2286000" indent="0">
              <a:buNone/>
              <a:defRPr sz="1250"/>
            </a:lvl5pPr>
            <a:lvl6pPr marL="2857500" indent="0">
              <a:buNone/>
              <a:defRPr sz="1250"/>
            </a:lvl6pPr>
            <a:lvl7pPr marL="3429000" indent="0">
              <a:buNone/>
              <a:defRPr sz="1250"/>
            </a:lvl7pPr>
            <a:lvl8pPr marL="4000500" indent="0">
              <a:buNone/>
              <a:defRPr sz="1250"/>
            </a:lvl8pPr>
            <a:lvl9pPr marL="4572000" indent="0">
              <a:buNone/>
              <a:defRPr sz="1250"/>
            </a:lvl9pPr>
          </a:lstStyle>
          <a:p>
            <a:pPr lvl="0"/>
            <a:r>
              <a:rPr lang="sk-SK"/>
              <a:t>Kliknite sem a upravte štýly predlohy textu</a:t>
            </a:r>
          </a:p>
        </p:txBody>
      </p:sp>
      <p:sp>
        <p:nvSpPr>
          <p:cNvPr id="5" name="Date Placeholder 4"/>
          <p:cNvSpPr>
            <a:spLocks noGrp="1"/>
          </p:cNvSpPr>
          <p:nvPr>
            <p:ph type="dt" sz="half" idx="10"/>
          </p:nvPr>
        </p:nvSpPr>
        <p:spPr/>
        <p:txBody>
          <a:bodyPr/>
          <a:lstStyle/>
          <a:p>
            <a:fld id="{D03EA5D2-F9F7-4CFA-8775-4DBF9060EA8D}" type="datetimeFigureOut">
              <a:rPr lang="sk-SK" smtClean="0"/>
              <a:t>19. 11. 2022</a:t>
            </a:fld>
            <a:endParaRPr lang="sk-SK"/>
          </a:p>
        </p:txBody>
      </p:sp>
      <p:sp>
        <p:nvSpPr>
          <p:cNvPr id="6" name="Footer Placeholder 5"/>
          <p:cNvSpPr>
            <a:spLocks noGrp="1"/>
          </p:cNvSpPr>
          <p:nvPr>
            <p:ph type="ftr" sz="quarter" idx="11"/>
          </p:nvPr>
        </p:nvSpPr>
        <p:spPr/>
        <p:txBody>
          <a:bodyPr/>
          <a:lstStyle/>
          <a:p>
            <a:endParaRPr lang="sk-SK"/>
          </a:p>
        </p:txBody>
      </p:sp>
      <p:sp>
        <p:nvSpPr>
          <p:cNvPr id="7" name="Slide Number Placeholder 6"/>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3376429865"/>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Obrázok s popisom">
    <p:spTree>
      <p:nvGrpSpPr>
        <p:cNvPr id="1" name=""/>
        <p:cNvGrpSpPr/>
        <p:nvPr/>
      </p:nvGrpSpPr>
      <p:grpSpPr>
        <a:xfrm>
          <a:off x="0" y="0"/>
          <a:ext cx="0" cy="0"/>
          <a:chOff x="0" y="0"/>
          <a:chExt cx="0" cy="0"/>
        </a:xfrm>
      </p:grpSpPr>
      <p:sp>
        <p:nvSpPr>
          <p:cNvPr id="2" name="Title 1"/>
          <p:cNvSpPr>
            <a:spLocks noGrp="1"/>
          </p:cNvSpPr>
          <p:nvPr>
            <p:ph type="title"/>
          </p:nvPr>
        </p:nvSpPr>
        <p:spPr>
          <a:xfrm>
            <a:off x="1049736" y="571500"/>
            <a:ext cx="4915296" cy="2000250"/>
          </a:xfrm>
        </p:spPr>
        <p:txBody>
          <a:bodyPr anchor="b"/>
          <a:lstStyle>
            <a:lvl1pPr>
              <a:defRPr sz="4000"/>
            </a:lvl1pPr>
          </a:lstStyle>
          <a:p>
            <a:r>
              <a:rPr lang="sk-SK"/>
              <a:t>Kliknutím upravte štýl predlohy nadpisu</a:t>
            </a:r>
            <a:endParaRPr lang="en-US" dirty="0"/>
          </a:p>
        </p:txBody>
      </p:sp>
      <p:sp>
        <p:nvSpPr>
          <p:cNvPr id="3" name="Picture Placeholder 2"/>
          <p:cNvSpPr>
            <a:spLocks noGrp="1" noChangeAspect="1"/>
          </p:cNvSpPr>
          <p:nvPr>
            <p:ph type="pic" idx="1"/>
          </p:nvPr>
        </p:nvSpPr>
        <p:spPr>
          <a:xfrm>
            <a:off x="6478985" y="1234282"/>
            <a:ext cx="7715250" cy="6092031"/>
          </a:xfrm>
        </p:spPr>
        <p:txBody>
          <a:bodyPr anchor="t"/>
          <a:lstStyle>
            <a:lvl1pPr marL="0" indent="0">
              <a:buNone/>
              <a:defRPr sz="4000"/>
            </a:lvl1pPr>
            <a:lvl2pPr marL="571500" indent="0">
              <a:buNone/>
              <a:defRPr sz="3500"/>
            </a:lvl2pPr>
            <a:lvl3pPr marL="1143000" indent="0">
              <a:buNone/>
              <a:defRPr sz="3000"/>
            </a:lvl3pPr>
            <a:lvl4pPr marL="1714500" indent="0">
              <a:buNone/>
              <a:defRPr sz="2500"/>
            </a:lvl4pPr>
            <a:lvl5pPr marL="2286000" indent="0">
              <a:buNone/>
              <a:defRPr sz="2500"/>
            </a:lvl5pPr>
            <a:lvl6pPr marL="2857500" indent="0">
              <a:buNone/>
              <a:defRPr sz="2500"/>
            </a:lvl6pPr>
            <a:lvl7pPr marL="3429000" indent="0">
              <a:buNone/>
              <a:defRPr sz="2500"/>
            </a:lvl7pPr>
            <a:lvl8pPr marL="4000500" indent="0">
              <a:buNone/>
              <a:defRPr sz="2500"/>
            </a:lvl8pPr>
            <a:lvl9pPr marL="4572000" indent="0">
              <a:buNone/>
              <a:defRPr sz="2500"/>
            </a:lvl9pPr>
          </a:lstStyle>
          <a:p>
            <a:r>
              <a:rPr lang="sk-SK"/>
              <a:t>Kliknutím na ikonu pridáte obrázok</a:t>
            </a:r>
            <a:endParaRPr lang="en-US" dirty="0"/>
          </a:p>
        </p:txBody>
      </p:sp>
      <p:sp>
        <p:nvSpPr>
          <p:cNvPr id="4" name="Text Placeholder 3"/>
          <p:cNvSpPr>
            <a:spLocks noGrp="1"/>
          </p:cNvSpPr>
          <p:nvPr>
            <p:ph type="body" sz="half" idx="2"/>
          </p:nvPr>
        </p:nvSpPr>
        <p:spPr>
          <a:xfrm>
            <a:off x="1049736" y="2571750"/>
            <a:ext cx="4915296" cy="4764485"/>
          </a:xfrm>
        </p:spPr>
        <p:txBody>
          <a:bodyPr/>
          <a:lstStyle>
            <a:lvl1pPr marL="0" indent="0">
              <a:buNone/>
              <a:defRPr sz="2000"/>
            </a:lvl1pPr>
            <a:lvl2pPr marL="571500" indent="0">
              <a:buNone/>
              <a:defRPr sz="1750"/>
            </a:lvl2pPr>
            <a:lvl3pPr marL="1143000" indent="0">
              <a:buNone/>
              <a:defRPr sz="1500"/>
            </a:lvl3pPr>
            <a:lvl4pPr marL="1714500" indent="0">
              <a:buNone/>
              <a:defRPr sz="1250"/>
            </a:lvl4pPr>
            <a:lvl5pPr marL="2286000" indent="0">
              <a:buNone/>
              <a:defRPr sz="1250"/>
            </a:lvl5pPr>
            <a:lvl6pPr marL="2857500" indent="0">
              <a:buNone/>
              <a:defRPr sz="1250"/>
            </a:lvl6pPr>
            <a:lvl7pPr marL="3429000" indent="0">
              <a:buNone/>
              <a:defRPr sz="1250"/>
            </a:lvl7pPr>
            <a:lvl8pPr marL="4000500" indent="0">
              <a:buNone/>
              <a:defRPr sz="1250"/>
            </a:lvl8pPr>
            <a:lvl9pPr marL="4572000" indent="0">
              <a:buNone/>
              <a:defRPr sz="1250"/>
            </a:lvl9pPr>
          </a:lstStyle>
          <a:p>
            <a:pPr lvl="0"/>
            <a:r>
              <a:rPr lang="sk-SK"/>
              <a:t>Kliknite sem a upravte štýly predlohy textu</a:t>
            </a:r>
          </a:p>
        </p:txBody>
      </p:sp>
      <p:sp>
        <p:nvSpPr>
          <p:cNvPr id="5" name="Date Placeholder 4"/>
          <p:cNvSpPr>
            <a:spLocks noGrp="1"/>
          </p:cNvSpPr>
          <p:nvPr>
            <p:ph type="dt" sz="half" idx="10"/>
          </p:nvPr>
        </p:nvSpPr>
        <p:spPr/>
        <p:txBody>
          <a:bodyPr/>
          <a:lstStyle/>
          <a:p>
            <a:fld id="{D03EA5D2-F9F7-4CFA-8775-4DBF9060EA8D}" type="datetimeFigureOut">
              <a:rPr lang="sk-SK" smtClean="0"/>
              <a:t>19. 11. 2022</a:t>
            </a:fld>
            <a:endParaRPr lang="sk-SK"/>
          </a:p>
        </p:txBody>
      </p:sp>
      <p:sp>
        <p:nvSpPr>
          <p:cNvPr id="6" name="Footer Placeholder 5"/>
          <p:cNvSpPr>
            <a:spLocks noGrp="1"/>
          </p:cNvSpPr>
          <p:nvPr>
            <p:ph type="ftr" sz="quarter" idx="11"/>
          </p:nvPr>
        </p:nvSpPr>
        <p:spPr/>
        <p:txBody>
          <a:bodyPr/>
          <a:lstStyle/>
          <a:p>
            <a:endParaRPr lang="sk-SK"/>
          </a:p>
        </p:txBody>
      </p:sp>
      <p:sp>
        <p:nvSpPr>
          <p:cNvPr id="7" name="Slide Number Placeholder 6"/>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31538769"/>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Nadpis a zvislý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Vertical Text Placeholder 2"/>
          <p:cNvSpPr>
            <a:spLocks noGrp="1"/>
          </p:cNvSpPr>
          <p:nvPr>
            <p:ph type="body" orient="vert" idx="1"/>
          </p:nvPr>
        </p:nvSpPr>
        <p:spPr/>
        <p:txBody>
          <a:bodyPr vert="eaVert"/>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10"/>
          </p:nvPr>
        </p:nvSpPr>
        <p:spPr/>
        <p:txBody>
          <a:bodyPr/>
          <a:lstStyle/>
          <a:p>
            <a:fld id="{D03EA5D2-F9F7-4CFA-8775-4DBF9060EA8D}" type="datetimeFigureOut">
              <a:rPr lang="sk-SK" smtClean="0"/>
              <a:t>19. 11. 2022</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3290446737"/>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Zvislý nadpis a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0906125" y="456406"/>
            <a:ext cx="3286125" cy="7264798"/>
          </a:xfrm>
        </p:spPr>
        <p:txBody>
          <a:bodyPr vert="eaVert"/>
          <a:lstStyle/>
          <a:p>
            <a:r>
              <a:rPr lang="sk-SK"/>
              <a:t>Kliknutím upravte štýl predlohy nadpisu</a:t>
            </a:r>
            <a:endParaRPr lang="en-US" dirty="0"/>
          </a:p>
        </p:txBody>
      </p:sp>
      <p:sp>
        <p:nvSpPr>
          <p:cNvPr id="3" name="Vertical Text Placeholder 2"/>
          <p:cNvSpPr>
            <a:spLocks noGrp="1"/>
          </p:cNvSpPr>
          <p:nvPr>
            <p:ph type="body" orient="vert" idx="1"/>
          </p:nvPr>
        </p:nvSpPr>
        <p:spPr>
          <a:xfrm>
            <a:off x="1047750" y="456406"/>
            <a:ext cx="9667875" cy="7264798"/>
          </a:xfrm>
        </p:spPr>
        <p:txBody>
          <a:bodyPr vert="eaVert"/>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10"/>
          </p:nvPr>
        </p:nvSpPr>
        <p:spPr/>
        <p:txBody>
          <a:bodyPr/>
          <a:lstStyle/>
          <a:p>
            <a:fld id="{D03EA5D2-F9F7-4CFA-8775-4DBF9060EA8D}" type="datetimeFigureOut">
              <a:rPr lang="sk-SK" smtClean="0"/>
              <a:t>19. 11. 2022</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313714676"/>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title" preserve="1">
  <p:cSld name="Úvodná snímka">
    <p:spTree>
      <p:nvGrpSpPr>
        <p:cNvPr id="1" name=""/>
        <p:cNvGrpSpPr/>
        <p:nvPr/>
      </p:nvGrpSpPr>
      <p:grpSpPr>
        <a:xfrm>
          <a:off x="0" y="0"/>
          <a:ext cx="0" cy="0"/>
          <a:chOff x="0" y="0"/>
          <a:chExt cx="0" cy="0"/>
        </a:xfrm>
      </p:grpSpPr>
      <p:sp>
        <p:nvSpPr>
          <p:cNvPr id="2" name="Title 1"/>
          <p:cNvSpPr>
            <a:spLocks noGrp="1"/>
          </p:cNvSpPr>
          <p:nvPr>
            <p:ph type="ctrTitle"/>
          </p:nvPr>
        </p:nvSpPr>
        <p:spPr>
          <a:xfrm>
            <a:off x="1905000" y="1402954"/>
            <a:ext cx="11430000" cy="2984500"/>
          </a:xfrm>
        </p:spPr>
        <p:txBody>
          <a:bodyPr anchor="b"/>
          <a:lstStyle>
            <a:lvl1pPr algn="ctr">
              <a:defRPr sz="7500"/>
            </a:lvl1pPr>
          </a:lstStyle>
          <a:p>
            <a:r>
              <a:rPr lang="sk-SK"/>
              <a:t>Kliknutím upravte štýl predlohy nadpisu</a:t>
            </a:r>
            <a:endParaRPr lang="en-US" dirty="0"/>
          </a:p>
        </p:txBody>
      </p:sp>
      <p:sp>
        <p:nvSpPr>
          <p:cNvPr id="3" name="Subtitle 2"/>
          <p:cNvSpPr>
            <a:spLocks noGrp="1"/>
          </p:cNvSpPr>
          <p:nvPr>
            <p:ph type="subTitle" idx="1"/>
          </p:nvPr>
        </p:nvSpPr>
        <p:spPr>
          <a:xfrm>
            <a:off x="1905000" y="4502547"/>
            <a:ext cx="11430000" cy="2069703"/>
          </a:xfrm>
        </p:spPr>
        <p:txBody>
          <a:bodyPr/>
          <a:lstStyle>
            <a:lvl1pPr marL="0" indent="0" algn="ctr">
              <a:buNone/>
              <a:defRPr sz="3000"/>
            </a:lvl1pPr>
            <a:lvl2pPr marL="571500" indent="0" algn="ctr">
              <a:buNone/>
              <a:defRPr sz="2500"/>
            </a:lvl2pPr>
            <a:lvl3pPr marL="1143000" indent="0" algn="ctr">
              <a:buNone/>
              <a:defRPr sz="2250"/>
            </a:lvl3pPr>
            <a:lvl4pPr marL="1714500" indent="0" algn="ctr">
              <a:buNone/>
              <a:defRPr sz="2000"/>
            </a:lvl4pPr>
            <a:lvl5pPr marL="2286000" indent="0" algn="ctr">
              <a:buNone/>
              <a:defRPr sz="2000"/>
            </a:lvl5pPr>
            <a:lvl6pPr marL="2857500" indent="0" algn="ctr">
              <a:buNone/>
              <a:defRPr sz="2000"/>
            </a:lvl6pPr>
            <a:lvl7pPr marL="3429000" indent="0" algn="ctr">
              <a:buNone/>
              <a:defRPr sz="2000"/>
            </a:lvl7pPr>
            <a:lvl8pPr marL="4000500" indent="0" algn="ctr">
              <a:buNone/>
              <a:defRPr sz="2000"/>
            </a:lvl8pPr>
            <a:lvl9pPr marL="4572000" indent="0" algn="ctr">
              <a:buNone/>
              <a:defRPr sz="2000"/>
            </a:lvl9pPr>
          </a:lstStyle>
          <a:p>
            <a:r>
              <a:rPr lang="sk-SK"/>
              <a:t>Kliknutím upravte štýl predlohy podnadpisu</a:t>
            </a:r>
            <a:endParaRPr lang="en-US" dirty="0"/>
          </a:p>
        </p:txBody>
      </p:sp>
      <p:sp>
        <p:nvSpPr>
          <p:cNvPr id="4" name="Date Placeholder 3"/>
          <p:cNvSpPr>
            <a:spLocks noGrp="1"/>
          </p:cNvSpPr>
          <p:nvPr>
            <p:ph type="dt" sz="half" idx="10"/>
          </p:nvPr>
        </p:nvSpPr>
        <p:spPr/>
        <p:txBody>
          <a:bodyPr/>
          <a:lstStyle/>
          <a:p>
            <a:fld id="{52F55491-CC08-47BF-A247-4F8AD6E41D91}" type="datetime1">
              <a:rPr lang="sk-SK" smtClean="0"/>
              <a:t>19. 11. 2022</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3794837455"/>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Content Placeholder 2"/>
          <p:cNvSpPr>
            <a:spLocks noGrp="1"/>
          </p:cNvSpPr>
          <p:nvPr>
            <p:ph idx="1"/>
          </p:nvPr>
        </p:nvSpPr>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10"/>
          </p:nvPr>
        </p:nvSpPr>
        <p:spPr/>
        <p:txBody>
          <a:bodyPr/>
          <a:lstStyle/>
          <a:p>
            <a:fld id="{C54E98E5-8D9A-4734-9B88-09A81F37C9B8}" type="datetime1">
              <a:rPr lang="sk-SK" smtClean="0"/>
              <a:t>19. 11. 2022</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2822100010"/>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secHead" preserve="1">
  <p:cSld name="Hlavička sekcie">
    <p:spTree>
      <p:nvGrpSpPr>
        <p:cNvPr id="1" name=""/>
        <p:cNvGrpSpPr/>
        <p:nvPr/>
      </p:nvGrpSpPr>
      <p:grpSpPr>
        <a:xfrm>
          <a:off x="0" y="0"/>
          <a:ext cx="0" cy="0"/>
          <a:chOff x="0" y="0"/>
          <a:chExt cx="0" cy="0"/>
        </a:xfrm>
      </p:grpSpPr>
      <p:sp>
        <p:nvSpPr>
          <p:cNvPr id="2" name="Title 1"/>
          <p:cNvSpPr>
            <a:spLocks noGrp="1"/>
          </p:cNvSpPr>
          <p:nvPr>
            <p:ph type="title"/>
          </p:nvPr>
        </p:nvSpPr>
        <p:spPr>
          <a:xfrm>
            <a:off x="1039813" y="2137175"/>
            <a:ext cx="13144500" cy="3565921"/>
          </a:xfrm>
        </p:spPr>
        <p:txBody>
          <a:bodyPr anchor="b"/>
          <a:lstStyle>
            <a:lvl1pPr>
              <a:defRPr sz="7500"/>
            </a:lvl1pPr>
          </a:lstStyle>
          <a:p>
            <a:r>
              <a:rPr lang="sk-SK"/>
              <a:t>Kliknutím upravte štýl predlohy nadpisu</a:t>
            </a:r>
            <a:endParaRPr lang="en-US" dirty="0"/>
          </a:p>
        </p:txBody>
      </p:sp>
      <p:sp>
        <p:nvSpPr>
          <p:cNvPr id="3" name="Text Placeholder 2"/>
          <p:cNvSpPr>
            <a:spLocks noGrp="1"/>
          </p:cNvSpPr>
          <p:nvPr>
            <p:ph type="body" idx="1"/>
          </p:nvPr>
        </p:nvSpPr>
        <p:spPr>
          <a:xfrm>
            <a:off x="1039813" y="5736829"/>
            <a:ext cx="13144500" cy="1875234"/>
          </a:xfrm>
        </p:spPr>
        <p:txBody>
          <a:bodyPr/>
          <a:lstStyle>
            <a:lvl1pPr marL="0" indent="0">
              <a:buNone/>
              <a:defRPr sz="3000">
                <a:solidFill>
                  <a:schemeClr val="tx1">
                    <a:tint val="75000"/>
                  </a:schemeClr>
                </a:solidFill>
              </a:defRPr>
            </a:lvl1pPr>
            <a:lvl2pPr marL="571500" indent="0">
              <a:buNone/>
              <a:defRPr sz="2500">
                <a:solidFill>
                  <a:schemeClr val="tx1">
                    <a:tint val="75000"/>
                  </a:schemeClr>
                </a:solidFill>
              </a:defRPr>
            </a:lvl2pPr>
            <a:lvl3pPr marL="1143000" indent="0">
              <a:buNone/>
              <a:defRPr sz="2250">
                <a:solidFill>
                  <a:schemeClr val="tx1">
                    <a:tint val="75000"/>
                  </a:schemeClr>
                </a:solidFill>
              </a:defRPr>
            </a:lvl3pPr>
            <a:lvl4pPr marL="1714500" indent="0">
              <a:buNone/>
              <a:defRPr sz="2000">
                <a:solidFill>
                  <a:schemeClr val="tx1">
                    <a:tint val="75000"/>
                  </a:schemeClr>
                </a:solidFill>
              </a:defRPr>
            </a:lvl4pPr>
            <a:lvl5pPr marL="2286000" indent="0">
              <a:buNone/>
              <a:defRPr sz="2000">
                <a:solidFill>
                  <a:schemeClr val="tx1">
                    <a:tint val="75000"/>
                  </a:schemeClr>
                </a:solidFill>
              </a:defRPr>
            </a:lvl5pPr>
            <a:lvl6pPr marL="2857500" indent="0">
              <a:buNone/>
              <a:defRPr sz="2000">
                <a:solidFill>
                  <a:schemeClr val="tx1">
                    <a:tint val="75000"/>
                  </a:schemeClr>
                </a:solidFill>
              </a:defRPr>
            </a:lvl6pPr>
            <a:lvl7pPr marL="3429000" indent="0">
              <a:buNone/>
              <a:defRPr sz="2000">
                <a:solidFill>
                  <a:schemeClr val="tx1">
                    <a:tint val="75000"/>
                  </a:schemeClr>
                </a:solidFill>
              </a:defRPr>
            </a:lvl7pPr>
            <a:lvl8pPr marL="4000500" indent="0">
              <a:buNone/>
              <a:defRPr sz="2000">
                <a:solidFill>
                  <a:schemeClr val="tx1">
                    <a:tint val="75000"/>
                  </a:schemeClr>
                </a:solidFill>
              </a:defRPr>
            </a:lvl8pPr>
            <a:lvl9pPr marL="4572000" indent="0">
              <a:buNone/>
              <a:defRPr sz="2000">
                <a:solidFill>
                  <a:schemeClr val="tx1">
                    <a:tint val="75000"/>
                  </a:schemeClr>
                </a:solidFill>
              </a:defRPr>
            </a:lvl9pPr>
          </a:lstStyle>
          <a:p>
            <a:pPr lvl="0"/>
            <a:r>
              <a:rPr lang="sk-SK"/>
              <a:t>Kliknite sem a upravte štýly predlohy textu</a:t>
            </a:r>
          </a:p>
        </p:txBody>
      </p:sp>
      <p:sp>
        <p:nvSpPr>
          <p:cNvPr id="4" name="Date Placeholder 3"/>
          <p:cNvSpPr>
            <a:spLocks noGrp="1"/>
          </p:cNvSpPr>
          <p:nvPr>
            <p:ph type="dt" sz="half" idx="10"/>
          </p:nvPr>
        </p:nvSpPr>
        <p:spPr/>
        <p:txBody>
          <a:bodyPr/>
          <a:lstStyle/>
          <a:p>
            <a:fld id="{DB37E4EC-3161-4E4C-8D5B-33E32DE6330B}" type="datetime1">
              <a:rPr lang="sk-SK" smtClean="0"/>
              <a:t>19. 11. 2022</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710577961"/>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Content Placeholder 2"/>
          <p:cNvSpPr>
            <a:spLocks noGrp="1"/>
          </p:cNvSpPr>
          <p:nvPr>
            <p:ph sz="half" idx="1"/>
          </p:nvPr>
        </p:nvSpPr>
        <p:spPr>
          <a:xfrm>
            <a:off x="1047750" y="2282031"/>
            <a:ext cx="6477000" cy="5439173"/>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Content Placeholder 3"/>
          <p:cNvSpPr>
            <a:spLocks noGrp="1"/>
          </p:cNvSpPr>
          <p:nvPr>
            <p:ph sz="half" idx="2"/>
          </p:nvPr>
        </p:nvSpPr>
        <p:spPr>
          <a:xfrm>
            <a:off x="7715250" y="2282031"/>
            <a:ext cx="6477000" cy="5439173"/>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5" name="Date Placeholder 4"/>
          <p:cNvSpPr>
            <a:spLocks noGrp="1"/>
          </p:cNvSpPr>
          <p:nvPr>
            <p:ph type="dt" sz="half" idx="10"/>
          </p:nvPr>
        </p:nvSpPr>
        <p:spPr/>
        <p:txBody>
          <a:bodyPr/>
          <a:lstStyle/>
          <a:p>
            <a:fld id="{B8A99DC2-238A-43EC-A5B0-3539245E0441}" type="datetime1">
              <a:rPr lang="sk-SK" smtClean="0"/>
              <a:t>19. 11. 2022</a:t>
            </a:fld>
            <a:endParaRPr lang="sk-SK"/>
          </a:p>
        </p:txBody>
      </p:sp>
      <p:sp>
        <p:nvSpPr>
          <p:cNvPr id="6" name="Footer Placeholder 5"/>
          <p:cNvSpPr>
            <a:spLocks noGrp="1"/>
          </p:cNvSpPr>
          <p:nvPr>
            <p:ph type="ftr" sz="quarter" idx="11"/>
          </p:nvPr>
        </p:nvSpPr>
        <p:spPr/>
        <p:txBody>
          <a:bodyPr/>
          <a:lstStyle/>
          <a:p>
            <a:endParaRPr lang="sk-SK"/>
          </a:p>
        </p:txBody>
      </p:sp>
      <p:sp>
        <p:nvSpPr>
          <p:cNvPr id="7" name="Slide Number Placeholder 6"/>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261479568"/>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twoTxTwoObj" preserve="1">
  <p:cSld name="Porovnanie">
    <p:spTree>
      <p:nvGrpSpPr>
        <p:cNvPr id="1" name=""/>
        <p:cNvGrpSpPr/>
        <p:nvPr/>
      </p:nvGrpSpPr>
      <p:grpSpPr>
        <a:xfrm>
          <a:off x="0" y="0"/>
          <a:ext cx="0" cy="0"/>
          <a:chOff x="0" y="0"/>
          <a:chExt cx="0" cy="0"/>
        </a:xfrm>
      </p:grpSpPr>
      <p:sp>
        <p:nvSpPr>
          <p:cNvPr id="2" name="Title 1"/>
          <p:cNvSpPr>
            <a:spLocks noGrp="1"/>
          </p:cNvSpPr>
          <p:nvPr>
            <p:ph type="title"/>
          </p:nvPr>
        </p:nvSpPr>
        <p:spPr>
          <a:xfrm>
            <a:off x="1049735" y="456408"/>
            <a:ext cx="13144500" cy="1656954"/>
          </a:xfrm>
        </p:spPr>
        <p:txBody>
          <a:bodyPr/>
          <a:lstStyle/>
          <a:p>
            <a:r>
              <a:rPr lang="sk-SK"/>
              <a:t>Kliknutím upravte štýl predlohy nadpisu</a:t>
            </a:r>
            <a:endParaRPr lang="en-US" dirty="0"/>
          </a:p>
        </p:txBody>
      </p:sp>
      <p:sp>
        <p:nvSpPr>
          <p:cNvPr id="3" name="Text Placeholder 2"/>
          <p:cNvSpPr>
            <a:spLocks noGrp="1"/>
          </p:cNvSpPr>
          <p:nvPr>
            <p:ph type="body" idx="1"/>
          </p:nvPr>
        </p:nvSpPr>
        <p:spPr>
          <a:xfrm>
            <a:off x="1049737" y="2101454"/>
            <a:ext cx="6447234" cy="1029890"/>
          </a:xfrm>
        </p:spPr>
        <p:txBody>
          <a:bodyPr anchor="b"/>
          <a:lstStyle>
            <a:lvl1pPr marL="0" indent="0">
              <a:buNone/>
              <a:defRPr sz="3000" b="1"/>
            </a:lvl1pPr>
            <a:lvl2pPr marL="571500" indent="0">
              <a:buNone/>
              <a:defRPr sz="2500" b="1"/>
            </a:lvl2pPr>
            <a:lvl3pPr marL="1143000" indent="0">
              <a:buNone/>
              <a:defRPr sz="2250" b="1"/>
            </a:lvl3pPr>
            <a:lvl4pPr marL="1714500" indent="0">
              <a:buNone/>
              <a:defRPr sz="2000" b="1"/>
            </a:lvl4pPr>
            <a:lvl5pPr marL="2286000" indent="0">
              <a:buNone/>
              <a:defRPr sz="2000" b="1"/>
            </a:lvl5pPr>
            <a:lvl6pPr marL="2857500" indent="0">
              <a:buNone/>
              <a:defRPr sz="2000" b="1"/>
            </a:lvl6pPr>
            <a:lvl7pPr marL="3429000" indent="0">
              <a:buNone/>
              <a:defRPr sz="2000" b="1"/>
            </a:lvl7pPr>
            <a:lvl8pPr marL="4000500" indent="0">
              <a:buNone/>
              <a:defRPr sz="2000" b="1"/>
            </a:lvl8pPr>
            <a:lvl9pPr marL="4572000" indent="0">
              <a:buNone/>
              <a:defRPr sz="2000" b="1"/>
            </a:lvl9pPr>
          </a:lstStyle>
          <a:p>
            <a:pPr lvl="0"/>
            <a:r>
              <a:rPr lang="sk-SK"/>
              <a:t>Kliknite sem a upravte štýly predlohy textu</a:t>
            </a:r>
          </a:p>
        </p:txBody>
      </p:sp>
      <p:sp>
        <p:nvSpPr>
          <p:cNvPr id="4" name="Content Placeholder 3"/>
          <p:cNvSpPr>
            <a:spLocks noGrp="1"/>
          </p:cNvSpPr>
          <p:nvPr>
            <p:ph sz="half" idx="2"/>
          </p:nvPr>
        </p:nvSpPr>
        <p:spPr>
          <a:xfrm>
            <a:off x="1049737" y="3131345"/>
            <a:ext cx="6447234" cy="4605735"/>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5" name="Text Placeholder 4"/>
          <p:cNvSpPr>
            <a:spLocks noGrp="1"/>
          </p:cNvSpPr>
          <p:nvPr>
            <p:ph type="body" sz="quarter" idx="3"/>
          </p:nvPr>
        </p:nvSpPr>
        <p:spPr>
          <a:xfrm>
            <a:off x="7715250" y="2101454"/>
            <a:ext cx="6478985" cy="1029890"/>
          </a:xfrm>
        </p:spPr>
        <p:txBody>
          <a:bodyPr anchor="b"/>
          <a:lstStyle>
            <a:lvl1pPr marL="0" indent="0">
              <a:buNone/>
              <a:defRPr sz="3000" b="1"/>
            </a:lvl1pPr>
            <a:lvl2pPr marL="571500" indent="0">
              <a:buNone/>
              <a:defRPr sz="2500" b="1"/>
            </a:lvl2pPr>
            <a:lvl3pPr marL="1143000" indent="0">
              <a:buNone/>
              <a:defRPr sz="2250" b="1"/>
            </a:lvl3pPr>
            <a:lvl4pPr marL="1714500" indent="0">
              <a:buNone/>
              <a:defRPr sz="2000" b="1"/>
            </a:lvl4pPr>
            <a:lvl5pPr marL="2286000" indent="0">
              <a:buNone/>
              <a:defRPr sz="2000" b="1"/>
            </a:lvl5pPr>
            <a:lvl6pPr marL="2857500" indent="0">
              <a:buNone/>
              <a:defRPr sz="2000" b="1"/>
            </a:lvl6pPr>
            <a:lvl7pPr marL="3429000" indent="0">
              <a:buNone/>
              <a:defRPr sz="2000" b="1"/>
            </a:lvl7pPr>
            <a:lvl8pPr marL="4000500" indent="0">
              <a:buNone/>
              <a:defRPr sz="2000" b="1"/>
            </a:lvl8pPr>
            <a:lvl9pPr marL="4572000" indent="0">
              <a:buNone/>
              <a:defRPr sz="2000" b="1"/>
            </a:lvl9pPr>
          </a:lstStyle>
          <a:p>
            <a:pPr lvl="0"/>
            <a:r>
              <a:rPr lang="sk-SK"/>
              <a:t>Kliknite sem a upravte štýly predlohy textu</a:t>
            </a:r>
          </a:p>
        </p:txBody>
      </p:sp>
      <p:sp>
        <p:nvSpPr>
          <p:cNvPr id="6" name="Content Placeholder 5"/>
          <p:cNvSpPr>
            <a:spLocks noGrp="1"/>
          </p:cNvSpPr>
          <p:nvPr>
            <p:ph sz="quarter" idx="4"/>
          </p:nvPr>
        </p:nvSpPr>
        <p:spPr>
          <a:xfrm>
            <a:off x="7715250" y="3131345"/>
            <a:ext cx="6478985" cy="4605735"/>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7" name="Date Placeholder 6"/>
          <p:cNvSpPr>
            <a:spLocks noGrp="1"/>
          </p:cNvSpPr>
          <p:nvPr>
            <p:ph type="dt" sz="half" idx="10"/>
          </p:nvPr>
        </p:nvSpPr>
        <p:spPr/>
        <p:txBody>
          <a:bodyPr/>
          <a:lstStyle/>
          <a:p>
            <a:fld id="{C015C36B-648B-480C-9907-9B338360FAB8}" type="datetime1">
              <a:rPr lang="sk-SK" smtClean="0"/>
              <a:t>19. 11. 2022</a:t>
            </a:fld>
            <a:endParaRPr lang="sk-SK"/>
          </a:p>
        </p:txBody>
      </p:sp>
      <p:sp>
        <p:nvSpPr>
          <p:cNvPr id="8" name="Footer Placeholder 7"/>
          <p:cNvSpPr>
            <a:spLocks noGrp="1"/>
          </p:cNvSpPr>
          <p:nvPr>
            <p:ph type="ftr" sz="quarter" idx="11"/>
          </p:nvPr>
        </p:nvSpPr>
        <p:spPr/>
        <p:txBody>
          <a:bodyPr/>
          <a:lstStyle/>
          <a:p>
            <a:endParaRPr lang="sk-SK"/>
          </a:p>
        </p:txBody>
      </p:sp>
      <p:sp>
        <p:nvSpPr>
          <p:cNvPr id="9" name="Slide Number Placeholder 8"/>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4039568526"/>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titleOnly" preserve="1">
  <p:cSld name="Len nadpi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Date Placeholder 2"/>
          <p:cNvSpPr>
            <a:spLocks noGrp="1"/>
          </p:cNvSpPr>
          <p:nvPr>
            <p:ph type="dt" sz="half" idx="10"/>
          </p:nvPr>
        </p:nvSpPr>
        <p:spPr/>
        <p:txBody>
          <a:bodyPr/>
          <a:lstStyle/>
          <a:p>
            <a:fld id="{915B2CF0-EA0D-408F-9330-E0E9DAC05EA5}" type="datetime1">
              <a:rPr lang="sk-SK" smtClean="0"/>
              <a:t>19. 11. 2022</a:t>
            </a:fld>
            <a:endParaRPr lang="sk-SK"/>
          </a:p>
        </p:txBody>
      </p:sp>
      <p:sp>
        <p:nvSpPr>
          <p:cNvPr id="4" name="Footer Placeholder 3"/>
          <p:cNvSpPr>
            <a:spLocks noGrp="1"/>
          </p:cNvSpPr>
          <p:nvPr>
            <p:ph type="ftr" sz="quarter" idx="11"/>
          </p:nvPr>
        </p:nvSpPr>
        <p:spPr/>
        <p:txBody>
          <a:bodyPr/>
          <a:lstStyle/>
          <a:p>
            <a:endParaRPr lang="sk-SK"/>
          </a:p>
        </p:txBody>
      </p:sp>
      <p:sp>
        <p:nvSpPr>
          <p:cNvPr id="5" name="Slide Number Placeholder 4"/>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915649507"/>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blank" preserve="1">
  <p:cSld name="Prázdna">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971969A-291D-4370-BBA1-6B1A61DDE39B}" type="datetime1">
              <a:rPr lang="sk-SK" smtClean="0"/>
              <a:t>19. 11. 2022</a:t>
            </a:fld>
            <a:endParaRPr lang="sk-SK"/>
          </a:p>
        </p:txBody>
      </p:sp>
      <p:sp>
        <p:nvSpPr>
          <p:cNvPr id="3" name="Footer Placeholder 2"/>
          <p:cNvSpPr>
            <a:spLocks noGrp="1"/>
          </p:cNvSpPr>
          <p:nvPr>
            <p:ph type="ftr" sz="quarter" idx="11"/>
          </p:nvPr>
        </p:nvSpPr>
        <p:spPr/>
        <p:txBody>
          <a:bodyPr/>
          <a:lstStyle/>
          <a:p>
            <a:endParaRPr lang="sk-SK"/>
          </a:p>
        </p:txBody>
      </p:sp>
      <p:sp>
        <p:nvSpPr>
          <p:cNvPr id="4" name="Slide Number Placeholder 3"/>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2004134972"/>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objTx" preserve="1">
  <p:cSld name="Obsah s popisom">
    <p:spTree>
      <p:nvGrpSpPr>
        <p:cNvPr id="1" name=""/>
        <p:cNvGrpSpPr/>
        <p:nvPr/>
      </p:nvGrpSpPr>
      <p:grpSpPr>
        <a:xfrm>
          <a:off x="0" y="0"/>
          <a:ext cx="0" cy="0"/>
          <a:chOff x="0" y="0"/>
          <a:chExt cx="0" cy="0"/>
        </a:xfrm>
      </p:grpSpPr>
      <p:sp>
        <p:nvSpPr>
          <p:cNvPr id="2" name="Title 1"/>
          <p:cNvSpPr>
            <a:spLocks noGrp="1"/>
          </p:cNvSpPr>
          <p:nvPr>
            <p:ph type="title"/>
          </p:nvPr>
        </p:nvSpPr>
        <p:spPr>
          <a:xfrm>
            <a:off x="1049737" y="571500"/>
            <a:ext cx="4915296" cy="2000250"/>
          </a:xfrm>
        </p:spPr>
        <p:txBody>
          <a:bodyPr anchor="b"/>
          <a:lstStyle>
            <a:lvl1pPr>
              <a:defRPr sz="4000"/>
            </a:lvl1pPr>
          </a:lstStyle>
          <a:p>
            <a:r>
              <a:rPr lang="sk-SK"/>
              <a:t>Kliknutím upravte štýl predlohy nadpisu</a:t>
            </a:r>
            <a:endParaRPr lang="en-US" dirty="0"/>
          </a:p>
        </p:txBody>
      </p:sp>
      <p:sp>
        <p:nvSpPr>
          <p:cNvPr id="3" name="Content Placeholder 2"/>
          <p:cNvSpPr>
            <a:spLocks noGrp="1"/>
          </p:cNvSpPr>
          <p:nvPr>
            <p:ph idx="1"/>
          </p:nvPr>
        </p:nvSpPr>
        <p:spPr>
          <a:xfrm>
            <a:off x="6478985" y="1234283"/>
            <a:ext cx="7715250" cy="6092031"/>
          </a:xfrm>
        </p:spPr>
        <p:txBody>
          <a:bodyPr/>
          <a:lstStyle>
            <a:lvl1pPr>
              <a:defRPr sz="4000"/>
            </a:lvl1pPr>
            <a:lvl2pPr>
              <a:defRPr sz="3500"/>
            </a:lvl2pPr>
            <a:lvl3pPr>
              <a:defRPr sz="3000"/>
            </a:lvl3pPr>
            <a:lvl4pPr>
              <a:defRPr sz="2500"/>
            </a:lvl4pPr>
            <a:lvl5pPr>
              <a:defRPr sz="2500"/>
            </a:lvl5pPr>
            <a:lvl6pPr>
              <a:defRPr sz="2500"/>
            </a:lvl6pPr>
            <a:lvl7pPr>
              <a:defRPr sz="2500"/>
            </a:lvl7pPr>
            <a:lvl8pPr>
              <a:defRPr sz="2500"/>
            </a:lvl8pPr>
            <a:lvl9pPr>
              <a:defRPr sz="2500"/>
            </a:lvl9p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Text Placeholder 3"/>
          <p:cNvSpPr>
            <a:spLocks noGrp="1"/>
          </p:cNvSpPr>
          <p:nvPr>
            <p:ph type="body" sz="half" idx="2"/>
          </p:nvPr>
        </p:nvSpPr>
        <p:spPr>
          <a:xfrm>
            <a:off x="1049737" y="2571750"/>
            <a:ext cx="4915296" cy="4764485"/>
          </a:xfrm>
        </p:spPr>
        <p:txBody>
          <a:bodyPr/>
          <a:lstStyle>
            <a:lvl1pPr marL="0" indent="0">
              <a:buNone/>
              <a:defRPr sz="2000"/>
            </a:lvl1pPr>
            <a:lvl2pPr marL="571500" indent="0">
              <a:buNone/>
              <a:defRPr sz="1750"/>
            </a:lvl2pPr>
            <a:lvl3pPr marL="1143000" indent="0">
              <a:buNone/>
              <a:defRPr sz="1500"/>
            </a:lvl3pPr>
            <a:lvl4pPr marL="1714500" indent="0">
              <a:buNone/>
              <a:defRPr sz="1250"/>
            </a:lvl4pPr>
            <a:lvl5pPr marL="2286000" indent="0">
              <a:buNone/>
              <a:defRPr sz="1250"/>
            </a:lvl5pPr>
            <a:lvl6pPr marL="2857500" indent="0">
              <a:buNone/>
              <a:defRPr sz="1250"/>
            </a:lvl6pPr>
            <a:lvl7pPr marL="3429000" indent="0">
              <a:buNone/>
              <a:defRPr sz="1250"/>
            </a:lvl7pPr>
            <a:lvl8pPr marL="4000500" indent="0">
              <a:buNone/>
              <a:defRPr sz="1250"/>
            </a:lvl8pPr>
            <a:lvl9pPr marL="4572000" indent="0">
              <a:buNone/>
              <a:defRPr sz="1250"/>
            </a:lvl9pPr>
          </a:lstStyle>
          <a:p>
            <a:pPr lvl="0"/>
            <a:r>
              <a:rPr lang="sk-SK"/>
              <a:t>Kliknite sem a upravte štýly predlohy textu</a:t>
            </a:r>
          </a:p>
        </p:txBody>
      </p:sp>
      <p:sp>
        <p:nvSpPr>
          <p:cNvPr id="5" name="Date Placeholder 4"/>
          <p:cNvSpPr>
            <a:spLocks noGrp="1"/>
          </p:cNvSpPr>
          <p:nvPr>
            <p:ph type="dt" sz="half" idx="10"/>
          </p:nvPr>
        </p:nvSpPr>
        <p:spPr/>
        <p:txBody>
          <a:bodyPr/>
          <a:lstStyle/>
          <a:p>
            <a:fld id="{FD0EAF34-CB6D-4495-B867-6DECEBF2D196}" type="datetime1">
              <a:rPr lang="sk-SK" smtClean="0"/>
              <a:t>19. 11. 2022</a:t>
            </a:fld>
            <a:endParaRPr lang="sk-SK"/>
          </a:p>
        </p:txBody>
      </p:sp>
      <p:sp>
        <p:nvSpPr>
          <p:cNvPr id="6" name="Footer Placeholder 5"/>
          <p:cNvSpPr>
            <a:spLocks noGrp="1"/>
          </p:cNvSpPr>
          <p:nvPr>
            <p:ph type="ftr" sz="quarter" idx="11"/>
          </p:nvPr>
        </p:nvSpPr>
        <p:spPr/>
        <p:txBody>
          <a:bodyPr/>
          <a:lstStyle/>
          <a:p>
            <a:endParaRPr lang="sk-SK"/>
          </a:p>
        </p:txBody>
      </p:sp>
      <p:sp>
        <p:nvSpPr>
          <p:cNvPr id="7" name="Slide Number Placeholder 6"/>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3817577632"/>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picTx" preserve="1">
  <p:cSld name="Obrázok s popisom">
    <p:spTree>
      <p:nvGrpSpPr>
        <p:cNvPr id="1" name=""/>
        <p:cNvGrpSpPr/>
        <p:nvPr/>
      </p:nvGrpSpPr>
      <p:grpSpPr>
        <a:xfrm>
          <a:off x="0" y="0"/>
          <a:ext cx="0" cy="0"/>
          <a:chOff x="0" y="0"/>
          <a:chExt cx="0" cy="0"/>
        </a:xfrm>
      </p:grpSpPr>
      <p:sp>
        <p:nvSpPr>
          <p:cNvPr id="2" name="Title 1"/>
          <p:cNvSpPr>
            <a:spLocks noGrp="1"/>
          </p:cNvSpPr>
          <p:nvPr>
            <p:ph type="title"/>
          </p:nvPr>
        </p:nvSpPr>
        <p:spPr>
          <a:xfrm>
            <a:off x="1049737" y="571500"/>
            <a:ext cx="4915296" cy="2000250"/>
          </a:xfrm>
        </p:spPr>
        <p:txBody>
          <a:bodyPr anchor="b"/>
          <a:lstStyle>
            <a:lvl1pPr>
              <a:defRPr sz="4000"/>
            </a:lvl1pPr>
          </a:lstStyle>
          <a:p>
            <a:r>
              <a:rPr lang="sk-SK"/>
              <a:t>Kliknutím upravte štýl predlohy nadpisu</a:t>
            </a:r>
            <a:endParaRPr lang="en-US" dirty="0"/>
          </a:p>
        </p:txBody>
      </p:sp>
      <p:sp>
        <p:nvSpPr>
          <p:cNvPr id="3" name="Picture Placeholder 2"/>
          <p:cNvSpPr>
            <a:spLocks noGrp="1" noChangeAspect="1"/>
          </p:cNvSpPr>
          <p:nvPr>
            <p:ph type="pic" idx="1"/>
          </p:nvPr>
        </p:nvSpPr>
        <p:spPr>
          <a:xfrm>
            <a:off x="6478985" y="1234283"/>
            <a:ext cx="7715250" cy="6092031"/>
          </a:xfrm>
        </p:spPr>
        <p:txBody>
          <a:bodyPr anchor="t"/>
          <a:lstStyle>
            <a:lvl1pPr marL="0" indent="0">
              <a:buNone/>
              <a:defRPr sz="4000"/>
            </a:lvl1pPr>
            <a:lvl2pPr marL="571500" indent="0">
              <a:buNone/>
              <a:defRPr sz="3500"/>
            </a:lvl2pPr>
            <a:lvl3pPr marL="1143000" indent="0">
              <a:buNone/>
              <a:defRPr sz="3000"/>
            </a:lvl3pPr>
            <a:lvl4pPr marL="1714500" indent="0">
              <a:buNone/>
              <a:defRPr sz="2500"/>
            </a:lvl4pPr>
            <a:lvl5pPr marL="2286000" indent="0">
              <a:buNone/>
              <a:defRPr sz="2500"/>
            </a:lvl5pPr>
            <a:lvl6pPr marL="2857500" indent="0">
              <a:buNone/>
              <a:defRPr sz="2500"/>
            </a:lvl6pPr>
            <a:lvl7pPr marL="3429000" indent="0">
              <a:buNone/>
              <a:defRPr sz="2500"/>
            </a:lvl7pPr>
            <a:lvl8pPr marL="4000500" indent="0">
              <a:buNone/>
              <a:defRPr sz="2500"/>
            </a:lvl8pPr>
            <a:lvl9pPr marL="4572000" indent="0">
              <a:buNone/>
              <a:defRPr sz="2500"/>
            </a:lvl9pPr>
          </a:lstStyle>
          <a:p>
            <a:r>
              <a:rPr lang="sk-SK"/>
              <a:t>Kliknutím na ikonu pridáte obrázok</a:t>
            </a:r>
            <a:endParaRPr lang="en-US" dirty="0"/>
          </a:p>
        </p:txBody>
      </p:sp>
      <p:sp>
        <p:nvSpPr>
          <p:cNvPr id="4" name="Text Placeholder 3"/>
          <p:cNvSpPr>
            <a:spLocks noGrp="1"/>
          </p:cNvSpPr>
          <p:nvPr>
            <p:ph type="body" sz="half" idx="2"/>
          </p:nvPr>
        </p:nvSpPr>
        <p:spPr>
          <a:xfrm>
            <a:off x="1049737" y="2571750"/>
            <a:ext cx="4915296" cy="4764485"/>
          </a:xfrm>
        </p:spPr>
        <p:txBody>
          <a:bodyPr/>
          <a:lstStyle>
            <a:lvl1pPr marL="0" indent="0">
              <a:buNone/>
              <a:defRPr sz="2000"/>
            </a:lvl1pPr>
            <a:lvl2pPr marL="571500" indent="0">
              <a:buNone/>
              <a:defRPr sz="1750"/>
            </a:lvl2pPr>
            <a:lvl3pPr marL="1143000" indent="0">
              <a:buNone/>
              <a:defRPr sz="1500"/>
            </a:lvl3pPr>
            <a:lvl4pPr marL="1714500" indent="0">
              <a:buNone/>
              <a:defRPr sz="1250"/>
            </a:lvl4pPr>
            <a:lvl5pPr marL="2286000" indent="0">
              <a:buNone/>
              <a:defRPr sz="1250"/>
            </a:lvl5pPr>
            <a:lvl6pPr marL="2857500" indent="0">
              <a:buNone/>
              <a:defRPr sz="1250"/>
            </a:lvl6pPr>
            <a:lvl7pPr marL="3429000" indent="0">
              <a:buNone/>
              <a:defRPr sz="1250"/>
            </a:lvl7pPr>
            <a:lvl8pPr marL="4000500" indent="0">
              <a:buNone/>
              <a:defRPr sz="1250"/>
            </a:lvl8pPr>
            <a:lvl9pPr marL="4572000" indent="0">
              <a:buNone/>
              <a:defRPr sz="1250"/>
            </a:lvl9pPr>
          </a:lstStyle>
          <a:p>
            <a:pPr lvl="0"/>
            <a:r>
              <a:rPr lang="sk-SK"/>
              <a:t>Kliknite sem a upravte štýly predlohy textu</a:t>
            </a:r>
          </a:p>
        </p:txBody>
      </p:sp>
      <p:sp>
        <p:nvSpPr>
          <p:cNvPr id="5" name="Date Placeholder 4"/>
          <p:cNvSpPr>
            <a:spLocks noGrp="1"/>
          </p:cNvSpPr>
          <p:nvPr>
            <p:ph type="dt" sz="half" idx="10"/>
          </p:nvPr>
        </p:nvSpPr>
        <p:spPr/>
        <p:txBody>
          <a:bodyPr/>
          <a:lstStyle/>
          <a:p>
            <a:fld id="{2FC8597F-A4EF-4B88-8299-C7835B73E90D}" type="datetime1">
              <a:rPr lang="sk-SK" smtClean="0"/>
              <a:t>19. 11. 2022</a:t>
            </a:fld>
            <a:endParaRPr lang="sk-SK"/>
          </a:p>
        </p:txBody>
      </p:sp>
      <p:sp>
        <p:nvSpPr>
          <p:cNvPr id="6" name="Footer Placeholder 5"/>
          <p:cNvSpPr>
            <a:spLocks noGrp="1"/>
          </p:cNvSpPr>
          <p:nvPr>
            <p:ph type="ftr" sz="quarter" idx="11"/>
          </p:nvPr>
        </p:nvSpPr>
        <p:spPr/>
        <p:txBody>
          <a:bodyPr/>
          <a:lstStyle/>
          <a:p>
            <a:endParaRPr lang="sk-SK"/>
          </a:p>
        </p:txBody>
      </p:sp>
      <p:sp>
        <p:nvSpPr>
          <p:cNvPr id="7" name="Slide Number Placeholder 6"/>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3872537642"/>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vertTx" preserve="1">
  <p:cSld name="Nadpis a zvislý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Vertical Text Placeholder 2"/>
          <p:cNvSpPr>
            <a:spLocks noGrp="1"/>
          </p:cNvSpPr>
          <p:nvPr>
            <p:ph type="body" orient="vert" idx="1"/>
          </p:nvPr>
        </p:nvSpPr>
        <p:spPr/>
        <p:txBody>
          <a:bodyPr vert="eaVert"/>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10"/>
          </p:nvPr>
        </p:nvSpPr>
        <p:spPr/>
        <p:txBody>
          <a:bodyPr/>
          <a:lstStyle/>
          <a:p>
            <a:fld id="{64B70C68-6BA8-492C-8D33-337940AD3427}" type="datetime1">
              <a:rPr lang="sk-SK" smtClean="0"/>
              <a:t>19. 11. 2022</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718578480"/>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vertTitleAndTx" preserve="1">
  <p:cSld name="Zvislý nadpis a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0906125" y="456406"/>
            <a:ext cx="3286125" cy="7264798"/>
          </a:xfrm>
        </p:spPr>
        <p:txBody>
          <a:bodyPr vert="eaVert"/>
          <a:lstStyle/>
          <a:p>
            <a:r>
              <a:rPr lang="sk-SK"/>
              <a:t>Kliknutím upravte štýl predlohy nadpisu</a:t>
            </a:r>
            <a:endParaRPr lang="en-US" dirty="0"/>
          </a:p>
        </p:txBody>
      </p:sp>
      <p:sp>
        <p:nvSpPr>
          <p:cNvPr id="3" name="Vertical Text Placeholder 2"/>
          <p:cNvSpPr>
            <a:spLocks noGrp="1"/>
          </p:cNvSpPr>
          <p:nvPr>
            <p:ph type="body" orient="vert" idx="1"/>
          </p:nvPr>
        </p:nvSpPr>
        <p:spPr>
          <a:xfrm>
            <a:off x="1047750" y="456406"/>
            <a:ext cx="9667875" cy="7264798"/>
          </a:xfrm>
        </p:spPr>
        <p:txBody>
          <a:bodyPr vert="eaVert"/>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10"/>
          </p:nvPr>
        </p:nvSpPr>
        <p:spPr/>
        <p:txBody>
          <a:bodyPr/>
          <a:lstStyle/>
          <a:p>
            <a:fld id="{A71E1327-D4F7-45D6-B173-50451A832EE6}" type="datetime1">
              <a:rPr lang="sk-SK" smtClean="0"/>
              <a:t>19. 11. 2022</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495928701"/>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title" preserve="1">
  <p:cSld name="Úvodná snímka">
    <p:spTree>
      <p:nvGrpSpPr>
        <p:cNvPr id="1" name=""/>
        <p:cNvGrpSpPr/>
        <p:nvPr/>
      </p:nvGrpSpPr>
      <p:grpSpPr>
        <a:xfrm>
          <a:off x="0" y="0"/>
          <a:ext cx="0" cy="0"/>
          <a:chOff x="0" y="0"/>
          <a:chExt cx="0" cy="0"/>
        </a:xfrm>
      </p:grpSpPr>
      <p:sp>
        <p:nvSpPr>
          <p:cNvPr id="2" name="Title 1"/>
          <p:cNvSpPr>
            <a:spLocks noGrp="1"/>
          </p:cNvSpPr>
          <p:nvPr>
            <p:ph type="ctrTitle"/>
          </p:nvPr>
        </p:nvSpPr>
        <p:spPr>
          <a:xfrm>
            <a:off x="1905000" y="1402954"/>
            <a:ext cx="11430000" cy="2984500"/>
          </a:xfrm>
        </p:spPr>
        <p:txBody>
          <a:bodyPr anchor="b"/>
          <a:lstStyle>
            <a:lvl1pPr algn="ctr">
              <a:defRPr sz="7500"/>
            </a:lvl1pPr>
          </a:lstStyle>
          <a:p>
            <a:r>
              <a:rPr lang="sk-SK"/>
              <a:t>Kliknutím upravte štýl predlohy nadpisu</a:t>
            </a:r>
            <a:endParaRPr lang="en-US" dirty="0"/>
          </a:p>
        </p:txBody>
      </p:sp>
      <p:sp>
        <p:nvSpPr>
          <p:cNvPr id="3" name="Subtitle 2"/>
          <p:cNvSpPr>
            <a:spLocks noGrp="1"/>
          </p:cNvSpPr>
          <p:nvPr>
            <p:ph type="subTitle" idx="1"/>
          </p:nvPr>
        </p:nvSpPr>
        <p:spPr>
          <a:xfrm>
            <a:off x="1905000" y="4502547"/>
            <a:ext cx="11430000" cy="2069703"/>
          </a:xfrm>
        </p:spPr>
        <p:txBody>
          <a:bodyPr/>
          <a:lstStyle>
            <a:lvl1pPr marL="0" indent="0" algn="ctr">
              <a:buNone/>
              <a:defRPr sz="3000"/>
            </a:lvl1pPr>
            <a:lvl2pPr marL="571500" indent="0" algn="ctr">
              <a:buNone/>
              <a:defRPr sz="2500"/>
            </a:lvl2pPr>
            <a:lvl3pPr marL="1143000" indent="0" algn="ctr">
              <a:buNone/>
              <a:defRPr sz="2250"/>
            </a:lvl3pPr>
            <a:lvl4pPr marL="1714500" indent="0" algn="ctr">
              <a:buNone/>
              <a:defRPr sz="2000"/>
            </a:lvl4pPr>
            <a:lvl5pPr marL="2286000" indent="0" algn="ctr">
              <a:buNone/>
              <a:defRPr sz="2000"/>
            </a:lvl5pPr>
            <a:lvl6pPr marL="2857500" indent="0" algn="ctr">
              <a:buNone/>
              <a:defRPr sz="2000"/>
            </a:lvl6pPr>
            <a:lvl7pPr marL="3429000" indent="0" algn="ctr">
              <a:buNone/>
              <a:defRPr sz="2000"/>
            </a:lvl7pPr>
            <a:lvl8pPr marL="4000500" indent="0" algn="ctr">
              <a:buNone/>
              <a:defRPr sz="2000"/>
            </a:lvl8pPr>
            <a:lvl9pPr marL="4572000" indent="0" algn="ctr">
              <a:buNone/>
              <a:defRPr sz="2000"/>
            </a:lvl9pPr>
          </a:lstStyle>
          <a:p>
            <a:r>
              <a:rPr lang="sk-SK"/>
              <a:t>Kliknutím upravte štýl predlohy podnadpisu</a:t>
            </a:r>
            <a:endParaRPr lang="en-US" dirty="0"/>
          </a:p>
        </p:txBody>
      </p:sp>
      <p:sp>
        <p:nvSpPr>
          <p:cNvPr id="4" name="Date Placeholder 3"/>
          <p:cNvSpPr>
            <a:spLocks noGrp="1"/>
          </p:cNvSpPr>
          <p:nvPr>
            <p:ph type="dt" sz="half" idx="10"/>
          </p:nvPr>
        </p:nvSpPr>
        <p:spPr/>
        <p:txBody>
          <a:bodyPr/>
          <a:lstStyle/>
          <a:p>
            <a:fld id="{52F55491-CC08-47BF-A247-4F8AD6E41D91}" type="datetime1">
              <a:rPr lang="sk-SK" smtClean="0"/>
              <a:t>19. 11. 2022</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1143117344"/>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Content Placeholder 2"/>
          <p:cNvSpPr>
            <a:spLocks noGrp="1"/>
          </p:cNvSpPr>
          <p:nvPr>
            <p:ph idx="1"/>
          </p:nvPr>
        </p:nvSpPr>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10"/>
          </p:nvPr>
        </p:nvSpPr>
        <p:spPr/>
        <p:txBody>
          <a:bodyPr/>
          <a:lstStyle/>
          <a:p>
            <a:fld id="{C54E98E5-8D9A-4734-9B88-09A81F37C9B8}" type="datetime1">
              <a:rPr lang="sk-SK" smtClean="0"/>
              <a:t>19. 11. 2022</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2180813618"/>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secHead" preserve="1">
  <p:cSld name="Hlavička sekcie">
    <p:spTree>
      <p:nvGrpSpPr>
        <p:cNvPr id="1" name=""/>
        <p:cNvGrpSpPr/>
        <p:nvPr/>
      </p:nvGrpSpPr>
      <p:grpSpPr>
        <a:xfrm>
          <a:off x="0" y="0"/>
          <a:ext cx="0" cy="0"/>
          <a:chOff x="0" y="0"/>
          <a:chExt cx="0" cy="0"/>
        </a:xfrm>
      </p:grpSpPr>
      <p:sp>
        <p:nvSpPr>
          <p:cNvPr id="2" name="Title 1"/>
          <p:cNvSpPr>
            <a:spLocks noGrp="1"/>
          </p:cNvSpPr>
          <p:nvPr>
            <p:ph type="title"/>
          </p:nvPr>
        </p:nvSpPr>
        <p:spPr>
          <a:xfrm>
            <a:off x="1039813" y="2137173"/>
            <a:ext cx="13144500" cy="3565921"/>
          </a:xfrm>
        </p:spPr>
        <p:txBody>
          <a:bodyPr anchor="b"/>
          <a:lstStyle>
            <a:lvl1pPr>
              <a:defRPr sz="7500"/>
            </a:lvl1pPr>
          </a:lstStyle>
          <a:p>
            <a:r>
              <a:rPr lang="sk-SK"/>
              <a:t>Kliknutím upravte štýl predlohy nadpisu</a:t>
            </a:r>
            <a:endParaRPr lang="en-US" dirty="0"/>
          </a:p>
        </p:txBody>
      </p:sp>
      <p:sp>
        <p:nvSpPr>
          <p:cNvPr id="3" name="Text Placeholder 2"/>
          <p:cNvSpPr>
            <a:spLocks noGrp="1"/>
          </p:cNvSpPr>
          <p:nvPr>
            <p:ph type="body" idx="1"/>
          </p:nvPr>
        </p:nvSpPr>
        <p:spPr>
          <a:xfrm>
            <a:off x="1039813" y="5736829"/>
            <a:ext cx="13144500" cy="1875234"/>
          </a:xfrm>
        </p:spPr>
        <p:txBody>
          <a:bodyPr/>
          <a:lstStyle>
            <a:lvl1pPr marL="0" indent="0">
              <a:buNone/>
              <a:defRPr sz="3000">
                <a:solidFill>
                  <a:schemeClr val="tx1">
                    <a:tint val="75000"/>
                  </a:schemeClr>
                </a:solidFill>
              </a:defRPr>
            </a:lvl1pPr>
            <a:lvl2pPr marL="571500" indent="0">
              <a:buNone/>
              <a:defRPr sz="2500">
                <a:solidFill>
                  <a:schemeClr val="tx1">
                    <a:tint val="75000"/>
                  </a:schemeClr>
                </a:solidFill>
              </a:defRPr>
            </a:lvl2pPr>
            <a:lvl3pPr marL="1143000" indent="0">
              <a:buNone/>
              <a:defRPr sz="2250">
                <a:solidFill>
                  <a:schemeClr val="tx1">
                    <a:tint val="75000"/>
                  </a:schemeClr>
                </a:solidFill>
              </a:defRPr>
            </a:lvl3pPr>
            <a:lvl4pPr marL="1714500" indent="0">
              <a:buNone/>
              <a:defRPr sz="2000">
                <a:solidFill>
                  <a:schemeClr val="tx1">
                    <a:tint val="75000"/>
                  </a:schemeClr>
                </a:solidFill>
              </a:defRPr>
            </a:lvl4pPr>
            <a:lvl5pPr marL="2286000" indent="0">
              <a:buNone/>
              <a:defRPr sz="2000">
                <a:solidFill>
                  <a:schemeClr val="tx1">
                    <a:tint val="75000"/>
                  </a:schemeClr>
                </a:solidFill>
              </a:defRPr>
            </a:lvl5pPr>
            <a:lvl6pPr marL="2857500" indent="0">
              <a:buNone/>
              <a:defRPr sz="2000">
                <a:solidFill>
                  <a:schemeClr val="tx1">
                    <a:tint val="75000"/>
                  </a:schemeClr>
                </a:solidFill>
              </a:defRPr>
            </a:lvl6pPr>
            <a:lvl7pPr marL="3429000" indent="0">
              <a:buNone/>
              <a:defRPr sz="2000">
                <a:solidFill>
                  <a:schemeClr val="tx1">
                    <a:tint val="75000"/>
                  </a:schemeClr>
                </a:solidFill>
              </a:defRPr>
            </a:lvl7pPr>
            <a:lvl8pPr marL="4000500" indent="0">
              <a:buNone/>
              <a:defRPr sz="2000">
                <a:solidFill>
                  <a:schemeClr val="tx1">
                    <a:tint val="75000"/>
                  </a:schemeClr>
                </a:solidFill>
              </a:defRPr>
            </a:lvl8pPr>
            <a:lvl9pPr marL="4572000" indent="0">
              <a:buNone/>
              <a:defRPr sz="2000">
                <a:solidFill>
                  <a:schemeClr val="tx1">
                    <a:tint val="75000"/>
                  </a:schemeClr>
                </a:solidFill>
              </a:defRPr>
            </a:lvl9pPr>
          </a:lstStyle>
          <a:p>
            <a:pPr lvl="0"/>
            <a:r>
              <a:rPr lang="sk-SK"/>
              <a:t>Kliknite sem a upravte štýly predlohy textu</a:t>
            </a:r>
          </a:p>
        </p:txBody>
      </p:sp>
      <p:sp>
        <p:nvSpPr>
          <p:cNvPr id="4" name="Date Placeholder 3"/>
          <p:cNvSpPr>
            <a:spLocks noGrp="1"/>
          </p:cNvSpPr>
          <p:nvPr>
            <p:ph type="dt" sz="half" idx="10"/>
          </p:nvPr>
        </p:nvSpPr>
        <p:spPr/>
        <p:txBody>
          <a:bodyPr/>
          <a:lstStyle/>
          <a:p>
            <a:fld id="{DB37E4EC-3161-4E4C-8D5B-33E32DE6330B}" type="datetime1">
              <a:rPr lang="sk-SK" smtClean="0"/>
              <a:t>19. 11. 2022</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2704077184"/>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Content Placeholder 2"/>
          <p:cNvSpPr>
            <a:spLocks noGrp="1"/>
          </p:cNvSpPr>
          <p:nvPr>
            <p:ph sz="half" idx="1"/>
          </p:nvPr>
        </p:nvSpPr>
        <p:spPr>
          <a:xfrm>
            <a:off x="1047750" y="2282031"/>
            <a:ext cx="6477000" cy="5439173"/>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Content Placeholder 3"/>
          <p:cNvSpPr>
            <a:spLocks noGrp="1"/>
          </p:cNvSpPr>
          <p:nvPr>
            <p:ph sz="half" idx="2"/>
          </p:nvPr>
        </p:nvSpPr>
        <p:spPr>
          <a:xfrm>
            <a:off x="7715250" y="2282031"/>
            <a:ext cx="6477000" cy="5439173"/>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5" name="Date Placeholder 4"/>
          <p:cNvSpPr>
            <a:spLocks noGrp="1"/>
          </p:cNvSpPr>
          <p:nvPr>
            <p:ph type="dt" sz="half" idx="10"/>
          </p:nvPr>
        </p:nvSpPr>
        <p:spPr/>
        <p:txBody>
          <a:bodyPr/>
          <a:lstStyle/>
          <a:p>
            <a:fld id="{B8A99DC2-238A-43EC-A5B0-3539245E0441}" type="datetime1">
              <a:rPr lang="sk-SK" smtClean="0"/>
              <a:t>19. 11. 2022</a:t>
            </a:fld>
            <a:endParaRPr lang="sk-SK"/>
          </a:p>
        </p:txBody>
      </p:sp>
      <p:sp>
        <p:nvSpPr>
          <p:cNvPr id="6" name="Footer Placeholder 5"/>
          <p:cNvSpPr>
            <a:spLocks noGrp="1"/>
          </p:cNvSpPr>
          <p:nvPr>
            <p:ph type="ftr" sz="quarter" idx="11"/>
          </p:nvPr>
        </p:nvSpPr>
        <p:spPr/>
        <p:txBody>
          <a:bodyPr/>
          <a:lstStyle/>
          <a:p>
            <a:endParaRPr lang="sk-SK"/>
          </a:p>
        </p:txBody>
      </p:sp>
      <p:sp>
        <p:nvSpPr>
          <p:cNvPr id="7" name="Slide Number Placeholder 6"/>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3980509813"/>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twoTxTwoObj" preserve="1">
  <p:cSld name="Porovnanie">
    <p:spTree>
      <p:nvGrpSpPr>
        <p:cNvPr id="1" name=""/>
        <p:cNvGrpSpPr/>
        <p:nvPr/>
      </p:nvGrpSpPr>
      <p:grpSpPr>
        <a:xfrm>
          <a:off x="0" y="0"/>
          <a:ext cx="0" cy="0"/>
          <a:chOff x="0" y="0"/>
          <a:chExt cx="0" cy="0"/>
        </a:xfrm>
      </p:grpSpPr>
      <p:sp>
        <p:nvSpPr>
          <p:cNvPr id="2" name="Title 1"/>
          <p:cNvSpPr>
            <a:spLocks noGrp="1"/>
          </p:cNvSpPr>
          <p:nvPr>
            <p:ph type="title"/>
          </p:nvPr>
        </p:nvSpPr>
        <p:spPr>
          <a:xfrm>
            <a:off x="1049735" y="456407"/>
            <a:ext cx="13144500" cy="1656954"/>
          </a:xfrm>
        </p:spPr>
        <p:txBody>
          <a:bodyPr/>
          <a:lstStyle/>
          <a:p>
            <a:r>
              <a:rPr lang="sk-SK"/>
              <a:t>Kliknutím upravte štýl predlohy nadpisu</a:t>
            </a:r>
            <a:endParaRPr lang="en-US" dirty="0"/>
          </a:p>
        </p:txBody>
      </p:sp>
      <p:sp>
        <p:nvSpPr>
          <p:cNvPr id="3" name="Text Placeholder 2"/>
          <p:cNvSpPr>
            <a:spLocks noGrp="1"/>
          </p:cNvSpPr>
          <p:nvPr>
            <p:ph type="body" idx="1"/>
          </p:nvPr>
        </p:nvSpPr>
        <p:spPr>
          <a:xfrm>
            <a:off x="1049736" y="2101454"/>
            <a:ext cx="6447234" cy="1029890"/>
          </a:xfrm>
        </p:spPr>
        <p:txBody>
          <a:bodyPr anchor="b"/>
          <a:lstStyle>
            <a:lvl1pPr marL="0" indent="0">
              <a:buNone/>
              <a:defRPr sz="3000" b="1"/>
            </a:lvl1pPr>
            <a:lvl2pPr marL="571500" indent="0">
              <a:buNone/>
              <a:defRPr sz="2500" b="1"/>
            </a:lvl2pPr>
            <a:lvl3pPr marL="1143000" indent="0">
              <a:buNone/>
              <a:defRPr sz="2250" b="1"/>
            </a:lvl3pPr>
            <a:lvl4pPr marL="1714500" indent="0">
              <a:buNone/>
              <a:defRPr sz="2000" b="1"/>
            </a:lvl4pPr>
            <a:lvl5pPr marL="2286000" indent="0">
              <a:buNone/>
              <a:defRPr sz="2000" b="1"/>
            </a:lvl5pPr>
            <a:lvl6pPr marL="2857500" indent="0">
              <a:buNone/>
              <a:defRPr sz="2000" b="1"/>
            </a:lvl6pPr>
            <a:lvl7pPr marL="3429000" indent="0">
              <a:buNone/>
              <a:defRPr sz="2000" b="1"/>
            </a:lvl7pPr>
            <a:lvl8pPr marL="4000500" indent="0">
              <a:buNone/>
              <a:defRPr sz="2000" b="1"/>
            </a:lvl8pPr>
            <a:lvl9pPr marL="4572000" indent="0">
              <a:buNone/>
              <a:defRPr sz="2000" b="1"/>
            </a:lvl9pPr>
          </a:lstStyle>
          <a:p>
            <a:pPr lvl="0"/>
            <a:r>
              <a:rPr lang="sk-SK"/>
              <a:t>Kliknite sem a upravte štýly predlohy textu</a:t>
            </a:r>
          </a:p>
        </p:txBody>
      </p:sp>
      <p:sp>
        <p:nvSpPr>
          <p:cNvPr id="4" name="Content Placeholder 3"/>
          <p:cNvSpPr>
            <a:spLocks noGrp="1"/>
          </p:cNvSpPr>
          <p:nvPr>
            <p:ph sz="half" idx="2"/>
          </p:nvPr>
        </p:nvSpPr>
        <p:spPr>
          <a:xfrm>
            <a:off x="1049736" y="3131344"/>
            <a:ext cx="6447234" cy="4605735"/>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5" name="Text Placeholder 4"/>
          <p:cNvSpPr>
            <a:spLocks noGrp="1"/>
          </p:cNvSpPr>
          <p:nvPr>
            <p:ph type="body" sz="quarter" idx="3"/>
          </p:nvPr>
        </p:nvSpPr>
        <p:spPr>
          <a:xfrm>
            <a:off x="7715250" y="2101454"/>
            <a:ext cx="6478985" cy="1029890"/>
          </a:xfrm>
        </p:spPr>
        <p:txBody>
          <a:bodyPr anchor="b"/>
          <a:lstStyle>
            <a:lvl1pPr marL="0" indent="0">
              <a:buNone/>
              <a:defRPr sz="3000" b="1"/>
            </a:lvl1pPr>
            <a:lvl2pPr marL="571500" indent="0">
              <a:buNone/>
              <a:defRPr sz="2500" b="1"/>
            </a:lvl2pPr>
            <a:lvl3pPr marL="1143000" indent="0">
              <a:buNone/>
              <a:defRPr sz="2250" b="1"/>
            </a:lvl3pPr>
            <a:lvl4pPr marL="1714500" indent="0">
              <a:buNone/>
              <a:defRPr sz="2000" b="1"/>
            </a:lvl4pPr>
            <a:lvl5pPr marL="2286000" indent="0">
              <a:buNone/>
              <a:defRPr sz="2000" b="1"/>
            </a:lvl5pPr>
            <a:lvl6pPr marL="2857500" indent="0">
              <a:buNone/>
              <a:defRPr sz="2000" b="1"/>
            </a:lvl6pPr>
            <a:lvl7pPr marL="3429000" indent="0">
              <a:buNone/>
              <a:defRPr sz="2000" b="1"/>
            </a:lvl7pPr>
            <a:lvl8pPr marL="4000500" indent="0">
              <a:buNone/>
              <a:defRPr sz="2000" b="1"/>
            </a:lvl8pPr>
            <a:lvl9pPr marL="4572000" indent="0">
              <a:buNone/>
              <a:defRPr sz="2000" b="1"/>
            </a:lvl9pPr>
          </a:lstStyle>
          <a:p>
            <a:pPr lvl="0"/>
            <a:r>
              <a:rPr lang="sk-SK"/>
              <a:t>Kliknite sem a upravte štýly predlohy textu</a:t>
            </a:r>
          </a:p>
        </p:txBody>
      </p:sp>
      <p:sp>
        <p:nvSpPr>
          <p:cNvPr id="6" name="Content Placeholder 5"/>
          <p:cNvSpPr>
            <a:spLocks noGrp="1"/>
          </p:cNvSpPr>
          <p:nvPr>
            <p:ph sz="quarter" idx="4"/>
          </p:nvPr>
        </p:nvSpPr>
        <p:spPr>
          <a:xfrm>
            <a:off x="7715250" y="3131344"/>
            <a:ext cx="6478985" cy="4605735"/>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7" name="Date Placeholder 6"/>
          <p:cNvSpPr>
            <a:spLocks noGrp="1"/>
          </p:cNvSpPr>
          <p:nvPr>
            <p:ph type="dt" sz="half" idx="10"/>
          </p:nvPr>
        </p:nvSpPr>
        <p:spPr/>
        <p:txBody>
          <a:bodyPr/>
          <a:lstStyle/>
          <a:p>
            <a:fld id="{C015C36B-648B-480C-9907-9B338360FAB8}" type="datetime1">
              <a:rPr lang="sk-SK" smtClean="0"/>
              <a:t>19. 11. 2022</a:t>
            </a:fld>
            <a:endParaRPr lang="sk-SK"/>
          </a:p>
        </p:txBody>
      </p:sp>
      <p:sp>
        <p:nvSpPr>
          <p:cNvPr id="8" name="Footer Placeholder 7"/>
          <p:cNvSpPr>
            <a:spLocks noGrp="1"/>
          </p:cNvSpPr>
          <p:nvPr>
            <p:ph type="ftr" sz="quarter" idx="11"/>
          </p:nvPr>
        </p:nvSpPr>
        <p:spPr/>
        <p:txBody>
          <a:bodyPr/>
          <a:lstStyle/>
          <a:p>
            <a:endParaRPr lang="sk-SK"/>
          </a:p>
        </p:txBody>
      </p:sp>
      <p:sp>
        <p:nvSpPr>
          <p:cNvPr id="9" name="Slide Number Placeholder 8"/>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4221500270"/>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titleOnly" preserve="1">
  <p:cSld name="Len nadpi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Date Placeholder 2"/>
          <p:cNvSpPr>
            <a:spLocks noGrp="1"/>
          </p:cNvSpPr>
          <p:nvPr>
            <p:ph type="dt" sz="half" idx="10"/>
          </p:nvPr>
        </p:nvSpPr>
        <p:spPr/>
        <p:txBody>
          <a:bodyPr/>
          <a:lstStyle/>
          <a:p>
            <a:fld id="{915B2CF0-EA0D-408F-9330-E0E9DAC05EA5}" type="datetime1">
              <a:rPr lang="sk-SK" smtClean="0"/>
              <a:t>19. 11. 2022</a:t>
            </a:fld>
            <a:endParaRPr lang="sk-SK"/>
          </a:p>
        </p:txBody>
      </p:sp>
      <p:sp>
        <p:nvSpPr>
          <p:cNvPr id="4" name="Footer Placeholder 3"/>
          <p:cNvSpPr>
            <a:spLocks noGrp="1"/>
          </p:cNvSpPr>
          <p:nvPr>
            <p:ph type="ftr" sz="quarter" idx="11"/>
          </p:nvPr>
        </p:nvSpPr>
        <p:spPr/>
        <p:txBody>
          <a:bodyPr/>
          <a:lstStyle/>
          <a:p>
            <a:endParaRPr lang="sk-SK"/>
          </a:p>
        </p:txBody>
      </p:sp>
      <p:sp>
        <p:nvSpPr>
          <p:cNvPr id="5" name="Slide Number Placeholder 4"/>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3912978096"/>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type="blank" preserve="1">
  <p:cSld name="Prázdna">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971969A-291D-4370-BBA1-6B1A61DDE39B}" type="datetime1">
              <a:rPr lang="sk-SK" smtClean="0"/>
              <a:t>19. 11. 2022</a:t>
            </a:fld>
            <a:endParaRPr lang="sk-SK"/>
          </a:p>
        </p:txBody>
      </p:sp>
      <p:sp>
        <p:nvSpPr>
          <p:cNvPr id="3" name="Footer Placeholder 2"/>
          <p:cNvSpPr>
            <a:spLocks noGrp="1"/>
          </p:cNvSpPr>
          <p:nvPr>
            <p:ph type="ftr" sz="quarter" idx="11"/>
          </p:nvPr>
        </p:nvSpPr>
        <p:spPr/>
        <p:txBody>
          <a:bodyPr/>
          <a:lstStyle/>
          <a:p>
            <a:endParaRPr lang="sk-SK"/>
          </a:p>
        </p:txBody>
      </p:sp>
      <p:sp>
        <p:nvSpPr>
          <p:cNvPr id="4" name="Slide Number Placeholder 3"/>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768176707"/>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type="objTx" preserve="1">
  <p:cSld name="Obsah s popisom">
    <p:spTree>
      <p:nvGrpSpPr>
        <p:cNvPr id="1" name=""/>
        <p:cNvGrpSpPr/>
        <p:nvPr/>
      </p:nvGrpSpPr>
      <p:grpSpPr>
        <a:xfrm>
          <a:off x="0" y="0"/>
          <a:ext cx="0" cy="0"/>
          <a:chOff x="0" y="0"/>
          <a:chExt cx="0" cy="0"/>
        </a:xfrm>
      </p:grpSpPr>
      <p:sp>
        <p:nvSpPr>
          <p:cNvPr id="2" name="Title 1"/>
          <p:cNvSpPr>
            <a:spLocks noGrp="1"/>
          </p:cNvSpPr>
          <p:nvPr>
            <p:ph type="title"/>
          </p:nvPr>
        </p:nvSpPr>
        <p:spPr>
          <a:xfrm>
            <a:off x="1049736" y="571500"/>
            <a:ext cx="4915296" cy="2000250"/>
          </a:xfrm>
        </p:spPr>
        <p:txBody>
          <a:bodyPr anchor="b"/>
          <a:lstStyle>
            <a:lvl1pPr>
              <a:defRPr sz="4000"/>
            </a:lvl1pPr>
          </a:lstStyle>
          <a:p>
            <a:r>
              <a:rPr lang="sk-SK"/>
              <a:t>Kliknutím upravte štýl predlohy nadpisu</a:t>
            </a:r>
            <a:endParaRPr lang="en-US" dirty="0"/>
          </a:p>
        </p:txBody>
      </p:sp>
      <p:sp>
        <p:nvSpPr>
          <p:cNvPr id="3" name="Content Placeholder 2"/>
          <p:cNvSpPr>
            <a:spLocks noGrp="1"/>
          </p:cNvSpPr>
          <p:nvPr>
            <p:ph idx="1"/>
          </p:nvPr>
        </p:nvSpPr>
        <p:spPr>
          <a:xfrm>
            <a:off x="6478985" y="1234282"/>
            <a:ext cx="7715250" cy="6092031"/>
          </a:xfrm>
        </p:spPr>
        <p:txBody>
          <a:bodyPr/>
          <a:lstStyle>
            <a:lvl1pPr>
              <a:defRPr sz="4000"/>
            </a:lvl1pPr>
            <a:lvl2pPr>
              <a:defRPr sz="3500"/>
            </a:lvl2pPr>
            <a:lvl3pPr>
              <a:defRPr sz="3000"/>
            </a:lvl3pPr>
            <a:lvl4pPr>
              <a:defRPr sz="2500"/>
            </a:lvl4pPr>
            <a:lvl5pPr>
              <a:defRPr sz="2500"/>
            </a:lvl5pPr>
            <a:lvl6pPr>
              <a:defRPr sz="2500"/>
            </a:lvl6pPr>
            <a:lvl7pPr>
              <a:defRPr sz="2500"/>
            </a:lvl7pPr>
            <a:lvl8pPr>
              <a:defRPr sz="2500"/>
            </a:lvl8pPr>
            <a:lvl9pPr>
              <a:defRPr sz="2500"/>
            </a:lvl9p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Text Placeholder 3"/>
          <p:cNvSpPr>
            <a:spLocks noGrp="1"/>
          </p:cNvSpPr>
          <p:nvPr>
            <p:ph type="body" sz="half" idx="2"/>
          </p:nvPr>
        </p:nvSpPr>
        <p:spPr>
          <a:xfrm>
            <a:off x="1049736" y="2571750"/>
            <a:ext cx="4915296" cy="4764485"/>
          </a:xfrm>
        </p:spPr>
        <p:txBody>
          <a:bodyPr/>
          <a:lstStyle>
            <a:lvl1pPr marL="0" indent="0">
              <a:buNone/>
              <a:defRPr sz="2000"/>
            </a:lvl1pPr>
            <a:lvl2pPr marL="571500" indent="0">
              <a:buNone/>
              <a:defRPr sz="1750"/>
            </a:lvl2pPr>
            <a:lvl3pPr marL="1143000" indent="0">
              <a:buNone/>
              <a:defRPr sz="1500"/>
            </a:lvl3pPr>
            <a:lvl4pPr marL="1714500" indent="0">
              <a:buNone/>
              <a:defRPr sz="1250"/>
            </a:lvl4pPr>
            <a:lvl5pPr marL="2286000" indent="0">
              <a:buNone/>
              <a:defRPr sz="1250"/>
            </a:lvl5pPr>
            <a:lvl6pPr marL="2857500" indent="0">
              <a:buNone/>
              <a:defRPr sz="1250"/>
            </a:lvl6pPr>
            <a:lvl7pPr marL="3429000" indent="0">
              <a:buNone/>
              <a:defRPr sz="1250"/>
            </a:lvl7pPr>
            <a:lvl8pPr marL="4000500" indent="0">
              <a:buNone/>
              <a:defRPr sz="1250"/>
            </a:lvl8pPr>
            <a:lvl9pPr marL="4572000" indent="0">
              <a:buNone/>
              <a:defRPr sz="1250"/>
            </a:lvl9pPr>
          </a:lstStyle>
          <a:p>
            <a:pPr lvl="0"/>
            <a:r>
              <a:rPr lang="sk-SK"/>
              <a:t>Kliknite sem a upravte štýly predlohy textu</a:t>
            </a:r>
          </a:p>
        </p:txBody>
      </p:sp>
      <p:sp>
        <p:nvSpPr>
          <p:cNvPr id="5" name="Date Placeholder 4"/>
          <p:cNvSpPr>
            <a:spLocks noGrp="1"/>
          </p:cNvSpPr>
          <p:nvPr>
            <p:ph type="dt" sz="half" idx="10"/>
          </p:nvPr>
        </p:nvSpPr>
        <p:spPr/>
        <p:txBody>
          <a:bodyPr/>
          <a:lstStyle/>
          <a:p>
            <a:fld id="{FD0EAF34-CB6D-4495-B867-6DECEBF2D196}" type="datetime1">
              <a:rPr lang="sk-SK" smtClean="0"/>
              <a:t>19. 11. 2022</a:t>
            </a:fld>
            <a:endParaRPr lang="sk-SK"/>
          </a:p>
        </p:txBody>
      </p:sp>
      <p:sp>
        <p:nvSpPr>
          <p:cNvPr id="6" name="Footer Placeholder 5"/>
          <p:cNvSpPr>
            <a:spLocks noGrp="1"/>
          </p:cNvSpPr>
          <p:nvPr>
            <p:ph type="ftr" sz="quarter" idx="11"/>
          </p:nvPr>
        </p:nvSpPr>
        <p:spPr/>
        <p:txBody>
          <a:bodyPr/>
          <a:lstStyle/>
          <a:p>
            <a:endParaRPr lang="sk-SK"/>
          </a:p>
        </p:txBody>
      </p:sp>
      <p:sp>
        <p:nvSpPr>
          <p:cNvPr id="7" name="Slide Number Placeholder 6"/>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1619913969"/>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type="picTx" preserve="1">
  <p:cSld name="Obrázok s popisom">
    <p:spTree>
      <p:nvGrpSpPr>
        <p:cNvPr id="1" name=""/>
        <p:cNvGrpSpPr/>
        <p:nvPr/>
      </p:nvGrpSpPr>
      <p:grpSpPr>
        <a:xfrm>
          <a:off x="0" y="0"/>
          <a:ext cx="0" cy="0"/>
          <a:chOff x="0" y="0"/>
          <a:chExt cx="0" cy="0"/>
        </a:xfrm>
      </p:grpSpPr>
      <p:sp>
        <p:nvSpPr>
          <p:cNvPr id="2" name="Title 1"/>
          <p:cNvSpPr>
            <a:spLocks noGrp="1"/>
          </p:cNvSpPr>
          <p:nvPr>
            <p:ph type="title"/>
          </p:nvPr>
        </p:nvSpPr>
        <p:spPr>
          <a:xfrm>
            <a:off x="1049736" y="571500"/>
            <a:ext cx="4915296" cy="2000250"/>
          </a:xfrm>
        </p:spPr>
        <p:txBody>
          <a:bodyPr anchor="b"/>
          <a:lstStyle>
            <a:lvl1pPr>
              <a:defRPr sz="4000"/>
            </a:lvl1pPr>
          </a:lstStyle>
          <a:p>
            <a:r>
              <a:rPr lang="sk-SK"/>
              <a:t>Kliknutím upravte štýl predlohy nadpisu</a:t>
            </a:r>
            <a:endParaRPr lang="en-US" dirty="0"/>
          </a:p>
        </p:txBody>
      </p:sp>
      <p:sp>
        <p:nvSpPr>
          <p:cNvPr id="3" name="Picture Placeholder 2"/>
          <p:cNvSpPr>
            <a:spLocks noGrp="1" noChangeAspect="1"/>
          </p:cNvSpPr>
          <p:nvPr>
            <p:ph type="pic" idx="1"/>
          </p:nvPr>
        </p:nvSpPr>
        <p:spPr>
          <a:xfrm>
            <a:off x="6478985" y="1234282"/>
            <a:ext cx="7715250" cy="6092031"/>
          </a:xfrm>
        </p:spPr>
        <p:txBody>
          <a:bodyPr anchor="t"/>
          <a:lstStyle>
            <a:lvl1pPr marL="0" indent="0">
              <a:buNone/>
              <a:defRPr sz="4000"/>
            </a:lvl1pPr>
            <a:lvl2pPr marL="571500" indent="0">
              <a:buNone/>
              <a:defRPr sz="3500"/>
            </a:lvl2pPr>
            <a:lvl3pPr marL="1143000" indent="0">
              <a:buNone/>
              <a:defRPr sz="3000"/>
            </a:lvl3pPr>
            <a:lvl4pPr marL="1714500" indent="0">
              <a:buNone/>
              <a:defRPr sz="2500"/>
            </a:lvl4pPr>
            <a:lvl5pPr marL="2286000" indent="0">
              <a:buNone/>
              <a:defRPr sz="2500"/>
            </a:lvl5pPr>
            <a:lvl6pPr marL="2857500" indent="0">
              <a:buNone/>
              <a:defRPr sz="2500"/>
            </a:lvl6pPr>
            <a:lvl7pPr marL="3429000" indent="0">
              <a:buNone/>
              <a:defRPr sz="2500"/>
            </a:lvl7pPr>
            <a:lvl8pPr marL="4000500" indent="0">
              <a:buNone/>
              <a:defRPr sz="2500"/>
            </a:lvl8pPr>
            <a:lvl9pPr marL="4572000" indent="0">
              <a:buNone/>
              <a:defRPr sz="2500"/>
            </a:lvl9pPr>
          </a:lstStyle>
          <a:p>
            <a:r>
              <a:rPr lang="sk-SK"/>
              <a:t>Kliknutím na ikonu pridáte obrázok</a:t>
            </a:r>
            <a:endParaRPr lang="en-US" dirty="0"/>
          </a:p>
        </p:txBody>
      </p:sp>
      <p:sp>
        <p:nvSpPr>
          <p:cNvPr id="4" name="Text Placeholder 3"/>
          <p:cNvSpPr>
            <a:spLocks noGrp="1"/>
          </p:cNvSpPr>
          <p:nvPr>
            <p:ph type="body" sz="half" idx="2"/>
          </p:nvPr>
        </p:nvSpPr>
        <p:spPr>
          <a:xfrm>
            <a:off x="1049736" y="2571750"/>
            <a:ext cx="4915296" cy="4764485"/>
          </a:xfrm>
        </p:spPr>
        <p:txBody>
          <a:bodyPr/>
          <a:lstStyle>
            <a:lvl1pPr marL="0" indent="0">
              <a:buNone/>
              <a:defRPr sz="2000"/>
            </a:lvl1pPr>
            <a:lvl2pPr marL="571500" indent="0">
              <a:buNone/>
              <a:defRPr sz="1750"/>
            </a:lvl2pPr>
            <a:lvl3pPr marL="1143000" indent="0">
              <a:buNone/>
              <a:defRPr sz="1500"/>
            </a:lvl3pPr>
            <a:lvl4pPr marL="1714500" indent="0">
              <a:buNone/>
              <a:defRPr sz="1250"/>
            </a:lvl4pPr>
            <a:lvl5pPr marL="2286000" indent="0">
              <a:buNone/>
              <a:defRPr sz="1250"/>
            </a:lvl5pPr>
            <a:lvl6pPr marL="2857500" indent="0">
              <a:buNone/>
              <a:defRPr sz="1250"/>
            </a:lvl6pPr>
            <a:lvl7pPr marL="3429000" indent="0">
              <a:buNone/>
              <a:defRPr sz="1250"/>
            </a:lvl7pPr>
            <a:lvl8pPr marL="4000500" indent="0">
              <a:buNone/>
              <a:defRPr sz="1250"/>
            </a:lvl8pPr>
            <a:lvl9pPr marL="4572000" indent="0">
              <a:buNone/>
              <a:defRPr sz="1250"/>
            </a:lvl9pPr>
          </a:lstStyle>
          <a:p>
            <a:pPr lvl="0"/>
            <a:r>
              <a:rPr lang="sk-SK"/>
              <a:t>Kliknite sem a upravte štýly predlohy textu</a:t>
            </a:r>
          </a:p>
        </p:txBody>
      </p:sp>
      <p:sp>
        <p:nvSpPr>
          <p:cNvPr id="5" name="Date Placeholder 4"/>
          <p:cNvSpPr>
            <a:spLocks noGrp="1"/>
          </p:cNvSpPr>
          <p:nvPr>
            <p:ph type="dt" sz="half" idx="10"/>
          </p:nvPr>
        </p:nvSpPr>
        <p:spPr/>
        <p:txBody>
          <a:bodyPr/>
          <a:lstStyle/>
          <a:p>
            <a:fld id="{2FC8597F-A4EF-4B88-8299-C7835B73E90D}" type="datetime1">
              <a:rPr lang="sk-SK" smtClean="0"/>
              <a:t>19. 11. 2022</a:t>
            </a:fld>
            <a:endParaRPr lang="sk-SK"/>
          </a:p>
        </p:txBody>
      </p:sp>
      <p:sp>
        <p:nvSpPr>
          <p:cNvPr id="6" name="Footer Placeholder 5"/>
          <p:cNvSpPr>
            <a:spLocks noGrp="1"/>
          </p:cNvSpPr>
          <p:nvPr>
            <p:ph type="ftr" sz="quarter" idx="11"/>
          </p:nvPr>
        </p:nvSpPr>
        <p:spPr/>
        <p:txBody>
          <a:bodyPr/>
          <a:lstStyle/>
          <a:p>
            <a:endParaRPr lang="sk-SK"/>
          </a:p>
        </p:txBody>
      </p:sp>
      <p:sp>
        <p:nvSpPr>
          <p:cNvPr id="7" name="Slide Number Placeholder 6"/>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3745493609"/>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type="vertTx" preserve="1">
  <p:cSld name="Nadpis a zvislý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Vertical Text Placeholder 2"/>
          <p:cNvSpPr>
            <a:spLocks noGrp="1"/>
          </p:cNvSpPr>
          <p:nvPr>
            <p:ph type="body" orient="vert" idx="1"/>
          </p:nvPr>
        </p:nvSpPr>
        <p:spPr/>
        <p:txBody>
          <a:bodyPr vert="eaVert"/>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10"/>
          </p:nvPr>
        </p:nvSpPr>
        <p:spPr/>
        <p:txBody>
          <a:bodyPr/>
          <a:lstStyle/>
          <a:p>
            <a:fld id="{64B70C68-6BA8-492C-8D33-337940AD3427}" type="datetime1">
              <a:rPr lang="sk-SK" smtClean="0"/>
              <a:t>19. 11. 2022</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4129384249"/>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type="vertTitleAndTx" preserve="1">
  <p:cSld name="Zvislý nadpis a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0906125" y="456406"/>
            <a:ext cx="3286125" cy="7264798"/>
          </a:xfrm>
        </p:spPr>
        <p:txBody>
          <a:bodyPr vert="eaVert"/>
          <a:lstStyle/>
          <a:p>
            <a:r>
              <a:rPr lang="sk-SK"/>
              <a:t>Kliknutím upravte štýl predlohy nadpisu</a:t>
            </a:r>
            <a:endParaRPr lang="en-US" dirty="0"/>
          </a:p>
        </p:txBody>
      </p:sp>
      <p:sp>
        <p:nvSpPr>
          <p:cNvPr id="3" name="Vertical Text Placeholder 2"/>
          <p:cNvSpPr>
            <a:spLocks noGrp="1"/>
          </p:cNvSpPr>
          <p:nvPr>
            <p:ph type="body" orient="vert" idx="1"/>
          </p:nvPr>
        </p:nvSpPr>
        <p:spPr>
          <a:xfrm>
            <a:off x="1047750" y="456406"/>
            <a:ext cx="9667875" cy="7264798"/>
          </a:xfrm>
        </p:spPr>
        <p:txBody>
          <a:bodyPr vert="eaVert"/>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10"/>
          </p:nvPr>
        </p:nvSpPr>
        <p:spPr/>
        <p:txBody>
          <a:bodyPr/>
          <a:lstStyle/>
          <a:p>
            <a:fld id="{A71E1327-D4F7-45D6-B173-50451A832EE6}" type="datetime1">
              <a:rPr lang="sk-SK" smtClean="0"/>
              <a:t>19. 11. 2022</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2990121973"/>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type="title" preserve="1">
  <p:cSld name="Úvodná snímka">
    <p:spTree>
      <p:nvGrpSpPr>
        <p:cNvPr id="1" name=""/>
        <p:cNvGrpSpPr/>
        <p:nvPr/>
      </p:nvGrpSpPr>
      <p:grpSpPr>
        <a:xfrm>
          <a:off x="0" y="0"/>
          <a:ext cx="0" cy="0"/>
          <a:chOff x="0" y="0"/>
          <a:chExt cx="0" cy="0"/>
        </a:xfrm>
      </p:grpSpPr>
      <p:sp>
        <p:nvSpPr>
          <p:cNvPr id="2" name="Nadpis 1"/>
          <p:cNvSpPr>
            <a:spLocks noGrp="1"/>
          </p:cNvSpPr>
          <p:nvPr>
            <p:ph type="ctrTitle"/>
          </p:nvPr>
        </p:nvSpPr>
        <p:spPr>
          <a:xfrm>
            <a:off x="1143001" y="2663032"/>
            <a:ext cx="12953999" cy="1837531"/>
          </a:xfrm>
          <a:prstGeom prst="rect">
            <a:avLst/>
          </a:prstGeom>
        </p:spPr>
        <p:txBody>
          <a:bodyPr lIns="100794" tIns="50397" rIns="100794" bIns="50397"/>
          <a:lstStyle/>
          <a:p>
            <a:r>
              <a:rPr lang="sk-SK"/>
              <a:t>Upravte štýly predlohy textu</a:t>
            </a:r>
          </a:p>
        </p:txBody>
      </p:sp>
      <p:sp>
        <p:nvSpPr>
          <p:cNvPr id="3" name="Podnadpis 2"/>
          <p:cNvSpPr>
            <a:spLocks noGrp="1"/>
          </p:cNvSpPr>
          <p:nvPr>
            <p:ph type="subTitle" idx="1"/>
          </p:nvPr>
        </p:nvSpPr>
        <p:spPr>
          <a:xfrm>
            <a:off x="2286002" y="4857754"/>
            <a:ext cx="10668001" cy="2190750"/>
          </a:xfrm>
          <a:prstGeom prst="rect">
            <a:avLst/>
          </a:prstGeom>
        </p:spPr>
        <p:txBody>
          <a:bodyPr lIns="100794" tIns="50397" rIns="100794" bIns="50397"/>
          <a:lstStyle>
            <a:lvl1pPr marL="0" indent="0" algn="ctr">
              <a:buNone/>
              <a:defRPr/>
            </a:lvl1pPr>
            <a:lvl2pPr marL="571472" indent="0" algn="ctr">
              <a:buNone/>
              <a:defRPr/>
            </a:lvl2pPr>
            <a:lvl3pPr marL="1142945" indent="0" algn="ctr">
              <a:buNone/>
              <a:defRPr/>
            </a:lvl3pPr>
            <a:lvl4pPr marL="1714417" indent="0" algn="ctr">
              <a:buNone/>
              <a:defRPr/>
            </a:lvl4pPr>
            <a:lvl5pPr marL="2285889" indent="0" algn="ctr">
              <a:buNone/>
              <a:defRPr/>
            </a:lvl5pPr>
            <a:lvl6pPr marL="2857362" indent="0" algn="ctr">
              <a:buNone/>
              <a:defRPr/>
            </a:lvl6pPr>
            <a:lvl7pPr marL="3428834" indent="0" algn="ctr">
              <a:buNone/>
              <a:defRPr/>
            </a:lvl7pPr>
            <a:lvl8pPr marL="4000306" indent="0" algn="ctr">
              <a:buNone/>
              <a:defRPr/>
            </a:lvl8pPr>
            <a:lvl9pPr marL="4571778" indent="0" algn="ctr">
              <a:buNone/>
              <a:defRPr/>
            </a:lvl9pPr>
          </a:lstStyle>
          <a:p>
            <a:r>
              <a:rPr lang="sk-SK"/>
              <a:t>Upravte štýl predlohy podnadpisov</a:t>
            </a:r>
          </a:p>
        </p:txBody>
      </p:sp>
      <p:sp>
        <p:nvSpPr>
          <p:cNvPr id="4" name="Zástupný symbol dátumu 3">
            <a:extLst>
              <a:ext uri="{FF2B5EF4-FFF2-40B4-BE49-F238E27FC236}">
                <a16:creationId xmlns:a16="http://schemas.microsoft.com/office/drawing/2014/main" id="{EA5AB849-6623-483C-B15F-33A0A6D3E7DD}"/>
              </a:ext>
            </a:extLst>
          </p:cNvPr>
          <p:cNvSpPr>
            <a:spLocks noGrp="1"/>
          </p:cNvSpPr>
          <p:nvPr>
            <p:ph type="dt" sz="half" idx="10"/>
          </p:nvPr>
        </p:nvSpPr>
        <p:spPr/>
        <p:txBody>
          <a:bodyPr/>
          <a:lstStyle>
            <a:lvl1pPr defTabSz="502027" hangingPunct="0">
              <a:lnSpc>
                <a:spcPct val="93000"/>
              </a:lnSpc>
              <a:buClr>
                <a:srgbClr val="000000"/>
              </a:buClr>
              <a:buSzPct val="45000"/>
              <a:buFont typeface="Wingdings" pitchFamily="2" charset="2"/>
              <a:buNone/>
              <a:defRPr u="sng">
                <a:latin typeface="Arial" panose="020B0604020202020204" pitchFamily="34" charset="0"/>
                <a:ea typeface="MS Gothic" pitchFamily="49" charset="-128"/>
                <a:cs typeface="Arial" pitchFamily="34" charset="0"/>
              </a:defRPr>
            </a:lvl1pPr>
          </a:lstStyle>
          <a:p>
            <a:pPr>
              <a:defRPr/>
            </a:pPr>
            <a:fld id="{C7565C26-A89C-412B-8778-356E6F0DBE07}" type="datetime1">
              <a:rPr lang="sk-SK" altLang="sk-SK" smtClean="0"/>
              <a:pPr>
                <a:defRPr/>
              </a:pPr>
              <a:t>19. 11. 2022</a:t>
            </a:fld>
            <a:endParaRPr lang="es-ES" altLang="sk-SK"/>
          </a:p>
        </p:txBody>
      </p:sp>
    </p:spTree>
    <p:extLst>
      <p:ext uri="{BB962C8B-B14F-4D97-AF65-F5344CB8AC3E}">
        <p14:creationId xmlns:p14="http://schemas.microsoft.com/office/powerpoint/2010/main" val="1943058349"/>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 name="Nadpis 1"/>
          <p:cNvSpPr>
            <a:spLocks noGrp="1"/>
          </p:cNvSpPr>
          <p:nvPr>
            <p:ph type="title"/>
          </p:nvPr>
        </p:nvSpPr>
        <p:spPr>
          <a:xfrm>
            <a:off x="762000" y="343297"/>
            <a:ext cx="13716001" cy="1428750"/>
          </a:xfrm>
          <a:prstGeom prst="rect">
            <a:avLst/>
          </a:prstGeom>
        </p:spPr>
        <p:txBody>
          <a:bodyPr lIns="100794" tIns="50397" rIns="100794" bIns="50397"/>
          <a:lstStyle/>
          <a:p>
            <a:r>
              <a:rPr lang="sk-SK"/>
              <a:t>Upravte štýly predlohy textu</a:t>
            </a:r>
          </a:p>
        </p:txBody>
      </p:sp>
      <p:sp>
        <p:nvSpPr>
          <p:cNvPr id="3" name="Zástupný symbol obsahu 2"/>
          <p:cNvSpPr>
            <a:spLocks noGrp="1"/>
          </p:cNvSpPr>
          <p:nvPr>
            <p:ph idx="1"/>
          </p:nvPr>
        </p:nvSpPr>
        <p:spPr>
          <a:xfrm>
            <a:off x="762000" y="2000251"/>
            <a:ext cx="13716001" cy="5657454"/>
          </a:xfrm>
          <a:prstGeom prst="rect">
            <a:avLst/>
          </a:prstGeom>
        </p:spPr>
        <p:txBody>
          <a:bodyPr lIns="100794" tIns="50397" rIns="100794" bIns="50397"/>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symbol dátumu 3">
            <a:extLst>
              <a:ext uri="{FF2B5EF4-FFF2-40B4-BE49-F238E27FC236}">
                <a16:creationId xmlns:a16="http://schemas.microsoft.com/office/drawing/2014/main" id="{CC094E58-09AB-42E4-A091-86BEF8FB5B13}"/>
              </a:ext>
            </a:extLst>
          </p:cNvPr>
          <p:cNvSpPr>
            <a:spLocks noGrp="1"/>
          </p:cNvSpPr>
          <p:nvPr>
            <p:ph type="dt" sz="half" idx="10"/>
          </p:nvPr>
        </p:nvSpPr>
        <p:spPr/>
        <p:txBody>
          <a:bodyPr/>
          <a:lstStyle>
            <a:lvl1pPr defTabSz="502027" hangingPunct="0">
              <a:lnSpc>
                <a:spcPct val="93000"/>
              </a:lnSpc>
              <a:buClr>
                <a:srgbClr val="000000"/>
              </a:buClr>
              <a:buSzPct val="45000"/>
              <a:buFont typeface="Wingdings" pitchFamily="2" charset="2"/>
              <a:buNone/>
              <a:defRPr u="sng">
                <a:latin typeface="Arial" panose="020B0604020202020204" pitchFamily="34" charset="0"/>
                <a:ea typeface="MS Gothic" pitchFamily="49" charset="-128"/>
                <a:cs typeface="Arial" pitchFamily="34" charset="0"/>
              </a:defRPr>
            </a:lvl1pPr>
          </a:lstStyle>
          <a:p>
            <a:pPr>
              <a:defRPr/>
            </a:pPr>
            <a:fld id="{6B06F517-F550-4DCC-8048-40460AACE523}" type="datetime1">
              <a:rPr lang="sk-SK" altLang="sk-SK" smtClean="0"/>
              <a:pPr>
                <a:defRPr/>
              </a:pPr>
              <a:t>19. 11. 2022</a:t>
            </a:fld>
            <a:endParaRPr lang="es-ES" altLang="sk-SK"/>
          </a:p>
        </p:txBody>
      </p:sp>
    </p:spTree>
    <p:extLst>
      <p:ext uri="{BB962C8B-B14F-4D97-AF65-F5344CB8AC3E}">
        <p14:creationId xmlns:p14="http://schemas.microsoft.com/office/powerpoint/2010/main" val="1508703368"/>
      </p:ext>
    </p:extLst>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type="secHead" preserve="1">
  <p:cSld name="Hlavička sekcie">
    <p:spTree>
      <p:nvGrpSpPr>
        <p:cNvPr id="1" name=""/>
        <p:cNvGrpSpPr/>
        <p:nvPr/>
      </p:nvGrpSpPr>
      <p:grpSpPr>
        <a:xfrm>
          <a:off x="0" y="0"/>
          <a:ext cx="0" cy="0"/>
          <a:chOff x="0" y="0"/>
          <a:chExt cx="0" cy="0"/>
        </a:xfrm>
      </p:grpSpPr>
      <p:sp>
        <p:nvSpPr>
          <p:cNvPr id="2" name="Nadpis 1"/>
          <p:cNvSpPr>
            <a:spLocks noGrp="1"/>
          </p:cNvSpPr>
          <p:nvPr>
            <p:ph type="title"/>
          </p:nvPr>
        </p:nvSpPr>
        <p:spPr>
          <a:xfrm>
            <a:off x="1203858" y="5508630"/>
            <a:ext cx="12953999" cy="1702593"/>
          </a:xfrm>
          <a:prstGeom prst="rect">
            <a:avLst/>
          </a:prstGeom>
        </p:spPr>
        <p:txBody>
          <a:bodyPr lIns="100794" tIns="50397" rIns="100794" bIns="50397" anchor="t"/>
          <a:lstStyle>
            <a:lvl1pPr algn="l">
              <a:defRPr sz="4989" b="1" cap="all"/>
            </a:lvl1pPr>
          </a:lstStyle>
          <a:p>
            <a:r>
              <a:rPr lang="sk-SK"/>
              <a:t>Upravte štýly predlohy textu</a:t>
            </a:r>
          </a:p>
        </p:txBody>
      </p:sp>
      <p:sp>
        <p:nvSpPr>
          <p:cNvPr id="3" name="Zástupný symbol textu 2"/>
          <p:cNvSpPr>
            <a:spLocks noGrp="1"/>
          </p:cNvSpPr>
          <p:nvPr>
            <p:ph type="body" idx="1"/>
          </p:nvPr>
        </p:nvSpPr>
        <p:spPr>
          <a:xfrm>
            <a:off x="1203858" y="3633393"/>
            <a:ext cx="12953999" cy="1875233"/>
          </a:xfrm>
          <a:prstGeom prst="rect">
            <a:avLst/>
          </a:prstGeom>
        </p:spPr>
        <p:txBody>
          <a:bodyPr lIns="100794" tIns="50397" rIns="100794" bIns="50397" anchor="b"/>
          <a:lstStyle>
            <a:lvl1pPr marL="0" indent="0">
              <a:buNone/>
              <a:defRPr sz="2495"/>
            </a:lvl1pPr>
            <a:lvl2pPr marL="571472" indent="0">
              <a:buNone/>
              <a:defRPr sz="2268"/>
            </a:lvl2pPr>
            <a:lvl3pPr marL="1142945" indent="0">
              <a:buNone/>
              <a:defRPr sz="2041"/>
            </a:lvl3pPr>
            <a:lvl4pPr marL="1714417" indent="0">
              <a:buNone/>
              <a:defRPr sz="1701"/>
            </a:lvl4pPr>
            <a:lvl5pPr marL="2285889" indent="0">
              <a:buNone/>
              <a:defRPr sz="1701"/>
            </a:lvl5pPr>
            <a:lvl6pPr marL="2857362" indent="0">
              <a:buNone/>
              <a:defRPr sz="1701"/>
            </a:lvl6pPr>
            <a:lvl7pPr marL="3428834" indent="0">
              <a:buNone/>
              <a:defRPr sz="1701"/>
            </a:lvl7pPr>
            <a:lvl8pPr marL="4000306" indent="0">
              <a:buNone/>
              <a:defRPr sz="1701"/>
            </a:lvl8pPr>
            <a:lvl9pPr marL="4571778" indent="0">
              <a:buNone/>
              <a:defRPr sz="1701"/>
            </a:lvl9pPr>
          </a:lstStyle>
          <a:p>
            <a:pPr lvl="0"/>
            <a:r>
              <a:rPr lang="sk-SK"/>
              <a:t>Upravte štýl predlohy textu.</a:t>
            </a:r>
          </a:p>
        </p:txBody>
      </p:sp>
      <p:sp>
        <p:nvSpPr>
          <p:cNvPr id="4" name="Zástupný symbol dátumu 3">
            <a:extLst>
              <a:ext uri="{FF2B5EF4-FFF2-40B4-BE49-F238E27FC236}">
                <a16:creationId xmlns:a16="http://schemas.microsoft.com/office/drawing/2014/main" id="{50B47D90-C852-4504-AF64-099C00474EFA}"/>
              </a:ext>
            </a:extLst>
          </p:cNvPr>
          <p:cNvSpPr>
            <a:spLocks noGrp="1"/>
          </p:cNvSpPr>
          <p:nvPr>
            <p:ph type="dt" sz="half" idx="10"/>
          </p:nvPr>
        </p:nvSpPr>
        <p:spPr/>
        <p:txBody>
          <a:bodyPr/>
          <a:lstStyle>
            <a:lvl1pPr defTabSz="502027" hangingPunct="0">
              <a:lnSpc>
                <a:spcPct val="93000"/>
              </a:lnSpc>
              <a:buClr>
                <a:srgbClr val="000000"/>
              </a:buClr>
              <a:buSzPct val="45000"/>
              <a:buFont typeface="Wingdings" pitchFamily="2" charset="2"/>
              <a:buNone/>
              <a:defRPr u="sng">
                <a:latin typeface="Arial" panose="020B0604020202020204" pitchFamily="34" charset="0"/>
                <a:ea typeface="MS Gothic" pitchFamily="49" charset="-128"/>
                <a:cs typeface="Arial" pitchFamily="34" charset="0"/>
              </a:defRPr>
            </a:lvl1pPr>
          </a:lstStyle>
          <a:p>
            <a:pPr>
              <a:defRPr/>
            </a:pPr>
            <a:fld id="{CA12D850-08E9-4050-8149-D49AE3F5E958}" type="datetime1">
              <a:rPr lang="sk-SK" altLang="sk-SK" smtClean="0"/>
              <a:pPr>
                <a:defRPr/>
              </a:pPr>
              <a:t>19. 11. 2022</a:t>
            </a:fld>
            <a:endParaRPr lang="es-ES" altLang="sk-SK"/>
          </a:p>
        </p:txBody>
      </p:sp>
    </p:spTree>
    <p:extLst>
      <p:ext uri="{BB962C8B-B14F-4D97-AF65-F5344CB8AC3E}">
        <p14:creationId xmlns:p14="http://schemas.microsoft.com/office/powerpoint/2010/main" val="3015916000"/>
      </p:ext>
    </p:extLst>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Nadpis 1"/>
          <p:cNvSpPr>
            <a:spLocks noGrp="1"/>
          </p:cNvSpPr>
          <p:nvPr>
            <p:ph type="title"/>
          </p:nvPr>
        </p:nvSpPr>
        <p:spPr>
          <a:xfrm>
            <a:off x="762000" y="343297"/>
            <a:ext cx="13716001" cy="1428750"/>
          </a:xfrm>
          <a:prstGeom prst="rect">
            <a:avLst/>
          </a:prstGeom>
        </p:spPr>
        <p:txBody>
          <a:bodyPr lIns="100794" tIns="50397" rIns="100794" bIns="50397"/>
          <a:lstStyle/>
          <a:p>
            <a:r>
              <a:rPr lang="sk-SK"/>
              <a:t>Upravte štýly predlohy textu</a:t>
            </a:r>
          </a:p>
        </p:txBody>
      </p:sp>
      <p:sp>
        <p:nvSpPr>
          <p:cNvPr id="3" name="Zástupný symbol obsahu 2"/>
          <p:cNvSpPr>
            <a:spLocks noGrp="1"/>
          </p:cNvSpPr>
          <p:nvPr>
            <p:ph sz="half" idx="1"/>
          </p:nvPr>
        </p:nvSpPr>
        <p:spPr>
          <a:xfrm>
            <a:off x="762000" y="2000251"/>
            <a:ext cx="6731000" cy="5657454"/>
          </a:xfrm>
          <a:prstGeom prst="rect">
            <a:avLst/>
          </a:prstGeom>
        </p:spPr>
        <p:txBody>
          <a:bodyPr lIns="100794" tIns="50397" rIns="100794" bIns="50397"/>
          <a:lstStyle>
            <a:lvl1pPr>
              <a:defRPr sz="3515"/>
            </a:lvl1pPr>
            <a:lvl2pPr>
              <a:defRPr sz="2948"/>
            </a:lvl2pPr>
            <a:lvl3pPr>
              <a:defRPr sz="2495"/>
            </a:lvl3pPr>
            <a:lvl4pPr>
              <a:defRPr sz="2268"/>
            </a:lvl4pPr>
            <a:lvl5pPr>
              <a:defRPr sz="2268"/>
            </a:lvl5pPr>
            <a:lvl6pPr>
              <a:defRPr sz="2268"/>
            </a:lvl6pPr>
            <a:lvl7pPr>
              <a:defRPr sz="2268"/>
            </a:lvl7pPr>
            <a:lvl8pPr>
              <a:defRPr sz="2268"/>
            </a:lvl8pPr>
            <a:lvl9pPr>
              <a:defRPr sz="2268"/>
            </a:lvl9p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symbol obsahu 3"/>
          <p:cNvSpPr>
            <a:spLocks noGrp="1"/>
          </p:cNvSpPr>
          <p:nvPr>
            <p:ph sz="half" idx="2"/>
          </p:nvPr>
        </p:nvSpPr>
        <p:spPr>
          <a:xfrm>
            <a:off x="7747002" y="2000251"/>
            <a:ext cx="6731000" cy="5657454"/>
          </a:xfrm>
          <a:prstGeom prst="rect">
            <a:avLst/>
          </a:prstGeom>
        </p:spPr>
        <p:txBody>
          <a:bodyPr lIns="100794" tIns="50397" rIns="100794" bIns="50397"/>
          <a:lstStyle>
            <a:lvl1pPr>
              <a:defRPr sz="3515"/>
            </a:lvl1pPr>
            <a:lvl2pPr>
              <a:defRPr sz="2948"/>
            </a:lvl2pPr>
            <a:lvl3pPr>
              <a:defRPr sz="2495"/>
            </a:lvl3pPr>
            <a:lvl4pPr>
              <a:defRPr sz="2268"/>
            </a:lvl4pPr>
            <a:lvl5pPr>
              <a:defRPr sz="2268"/>
            </a:lvl5pPr>
            <a:lvl6pPr>
              <a:defRPr sz="2268"/>
            </a:lvl6pPr>
            <a:lvl7pPr>
              <a:defRPr sz="2268"/>
            </a:lvl7pPr>
            <a:lvl8pPr>
              <a:defRPr sz="2268"/>
            </a:lvl8pPr>
            <a:lvl9pPr>
              <a:defRPr sz="2268"/>
            </a:lvl9p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5" name="Zástupný symbol dátumu 4">
            <a:extLst>
              <a:ext uri="{FF2B5EF4-FFF2-40B4-BE49-F238E27FC236}">
                <a16:creationId xmlns:a16="http://schemas.microsoft.com/office/drawing/2014/main" id="{5675B0FA-804A-4DE8-9565-44DDBB1B6D9A}"/>
              </a:ext>
            </a:extLst>
          </p:cNvPr>
          <p:cNvSpPr>
            <a:spLocks noGrp="1"/>
          </p:cNvSpPr>
          <p:nvPr>
            <p:ph type="dt" sz="half" idx="10"/>
          </p:nvPr>
        </p:nvSpPr>
        <p:spPr/>
        <p:txBody>
          <a:bodyPr/>
          <a:lstStyle>
            <a:lvl1pPr defTabSz="502027" hangingPunct="0">
              <a:lnSpc>
                <a:spcPct val="93000"/>
              </a:lnSpc>
              <a:buClr>
                <a:srgbClr val="000000"/>
              </a:buClr>
              <a:buSzPct val="45000"/>
              <a:buFont typeface="Wingdings" pitchFamily="2" charset="2"/>
              <a:buNone/>
              <a:defRPr u="sng">
                <a:latin typeface="Arial" panose="020B0604020202020204" pitchFamily="34" charset="0"/>
                <a:ea typeface="MS Gothic" pitchFamily="49" charset="-128"/>
                <a:cs typeface="Arial" pitchFamily="34" charset="0"/>
              </a:defRPr>
            </a:lvl1pPr>
          </a:lstStyle>
          <a:p>
            <a:pPr>
              <a:defRPr/>
            </a:pPr>
            <a:fld id="{730969B1-044A-4A14-A475-7A7FEFD61530}" type="datetime1">
              <a:rPr lang="sk-SK" altLang="sk-SK" smtClean="0"/>
              <a:pPr>
                <a:defRPr/>
              </a:pPr>
              <a:t>19. 11. 2022</a:t>
            </a:fld>
            <a:endParaRPr lang="es-ES" altLang="sk-SK"/>
          </a:p>
        </p:txBody>
      </p:sp>
    </p:spTree>
    <p:extLst>
      <p:ext uri="{BB962C8B-B14F-4D97-AF65-F5344CB8AC3E}">
        <p14:creationId xmlns:p14="http://schemas.microsoft.com/office/powerpoint/2010/main" val="13078693"/>
      </p:ext>
    </p:extLst>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type="twoTxTwoObj" preserve="1">
  <p:cSld name="Porovnanie">
    <p:spTree>
      <p:nvGrpSpPr>
        <p:cNvPr id="1" name=""/>
        <p:cNvGrpSpPr/>
        <p:nvPr/>
      </p:nvGrpSpPr>
      <p:grpSpPr>
        <a:xfrm>
          <a:off x="0" y="0"/>
          <a:ext cx="0" cy="0"/>
          <a:chOff x="0" y="0"/>
          <a:chExt cx="0" cy="0"/>
        </a:xfrm>
      </p:grpSpPr>
      <p:sp>
        <p:nvSpPr>
          <p:cNvPr id="2" name="Nadpis 1"/>
          <p:cNvSpPr>
            <a:spLocks noGrp="1"/>
          </p:cNvSpPr>
          <p:nvPr>
            <p:ph type="title"/>
          </p:nvPr>
        </p:nvSpPr>
        <p:spPr>
          <a:xfrm>
            <a:off x="762000" y="343297"/>
            <a:ext cx="13716001" cy="1428750"/>
          </a:xfrm>
          <a:prstGeom prst="rect">
            <a:avLst/>
          </a:prstGeom>
        </p:spPr>
        <p:txBody>
          <a:bodyPr lIns="100794" tIns="50397" rIns="100794" bIns="50397"/>
          <a:lstStyle>
            <a:lvl1pPr>
              <a:defRPr/>
            </a:lvl1pPr>
          </a:lstStyle>
          <a:p>
            <a:r>
              <a:rPr lang="sk-SK"/>
              <a:t>Upravte štýly predlohy textu</a:t>
            </a:r>
          </a:p>
        </p:txBody>
      </p:sp>
      <p:sp>
        <p:nvSpPr>
          <p:cNvPr id="3" name="Zástupný symbol textu 2"/>
          <p:cNvSpPr>
            <a:spLocks noGrp="1"/>
          </p:cNvSpPr>
          <p:nvPr>
            <p:ph type="body" idx="1"/>
          </p:nvPr>
        </p:nvSpPr>
        <p:spPr>
          <a:xfrm>
            <a:off x="762002" y="1918893"/>
            <a:ext cx="6733647" cy="799702"/>
          </a:xfrm>
          <a:prstGeom prst="rect">
            <a:avLst/>
          </a:prstGeom>
        </p:spPr>
        <p:txBody>
          <a:bodyPr lIns="100794" tIns="50397" rIns="100794" bIns="50397" anchor="b"/>
          <a:lstStyle>
            <a:lvl1pPr marL="0" indent="0">
              <a:buNone/>
              <a:defRPr sz="2948" b="1"/>
            </a:lvl1pPr>
            <a:lvl2pPr marL="571472" indent="0">
              <a:buNone/>
              <a:defRPr sz="2495" b="1"/>
            </a:lvl2pPr>
            <a:lvl3pPr marL="1142945" indent="0">
              <a:buNone/>
              <a:defRPr sz="2268" b="1"/>
            </a:lvl3pPr>
            <a:lvl4pPr marL="1714417" indent="0">
              <a:buNone/>
              <a:defRPr sz="2041" b="1"/>
            </a:lvl4pPr>
            <a:lvl5pPr marL="2285889" indent="0">
              <a:buNone/>
              <a:defRPr sz="2041" b="1"/>
            </a:lvl5pPr>
            <a:lvl6pPr marL="2857362" indent="0">
              <a:buNone/>
              <a:defRPr sz="2041" b="1"/>
            </a:lvl6pPr>
            <a:lvl7pPr marL="3428834" indent="0">
              <a:buNone/>
              <a:defRPr sz="2041" b="1"/>
            </a:lvl7pPr>
            <a:lvl8pPr marL="4000306" indent="0">
              <a:buNone/>
              <a:defRPr sz="2041" b="1"/>
            </a:lvl8pPr>
            <a:lvl9pPr marL="4571778" indent="0">
              <a:buNone/>
              <a:defRPr sz="2041" b="1"/>
            </a:lvl9pPr>
          </a:lstStyle>
          <a:p>
            <a:pPr lvl="0"/>
            <a:r>
              <a:rPr lang="sk-SK"/>
              <a:t>Upravte štýl predlohy textu.</a:t>
            </a:r>
          </a:p>
        </p:txBody>
      </p:sp>
      <p:sp>
        <p:nvSpPr>
          <p:cNvPr id="4" name="Zástupný symbol obsahu 3"/>
          <p:cNvSpPr>
            <a:spLocks noGrp="1"/>
          </p:cNvSpPr>
          <p:nvPr>
            <p:ph sz="half" idx="2"/>
          </p:nvPr>
        </p:nvSpPr>
        <p:spPr>
          <a:xfrm>
            <a:off x="762002" y="2718598"/>
            <a:ext cx="6733647" cy="4939110"/>
          </a:xfrm>
          <a:prstGeom prst="rect">
            <a:avLst/>
          </a:prstGeom>
        </p:spPr>
        <p:txBody>
          <a:bodyPr lIns="100794" tIns="50397" rIns="100794" bIns="50397"/>
          <a:lstStyle>
            <a:lvl1pPr>
              <a:defRPr sz="2948"/>
            </a:lvl1pPr>
            <a:lvl2pPr>
              <a:defRPr sz="2495"/>
            </a:lvl2pPr>
            <a:lvl3pPr>
              <a:defRPr sz="2268"/>
            </a:lvl3pPr>
            <a:lvl4pPr>
              <a:defRPr sz="2041"/>
            </a:lvl4pPr>
            <a:lvl5pPr>
              <a:defRPr sz="2041"/>
            </a:lvl5pPr>
            <a:lvl6pPr>
              <a:defRPr sz="2041"/>
            </a:lvl6pPr>
            <a:lvl7pPr>
              <a:defRPr sz="2041"/>
            </a:lvl7pPr>
            <a:lvl8pPr>
              <a:defRPr sz="2041"/>
            </a:lvl8pPr>
            <a:lvl9pPr>
              <a:defRPr sz="2041"/>
            </a:lvl9p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5" name="Zástupný symbol textu 4"/>
          <p:cNvSpPr>
            <a:spLocks noGrp="1"/>
          </p:cNvSpPr>
          <p:nvPr>
            <p:ph type="body" sz="quarter" idx="3"/>
          </p:nvPr>
        </p:nvSpPr>
        <p:spPr>
          <a:xfrm>
            <a:off x="7741711" y="1918893"/>
            <a:ext cx="6736291" cy="799702"/>
          </a:xfrm>
          <a:prstGeom prst="rect">
            <a:avLst/>
          </a:prstGeom>
        </p:spPr>
        <p:txBody>
          <a:bodyPr lIns="100794" tIns="50397" rIns="100794" bIns="50397" anchor="b"/>
          <a:lstStyle>
            <a:lvl1pPr marL="0" indent="0">
              <a:buNone/>
              <a:defRPr sz="2948" b="1"/>
            </a:lvl1pPr>
            <a:lvl2pPr marL="571472" indent="0">
              <a:buNone/>
              <a:defRPr sz="2495" b="1"/>
            </a:lvl2pPr>
            <a:lvl3pPr marL="1142945" indent="0">
              <a:buNone/>
              <a:defRPr sz="2268" b="1"/>
            </a:lvl3pPr>
            <a:lvl4pPr marL="1714417" indent="0">
              <a:buNone/>
              <a:defRPr sz="2041" b="1"/>
            </a:lvl4pPr>
            <a:lvl5pPr marL="2285889" indent="0">
              <a:buNone/>
              <a:defRPr sz="2041" b="1"/>
            </a:lvl5pPr>
            <a:lvl6pPr marL="2857362" indent="0">
              <a:buNone/>
              <a:defRPr sz="2041" b="1"/>
            </a:lvl6pPr>
            <a:lvl7pPr marL="3428834" indent="0">
              <a:buNone/>
              <a:defRPr sz="2041" b="1"/>
            </a:lvl7pPr>
            <a:lvl8pPr marL="4000306" indent="0">
              <a:buNone/>
              <a:defRPr sz="2041" b="1"/>
            </a:lvl8pPr>
            <a:lvl9pPr marL="4571778" indent="0">
              <a:buNone/>
              <a:defRPr sz="2041" b="1"/>
            </a:lvl9pPr>
          </a:lstStyle>
          <a:p>
            <a:pPr lvl="0"/>
            <a:r>
              <a:rPr lang="sk-SK"/>
              <a:t>Upravte štýl predlohy textu.</a:t>
            </a:r>
          </a:p>
        </p:txBody>
      </p:sp>
      <p:sp>
        <p:nvSpPr>
          <p:cNvPr id="6" name="Zástupný symbol obsahu 5"/>
          <p:cNvSpPr>
            <a:spLocks noGrp="1"/>
          </p:cNvSpPr>
          <p:nvPr>
            <p:ph sz="quarter" idx="4"/>
          </p:nvPr>
        </p:nvSpPr>
        <p:spPr>
          <a:xfrm>
            <a:off x="7741711" y="2718598"/>
            <a:ext cx="6736291" cy="4939110"/>
          </a:xfrm>
          <a:prstGeom prst="rect">
            <a:avLst/>
          </a:prstGeom>
        </p:spPr>
        <p:txBody>
          <a:bodyPr lIns="100794" tIns="50397" rIns="100794" bIns="50397"/>
          <a:lstStyle>
            <a:lvl1pPr>
              <a:defRPr sz="2948"/>
            </a:lvl1pPr>
            <a:lvl2pPr>
              <a:defRPr sz="2495"/>
            </a:lvl2pPr>
            <a:lvl3pPr>
              <a:defRPr sz="2268"/>
            </a:lvl3pPr>
            <a:lvl4pPr>
              <a:defRPr sz="2041"/>
            </a:lvl4pPr>
            <a:lvl5pPr>
              <a:defRPr sz="2041"/>
            </a:lvl5pPr>
            <a:lvl6pPr>
              <a:defRPr sz="2041"/>
            </a:lvl6pPr>
            <a:lvl7pPr>
              <a:defRPr sz="2041"/>
            </a:lvl7pPr>
            <a:lvl8pPr>
              <a:defRPr sz="2041"/>
            </a:lvl8pPr>
            <a:lvl9pPr>
              <a:defRPr sz="2041"/>
            </a:lvl9p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7" name="Zástupný symbol dátumu 6">
            <a:extLst>
              <a:ext uri="{FF2B5EF4-FFF2-40B4-BE49-F238E27FC236}">
                <a16:creationId xmlns:a16="http://schemas.microsoft.com/office/drawing/2014/main" id="{7F6DAED6-9C8E-4ED3-A456-71930373469F}"/>
              </a:ext>
            </a:extLst>
          </p:cNvPr>
          <p:cNvSpPr>
            <a:spLocks noGrp="1"/>
          </p:cNvSpPr>
          <p:nvPr>
            <p:ph type="dt" sz="half" idx="10"/>
          </p:nvPr>
        </p:nvSpPr>
        <p:spPr/>
        <p:txBody>
          <a:bodyPr/>
          <a:lstStyle>
            <a:lvl1pPr defTabSz="502027" hangingPunct="0">
              <a:lnSpc>
                <a:spcPct val="93000"/>
              </a:lnSpc>
              <a:buClr>
                <a:srgbClr val="000000"/>
              </a:buClr>
              <a:buSzPct val="45000"/>
              <a:buFont typeface="Wingdings" pitchFamily="2" charset="2"/>
              <a:buNone/>
              <a:defRPr u="sng">
                <a:latin typeface="Arial" panose="020B0604020202020204" pitchFamily="34" charset="0"/>
                <a:ea typeface="MS Gothic" pitchFamily="49" charset="-128"/>
                <a:cs typeface="Arial" pitchFamily="34" charset="0"/>
              </a:defRPr>
            </a:lvl1pPr>
          </a:lstStyle>
          <a:p>
            <a:pPr>
              <a:defRPr/>
            </a:pPr>
            <a:fld id="{00820659-1E9F-46FD-94D1-91AC5531BDB2}" type="datetime1">
              <a:rPr lang="sk-SK" altLang="sk-SK" smtClean="0"/>
              <a:pPr>
                <a:defRPr/>
              </a:pPr>
              <a:t>19. 11. 2022</a:t>
            </a:fld>
            <a:endParaRPr lang="es-ES" altLang="sk-SK"/>
          </a:p>
        </p:txBody>
      </p:sp>
    </p:spTree>
    <p:extLst>
      <p:ext uri="{BB962C8B-B14F-4D97-AF65-F5344CB8AC3E}">
        <p14:creationId xmlns:p14="http://schemas.microsoft.com/office/powerpoint/2010/main" val="2134662219"/>
      </p:ext>
    </p:extLst>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type="titleOnly" preserve="1">
  <p:cSld name="Len nadpis">
    <p:spTree>
      <p:nvGrpSpPr>
        <p:cNvPr id="1" name=""/>
        <p:cNvGrpSpPr/>
        <p:nvPr/>
      </p:nvGrpSpPr>
      <p:grpSpPr>
        <a:xfrm>
          <a:off x="0" y="0"/>
          <a:ext cx="0" cy="0"/>
          <a:chOff x="0" y="0"/>
          <a:chExt cx="0" cy="0"/>
        </a:xfrm>
      </p:grpSpPr>
      <p:sp>
        <p:nvSpPr>
          <p:cNvPr id="2" name="Nadpis 1"/>
          <p:cNvSpPr>
            <a:spLocks noGrp="1"/>
          </p:cNvSpPr>
          <p:nvPr>
            <p:ph type="title"/>
          </p:nvPr>
        </p:nvSpPr>
        <p:spPr>
          <a:xfrm>
            <a:off x="762000" y="343297"/>
            <a:ext cx="13716001" cy="1428750"/>
          </a:xfrm>
          <a:prstGeom prst="rect">
            <a:avLst/>
          </a:prstGeom>
        </p:spPr>
        <p:txBody>
          <a:bodyPr lIns="100794" tIns="50397" rIns="100794" bIns="50397"/>
          <a:lstStyle/>
          <a:p>
            <a:r>
              <a:rPr lang="sk-SK"/>
              <a:t>Upravte štýly predlohy textu</a:t>
            </a:r>
          </a:p>
        </p:txBody>
      </p:sp>
      <p:sp>
        <p:nvSpPr>
          <p:cNvPr id="3" name="Zástupný symbol dátumu 2">
            <a:extLst>
              <a:ext uri="{FF2B5EF4-FFF2-40B4-BE49-F238E27FC236}">
                <a16:creationId xmlns:a16="http://schemas.microsoft.com/office/drawing/2014/main" id="{CB09EAE6-DB42-4CFF-9E8F-7990232ADC28}"/>
              </a:ext>
            </a:extLst>
          </p:cNvPr>
          <p:cNvSpPr>
            <a:spLocks noGrp="1"/>
          </p:cNvSpPr>
          <p:nvPr>
            <p:ph type="dt" sz="half" idx="10"/>
          </p:nvPr>
        </p:nvSpPr>
        <p:spPr/>
        <p:txBody>
          <a:bodyPr/>
          <a:lstStyle>
            <a:lvl1pPr defTabSz="502027" hangingPunct="0">
              <a:lnSpc>
                <a:spcPct val="93000"/>
              </a:lnSpc>
              <a:buClr>
                <a:srgbClr val="000000"/>
              </a:buClr>
              <a:buSzPct val="45000"/>
              <a:buFont typeface="Wingdings" pitchFamily="2" charset="2"/>
              <a:buNone/>
              <a:defRPr u="sng">
                <a:latin typeface="Arial" panose="020B0604020202020204" pitchFamily="34" charset="0"/>
                <a:ea typeface="MS Gothic" pitchFamily="49" charset="-128"/>
                <a:cs typeface="Arial" pitchFamily="34" charset="0"/>
              </a:defRPr>
            </a:lvl1pPr>
          </a:lstStyle>
          <a:p>
            <a:pPr>
              <a:defRPr/>
            </a:pPr>
            <a:fld id="{75294C9C-9C3D-4E8C-8A77-B5989450F1EC}" type="datetime1">
              <a:rPr lang="sk-SK" altLang="sk-SK" smtClean="0"/>
              <a:pPr>
                <a:defRPr/>
              </a:pPr>
              <a:t>19. 11. 2022</a:t>
            </a:fld>
            <a:endParaRPr lang="es-ES" altLang="sk-SK"/>
          </a:p>
        </p:txBody>
      </p:sp>
    </p:spTree>
    <p:extLst>
      <p:ext uri="{BB962C8B-B14F-4D97-AF65-F5344CB8AC3E}">
        <p14:creationId xmlns:p14="http://schemas.microsoft.com/office/powerpoint/2010/main" val="2575746229"/>
      </p:ext>
    </p:extLst>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type="blank" preserve="1">
  <p:cSld name="Prázdna">
    <p:spTree>
      <p:nvGrpSpPr>
        <p:cNvPr id="1" name=""/>
        <p:cNvGrpSpPr/>
        <p:nvPr/>
      </p:nvGrpSpPr>
      <p:grpSpPr>
        <a:xfrm>
          <a:off x="0" y="0"/>
          <a:ext cx="0" cy="0"/>
          <a:chOff x="0" y="0"/>
          <a:chExt cx="0" cy="0"/>
        </a:xfrm>
      </p:grpSpPr>
      <p:sp>
        <p:nvSpPr>
          <p:cNvPr id="2" name="Zástupný symbol dátumu 1">
            <a:extLst>
              <a:ext uri="{FF2B5EF4-FFF2-40B4-BE49-F238E27FC236}">
                <a16:creationId xmlns:a16="http://schemas.microsoft.com/office/drawing/2014/main" id="{BFA262CF-040E-444C-89BD-A748040F4214}"/>
              </a:ext>
            </a:extLst>
          </p:cNvPr>
          <p:cNvSpPr>
            <a:spLocks noGrp="1"/>
          </p:cNvSpPr>
          <p:nvPr>
            <p:ph type="dt" sz="half" idx="10"/>
          </p:nvPr>
        </p:nvSpPr>
        <p:spPr/>
        <p:txBody>
          <a:bodyPr/>
          <a:lstStyle>
            <a:lvl1pPr defTabSz="502027" hangingPunct="0">
              <a:lnSpc>
                <a:spcPct val="93000"/>
              </a:lnSpc>
              <a:buClr>
                <a:srgbClr val="000000"/>
              </a:buClr>
              <a:buSzPct val="45000"/>
              <a:buFont typeface="Wingdings" pitchFamily="2" charset="2"/>
              <a:buNone/>
              <a:defRPr u="sng">
                <a:latin typeface="Arial" panose="020B0604020202020204" pitchFamily="34" charset="0"/>
                <a:ea typeface="MS Gothic" pitchFamily="49" charset="-128"/>
                <a:cs typeface="Arial" pitchFamily="34" charset="0"/>
              </a:defRPr>
            </a:lvl1pPr>
          </a:lstStyle>
          <a:p>
            <a:pPr>
              <a:defRPr/>
            </a:pPr>
            <a:fld id="{D0A28482-A7A8-4A27-AD5E-15D5FCDCCBEF}" type="datetime1">
              <a:rPr lang="sk-SK" altLang="sk-SK" smtClean="0"/>
              <a:pPr>
                <a:defRPr/>
              </a:pPr>
              <a:t>19. 11. 2022</a:t>
            </a:fld>
            <a:endParaRPr lang="es-ES" altLang="sk-SK"/>
          </a:p>
        </p:txBody>
      </p:sp>
    </p:spTree>
    <p:extLst>
      <p:ext uri="{BB962C8B-B14F-4D97-AF65-F5344CB8AC3E}">
        <p14:creationId xmlns:p14="http://schemas.microsoft.com/office/powerpoint/2010/main" val="3699095583"/>
      </p:ext>
    </p:extLst>
  </p:cSld>
  <p:clrMapOvr>
    <a:masterClrMapping/>
  </p:clrMapOvr>
</p:sldLayout>
</file>

<file path=ppt/slideLayouts/slideLayout63.xml><?xml version="1.0" encoding="utf-8"?>
<p:sldLayout xmlns:a="http://schemas.openxmlformats.org/drawingml/2006/main" xmlns:r="http://schemas.openxmlformats.org/officeDocument/2006/relationships" xmlns:p="http://schemas.openxmlformats.org/presentationml/2006/main" type="objTx" preserve="1">
  <p:cSld name="Obsah s popisom">
    <p:spTree>
      <p:nvGrpSpPr>
        <p:cNvPr id="1" name=""/>
        <p:cNvGrpSpPr/>
        <p:nvPr/>
      </p:nvGrpSpPr>
      <p:grpSpPr>
        <a:xfrm>
          <a:off x="0" y="0"/>
          <a:ext cx="0" cy="0"/>
          <a:chOff x="0" y="0"/>
          <a:chExt cx="0" cy="0"/>
        </a:xfrm>
      </p:grpSpPr>
      <p:sp>
        <p:nvSpPr>
          <p:cNvPr id="2" name="Nadpis 1"/>
          <p:cNvSpPr>
            <a:spLocks noGrp="1"/>
          </p:cNvSpPr>
          <p:nvPr>
            <p:ph type="title"/>
          </p:nvPr>
        </p:nvSpPr>
        <p:spPr>
          <a:xfrm>
            <a:off x="762003" y="341316"/>
            <a:ext cx="5013855" cy="1452563"/>
          </a:xfrm>
          <a:prstGeom prst="rect">
            <a:avLst/>
          </a:prstGeom>
        </p:spPr>
        <p:txBody>
          <a:bodyPr lIns="100794" tIns="50397" rIns="100794" bIns="50397" anchor="b"/>
          <a:lstStyle>
            <a:lvl1pPr algn="l">
              <a:defRPr sz="2495" b="1"/>
            </a:lvl1pPr>
          </a:lstStyle>
          <a:p>
            <a:r>
              <a:rPr lang="sk-SK"/>
              <a:t>Upravte štýly predlohy textu</a:t>
            </a:r>
          </a:p>
        </p:txBody>
      </p:sp>
      <p:sp>
        <p:nvSpPr>
          <p:cNvPr id="3" name="Zástupný symbol obsahu 2"/>
          <p:cNvSpPr>
            <a:spLocks noGrp="1"/>
          </p:cNvSpPr>
          <p:nvPr>
            <p:ph idx="1"/>
          </p:nvPr>
        </p:nvSpPr>
        <p:spPr>
          <a:xfrm>
            <a:off x="5958421" y="341318"/>
            <a:ext cx="8519583" cy="7316391"/>
          </a:xfrm>
          <a:prstGeom prst="rect">
            <a:avLst/>
          </a:prstGeom>
        </p:spPr>
        <p:txBody>
          <a:bodyPr lIns="100794" tIns="50397" rIns="100794" bIns="50397"/>
          <a:lstStyle>
            <a:lvl1pPr>
              <a:defRPr sz="3969"/>
            </a:lvl1pPr>
            <a:lvl2pPr>
              <a:defRPr sz="3515"/>
            </a:lvl2pPr>
            <a:lvl3pPr>
              <a:defRPr sz="2948"/>
            </a:lvl3pPr>
            <a:lvl4pPr>
              <a:defRPr sz="2495"/>
            </a:lvl4pPr>
            <a:lvl5pPr>
              <a:defRPr sz="2495"/>
            </a:lvl5pPr>
            <a:lvl6pPr>
              <a:defRPr sz="2495"/>
            </a:lvl6pPr>
            <a:lvl7pPr>
              <a:defRPr sz="2495"/>
            </a:lvl7pPr>
            <a:lvl8pPr>
              <a:defRPr sz="2495"/>
            </a:lvl8pPr>
            <a:lvl9pPr>
              <a:defRPr sz="2495"/>
            </a:lvl9p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symbol textu 3"/>
          <p:cNvSpPr>
            <a:spLocks noGrp="1"/>
          </p:cNvSpPr>
          <p:nvPr>
            <p:ph type="body" sz="half" idx="2"/>
          </p:nvPr>
        </p:nvSpPr>
        <p:spPr>
          <a:xfrm>
            <a:off x="762003" y="1793876"/>
            <a:ext cx="5013855" cy="5863828"/>
          </a:xfrm>
          <a:prstGeom prst="rect">
            <a:avLst/>
          </a:prstGeom>
        </p:spPr>
        <p:txBody>
          <a:bodyPr lIns="100794" tIns="50397" rIns="100794" bIns="50397"/>
          <a:lstStyle>
            <a:lvl1pPr marL="0" indent="0">
              <a:buNone/>
              <a:defRPr sz="1701"/>
            </a:lvl1pPr>
            <a:lvl2pPr marL="571472" indent="0">
              <a:buNone/>
              <a:defRPr sz="1474"/>
            </a:lvl2pPr>
            <a:lvl3pPr marL="1142945" indent="0">
              <a:buNone/>
              <a:defRPr sz="1247"/>
            </a:lvl3pPr>
            <a:lvl4pPr marL="1714417" indent="0">
              <a:buNone/>
              <a:defRPr sz="1134"/>
            </a:lvl4pPr>
            <a:lvl5pPr marL="2285889" indent="0">
              <a:buNone/>
              <a:defRPr sz="1134"/>
            </a:lvl5pPr>
            <a:lvl6pPr marL="2857362" indent="0">
              <a:buNone/>
              <a:defRPr sz="1134"/>
            </a:lvl6pPr>
            <a:lvl7pPr marL="3428834" indent="0">
              <a:buNone/>
              <a:defRPr sz="1134"/>
            </a:lvl7pPr>
            <a:lvl8pPr marL="4000306" indent="0">
              <a:buNone/>
              <a:defRPr sz="1134"/>
            </a:lvl8pPr>
            <a:lvl9pPr marL="4571778" indent="0">
              <a:buNone/>
              <a:defRPr sz="1134"/>
            </a:lvl9pPr>
          </a:lstStyle>
          <a:p>
            <a:pPr lvl="0"/>
            <a:r>
              <a:rPr lang="sk-SK"/>
              <a:t>Upravte štýl predlohy textu.</a:t>
            </a:r>
          </a:p>
        </p:txBody>
      </p:sp>
      <p:sp>
        <p:nvSpPr>
          <p:cNvPr id="5" name="Zástupný symbol dátumu 4">
            <a:extLst>
              <a:ext uri="{FF2B5EF4-FFF2-40B4-BE49-F238E27FC236}">
                <a16:creationId xmlns:a16="http://schemas.microsoft.com/office/drawing/2014/main" id="{8A8103C9-C93E-4970-8DFE-5258A975237A}"/>
              </a:ext>
            </a:extLst>
          </p:cNvPr>
          <p:cNvSpPr>
            <a:spLocks noGrp="1"/>
          </p:cNvSpPr>
          <p:nvPr>
            <p:ph type="dt" sz="half" idx="10"/>
          </p:nvPr>
        </p:nvSpPr>
        <p:spPr/>
        <p:txBody>
          <a:bodyPr/>
          <a:lstStyle>
            <a:lvl1pPr defTabSz="502027" hangingPunct="0">
              <a:lnSpc>
                <a:spcPct val="93000"/>
              </a:lnSpc>
              <a:buClr>
                <a:srgbClr val="000000"/>
              </a:buClr>
              <a:buSzPct val="45000"/>
              <a:buFont typeface="Wingdings" pitchFamily="2" charset="2"/>
              <a:buNone/>
              <a:defRPr u="sng">
                <a:latin typeface="Arial" panose="020B0604020202020204" pitchFamily="34" charset="0"/>
                <a:ea typeface="MS Gothic" pitchFamily="49" charset="-128"/>
                <a:cs typeface="Arial" pitchFamily="34" charset="0"/>
              </a:defRPr>
            </a:lvl1pPr>
          </a:lstStyle>
          <a:p>
            <a:pPr>
              <a:defRPr/>
            </a:pPr>
            <a:fld id="{3F12BF1E-2E46-44BE-8817-D5802542F988}" type="datetime1">
              <a:rPr lang="sk-SK" altLang="sk-SK" smtClean="0"/>
              <a:pPr>
                <a:defRPr/>
              </a:pPr>
              <a:t>19. 11. 2022</a:t>
            </a:fld>
            <a:endParaRPr lang="es-ES" altLang="sk-SK"/>
          </a:p>
        </p:txBody>
      </p:sp>
    </p:spTree>
    <p:extLst>
      <p:ext uri="{BB962C8B-B14F-4D97-AF65-F5344CB8AC3E}">
        <p14:creationId xmlns:p14="http://schemas.microsoft.com/office/powerpoint/2010/main" val="1390803165"/>
      </p:ext>
    </p:extLst>
  </p:cSld>
  <p:clrMapOvr>
    <a:masterClrMapping/>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type="picTx" preserve="1">
  <p:cSld name="Obrázok s popisom">
    <p:spTree>
      <p:nvGrpSpPr>
        <p:cNvPr id="1" name=""/>
        <p:cNvGrpSpPr/>
        <p:nvPr/>
      </p:nvGrpSpPr>
      <p:grpSpPr>
        <a:xfrm>
          <a:off x="0" y="0"/>
          <a:ext cx="0" cy="0"/>
          <a:chOff x="0" y="0"/>
          <a:chExt cx="0" cy="0"/>
        </a:xfrm>
      </p:grpSpPr>
      <p:sp>
        <p:nvSpPr>
          <p:cNvPr id="2" name="Nadpis 1"/>
          <p:cNvSpPr>
            <a:spLocks noGrp="1"/>
          </p:cNvSpPr>
          <p:nvPr>
            <p:ph type="title"/>
          </p:nvPr>
        </p:nvSpPr>
        <p:spPr>
          <a:xfrm>
            <a:off x="2987150" y="6000749"/>
            <a:ext cx="9144000" cy="708423"/>
          </a:xfrm>
          <a:prstGeom prst="rect">
            <a:avLst/>
          </a:prstGeom>
        </p:spPr>
        <p:txBody>
          <a:bodyPr lIns="100794" tIns="50397" rIns="100794" bIns="50397" anchor="b"/>
          <a:lstStyle>
            <a:lvl1pPr algn="l">
              <a:defRPr sz="2495" b="1"/>
            </a:lvl1pPr>
          </a:lstStyle>
          <a:p>
            <a:r>
              <a:rPr lang="sk-SK"/>
              <a:t>Upravte štýly predlohy textu</a:t>
            </a:r>
          </a:p>
        </p:txBody>
      </p:sp>
      <p:sp>
        <p:nvSpPr>
          <p:cNvPr id="3" name="Zástupný symbol obrázka 2"/>
          <p:cNvSpPr>
            <a:spLocks noGrp="1"/>
          </p:cNvSpPr>
          <p:nvPr>
            <p:ph type="pic" idx="1"/>
          </p:nvPr>
        </p:nvSpPr>
        <p:spPr>
          <a:xfrm>
            <a:off x="2987150" y="765973"/>
            <a:ext cx="9144000" cy="5143500"/>
          </a:xfrm>
          <a:prstGeom prst="rect">
            <a:avLst/>
          </a:prstGeom>
        </p:spPr>
        <p:txBody>
          <a:bodyPr lIns="100794" tIns="50397" rIns="100794" bIns="50397"/>
          <a:lstStyle>
            <a:lvl1pPr marL="0" indent="0">
              <a:buNone/>
              <a:defRPr sz="3969"/>
            </a:lvl1pPr>
            <a:lvl2pPr marL="571472" indent="0">
              <a:buNone/>
              <a:defRPr sz="3515"/>
            </a:lvl2pPr>
            <a:lvl3pPr marL="1142945" indent="0">
              <a:buNone/>
              <a:defRPr sz="2948"/>
            </a:lvl3pPr>
            <a:lvl4pPr marL="1714417" indent="0">
              <a:buNone/>
              <a:defRPr sz="2495"/>
            </a:lvl4pPr>
            <a:lvl5pPr marL="2285889" indent="0">
              <a:buNone/>
              <a:defRPr sz="2495"/>
            </a:lvl5pPr>
            <a:lvl6pPr marL="2857362" indent="0">
              <a:buNone/>
              <a:defRPr sz="2495"/>
            </a:lvl6pPr>
            <a:lvl7pPr marL="3428834" indent="0">
              <a:buNone/>
              <a:defRPr sz="2495"/>
            </a:lvl7pPr>
            <a:lvl8pPr marL="4000306" indent="0">
              <a:buNone/>
              <a:defRPr sz="2495"/>
            </a:lvl8pPr>
            <a:lvl9pPr marL="4571778" indent="0">
              <a:buNone/>
              <a:defRPr sz="2495"/>
            </a:lvl9pPr>
          </a:lstStyle>
          <a:p>
            <a:pPr lvl="0"/>
            <a:endParaRPr lang="sk-SK" noProof="0"/>
          </a:p>
        </p:txBody>
      </p:sp>
      <p:sp>
        <p:nvSpPr>
          <p:cNvPr id="4" name="Zástupný symbol textu 3"/>
          <p:cNvSpPr>
            <a:spLocks noGrp="1"/>
          </p:cNvSpPr>
          <p:nvPr>
            <p:ph type="body" sz="half" idx="2"/>
          </p:nvPr>
        </p:nvSpPr>
        <p:spPr>
          <a:xfrm>
            <a:off x="2987150" y="6709176"/>
            <a:ext cx="9144000" cy="1006077"/>
          </a:xfrm>
          <a:prstGeom prst="rect">
            <a:avLst/>
          </a:prstGeom>
        </p:spPr>
        <p:txBody>
          <a:bodyPr lIns="100794" tIns="50397" rIns="100794" bIns="50397"/>
          <a:lstStyle>
            <a:lvl1pPr marL="0" indent="0">
              <a:buNone/>
              <a:defRPr sz="1701"/>
            </a:lvl1pPr>
            <a:lvl2pPr marL="571472" indent="0">
              <a:buNone/>
              <a:defRPr sz="1474"/>
            </a:lvl2pPr>
            <a:lvl3pPr marL="1142945" indent="0">
              <a:buNone/>
              <a:defRPr sz="1247"/>
            </a:lvl3pPr>
            <a:lvl4pPr marL="1714417" indent="0">
              <a:buNone/>
              <a:defRPr sz="1134"/>
            </a:lvl4pPr>
            <a:lvl5pPr marL="2285889" indent="0">
              <a:buNone/>
              <a:defRPr sz="1134"/>
            </a:lvl5pPr>
            <a:lvl6pPr marL="2857362" indent="0">
              <a:buNone/>
              <a:defRPr sz="1134"/>
            </a:lvl6pPr>
            <a:lvl7pPr marL="3428834" indent="0">
              <a:buNone/>
              <a:defRPr sz="1134"/>
            </a:lvl7pPr>
            <a:lvl8pPr marL="4000306" indent="0">
              <a:buNone/>
              <a:defRPr sz="1134"/>
            </a:lvl8pPr>
            <a:lvl9pPr marL="4571778" indent="0">
              <a:buNone/>
              <a:defRPr sz="1134"/>
            </a:lvl9pPr>
          </a:lstStyle>
          <a:p>
            <a:pPr lvl="0"/>
            <a:r>
              <a:rPr lang="sk-SK"/>
              <a:t>Upravte štýl predlohy textu.</a:t>
            </a:r>
          </a:p>
        </p:txBody>
      </p:sp>
      <p:sp>
        <p:nvSpPr>
          <p:cNvPr id="5" name="Zástupný symbol dátumu 4">
            <a:extLst>
              <a:ext uri="{FF2B5EF4-FFF2-40B4-BE49-F238E27FC236}">
                <a16:creationId xmlns:a16="http://schemas.microsoft.com/office/drawing/2014/main" id="{5153853A-2839-4779-91F8-7302E14E02D6}"/>
              </a:ext>
            </a:extLst>
          </p:cNvPr>
          <p:cNvSpPr>
            <a:spLocks noGrp="1"/>
          </p:cNvSpPr>
          <p:nvPr>
            <p:ph type="dt" sz="half" idx="10"/>
          </p:nvPr>
        </p:nvSpPr>
        <p:spPr/>
        <p:txBody>
          <a:bodyPr/>
          <a:lstStyle>
            <a:lvl1pPr defTabSz="502027" hangingPunct="0">
              <a:lnSpc>
                <a:spcPct val="93000"/>
              </a:lnSpc>
              <a:buClr>
                <a:srgbClr val="000000"/>
              </a:buClr>
              <a:buSzPct val="45000"/>
              <a:buFont typeface="Wingdings" pitchFamily="2" charset="2"/>
              <a:buNone/>
              <a:defRPr u="sng">
                <a:latin typeface="Arial" panose="020B0604020202020204" pitchFamily="34" charset="0"/>
                <a:ea typeface="MS Gothic" pitchFamily="49" charset="-128"/>
                <a:cs typeface="Arial" pitchFamily="34" charset="0"/>
              </a:defRPr>
            </a:lvl1pPr>
          </a:lstStyle>
          <a:p>
            <a:pPr>
              <a:defRPr/>
            </a:pPr>
            <a:fld id="{C5BF924E-791B-4140-8B06-FD71652BDD72}" type="datetime1">
              <a:rPr lang="sk-SK" altLang="sk-SK" smtClean="0"/>
              <a:pPr>
                <a:defRPr/>
              </a:pPr>
              <a:t>19. 11. 2022</a:t>
            </a:fld>
            <a:endParaRPr lang="es-ES" altLang="sk-SK"/>
          </a:p>
        </p:txBody>
      </p:sp>
    </p:spTree>
    <p:extLst>
      <p:ext uri="{BB962C8B-B14F-4D97-AF65-F5344CB8AC3E}">
        <p14:creationId xmlns:p14="http://schemas.microsoft.com/office/powerpoint/2010/main" val="213376403"/>
      </p:ext>
    </p:extLst>
  </p:cSld>
  <p:clrMapOvr>
    <a:masterClrMapping/>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type="vertTx" preserve="1">
  <p:cSld name="Nadpis a zvislý text">
    <p:spTree>
      <p:nvGrpSpPr>
        <p:cNvPr id="1" name=""/>
        <p:cNvGrpSpPr/>
        <p:nvPr/>
      </p:nvGrpSpPr>
      <p:grpSpPr>
        <a:xfrm>
          <a:off x="0" y="0"/>
          <a:ext cx="0" cy="0"/>
          <a:chOff x="0" y="0"/>
          <a:chExt cx="0" cy="0"/>
        </a:xfrm>
      </p:grpSpPr>
      <p:sp>
        <p:nvSpPr>
          <p:cNvPr id="2" name="Nadpis 1"/>
          <p:cNvSpPr>
            <a:spLocks noGrp="1"/>
          </p:cNvSpPr>
          <p:nvPr>
            <p:ph type="title"/>
          </p:nvPr>
        </p:nvSpPr>
        <p:spPr>
          <a:xfrm>
            <a:off x="762000" y="343297"/>
            <a:ext cx="13716001" cy="1428750"/>
          </a:xfrm>
          <a:prstGeom prst="rect">
            <a:avLst/>
          </a:prstGeom>
        </p:spPr>
        <p:txBody>
          <a:bodyPr lIns="100794" tIns="50397" rIns="100794" bIns="50397"/>
          <a:lstStyle/>
          <a:p>
            <a:r>
              <a:rPr lang="sk-SK"/>
              <a:t>Upravte štýly predlohy textu</a:t>
            </a:r>
          </a:p>
        </p:txBody>
      </p:sp>
      <p:sp>
        <p:nvSpPr>
          <p:cNvPr id="3" name="Zástupný symbol zvislého textu 2"/>
          <p:cNvSpPr>
            <a:spLocks noGrp="1"/>
          </p:cNvSpPr>
          <p:nvPr>
            <p:ph type="body" orient="vert" idx="1"/>
          </p:nvPr>
        </p:nvSpPr>
        <p:spPr>
          <a:xfrm>
            <a:off x="762000" y="2000251"/>
            <a:ext cx="13716001" cy="5657454"/>
          </a:xfrm>
          <a:prstGeom prst="rect">
            <a:avLst/>
          </a:prstGeom>
        </p:spPr>
        <p:txBody>
          <a:bodyPr vert="eaVert" lIns="100794" tIns="50397" rIns="100794" bIns="50397"/>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symbol dátumu 3">
            <a:extLst>
              <a:ext uri="{FF2B5EF4-FFF2-40B4-BE49-F238E27FC236}">
                <a16:creationId xmlns:a16="http://schemas.microsoft.com/office/drawing/2014/main" id="{68952301-E476-441F-A97F-51DD85660620}"/>
              </a:ext>
            </a:extLst>
          </p:cNvPr>
          <p:cNvSpPr>
            <a:spLocks noGrp="1"/>
          </p:cNvSpPr>
          <p:nvPr>
            <p:ph type="dt" sz="half" idx="10"/>
          </p:nvPr>
        </p:nvSpPr>
        <p:spPr/>
        <p:txBody>
          <a:bodyPr/>
          <a:lstStyle>
            <a:lvl1pPr defTabSz="502027" hangingPunct="0">
              <a:lnSpc>
                <a:spcPct val="93000"/>
              </a:lnSpc>
              <a:buClr>
                <a:srgbClr val="000000"/>
              </a:buClr>
              <a:buSzPct val="45000"/>
              <a:buFont typeface="Wingdings" pitchFamily="2" charset="2"/>
              <a:buNone/>
              <a:defRPr u="sng">
                <a:latin typeface="Arial" panose="020B0604020202020204" pitchFamily="34" charset="0"/>
                <a:ea typeface="MS Gothic" pitchFamily="49" charset="-128"/>
                <a:cs typeface="Arial" pitchFamily="34" charset="0"/>
              </a:defRPr>
            </a:lvl1pPr>
          </a:lstStyle>
          <a:p>
            <a:pPr>
              <a:defRPr/>
            </a:pPr>
            <a:fld id="{79C96496-E72D-48E4-9A64-AAA9D65F8008}" type="datetime1">
              <a:rPr lang="sk-SK" altLang="sk-SK" smtClean="0"/>
              <a:pPr>
                <a:defRPr/>
              </a:pPr>
              <a:t>19. 11. 2022</a:t>
            </a:fld>
            <a:endParaRPr lang="es-ES" altLang="sk-SK"/>
          </a:p>
        </p:txBody>
      </p:sp>
    </p:spTree>
    <p:extLst>
      <p:ext uri="{BB962C8B-B14F-4D97-AF65-F5344CB8AC3E}">
        <p14:creationId xmlns:p14="http://schemas.microsoft.com/office/powerpoint/2010/main" val="1273592306"/>
      </p:ext>
    </p:extLst>
  </p:cSld>
  <p:clrMapOvr>
    <a:masterClrMapping/>
  </p:clrMapOvr>
</p:sldLayout>
</file>

<file path=ppt/slideLayouts/slideLayout66.xml><?xml version="1.0" encoding="utf-8"?>
<p:sldLayout xmlns:a="http://schemas.openxmlformats.org/drawingml/2006/main" xmlns:r="http://schemas.openxmlformats.org/officeDocument/2006/relationships" xmlns:p="http://schemas.openxmlformats.org/presentationml/2006/main" type="vertTitleAndTx" preserve="1">
  <p:cSld name="Zvislý nadpis a text">
    <p:spTree>
      <p:nvGrpSpPr>
        <p:cNvPr id="1" name=""/>
        <p:cNvGrpSpPr/>
        <p:nvPr/>
      </p:nvGrpSpPr>
      <p:grpSpPr>
        <a:xfrm>
          <a:off x="0" y="0"/>
          <a:ext cx="0" cy="0"/>
          <a:chOff x="0" y="0"/>
          <a:chExt cx="0" cy="0"/>
        </a:xfrm>
      </p:grpSpPr>
      <p:sp>
        <p:nvSpPr>
          <p:cNvPr id="2" name="Zvislý nadpis 1"/>
          <p:cNvSpPr>
            <a:spLocks noGrp="1"/>
          </p:cNvSpPr>
          <p:nvPr>
            <p:ph type="title" orient="vert"/>
          </p:nvPr>
        </p:nvSpPr>
        <p:spPr>
          <a:xfrm>
            <a:off x="11049000" y="343302"/>
            <a:ext cx="3429001" cy="7314407"/>
          </a:xfrm>
          <a:prstGeom prst="rect">
            <a:avLst/>
          </a:prstGeom>
        </p:spPr>
        <p:txBody>
          <a:bodyPr vert="eaVert" lIns="100794" tIns="50397" rIns="100794" bIns="50397"/>
          <a:lstStyle/>
          <a:p>
            <a:r>
              <a:rPr lang="sk-SK"/>
              <a:t>Upravte štýly predlohy textu</a:t>
            </a:r>
          </a:p>
        </p:txBody>
      </p:sp>
      <p:sp>
        <p:nvSpPr>
          <p:cNvPr id="3" name="Zástupný symbol zvislého textu 2"/>
          <p:cNvSpPr>
            <a:spLocks noGrp="1"/>
          </p:cNvSpPr>
          <p:nvPr>
            <p:ph type="body" orient="vert" idx="1"/>
          </p:nvPr>
        </p:nvSpPr>
        <p:spPr>
          <a:xfrm>
            <a:off x="762003" y="343302"/>
            <a:ext cx="10032999" cy="7314407"/>
          </a:xfrm>
          <a:prstGeom prst="rect">
            <a:avLst/>
          </a:prstGeom>
        </p:spPr>
        <p:txBody>
          <a:bodyPr vert="eaVert" lIns="100794" tIns="50397" rIns="100794" bIns="50397"/>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symbol dátumu 3">
            <a:extLst>
              <a:ext uri="{FF2B5EF4-FFF2-40B4-BE49-F238E27FC236}">
                <a16:creationId xmlns:a16="http://schemas.microsoft.com/office/drawing/2014/main" id="{3500C1E9-09E7-48FB-B85D-6AC1D54D1114}"/>
              </a:ext>
            </a:extLst>
          </p:cNvPr>
          <p:cNvSpPr>
            <a:spLocks noGrp="1"/>
          </p:cNvSpPr>
          <p:nvPr>
            <p:ph type="dt" sz="half" idx="10"/>
          </p:nvPr>
        </p:nvSpPr>
        <p:spPr/>
        <p:txBody>
          <a:bodyPr/>
          <a:lstStyle>
            <a:lvl1pPr defTabSz="502027" hangingPunct="0">
              <a:lnSpc>
                <a:spcPct val="93000"/>
              </a:lnSpc>
              <a:buClr>
                <a:srgbClr val="000000"/>
              </a:buClr>
              <a:buSzPct val="45000"/>
              <a:buFont typeface="Wingdings" pitchFamily="2" charset="2"/>
              <a:buNone/>
              <a:defRPr u="sng">
                <a:latin typeface="Arial" panose="020B0604020202020204" pitchFamily="34" charset="0"/>
                <a:ea typeface="MS Gothic" pitchFamily="49" charset="-128"/>
                <a:cs typeface="Arial" pitchFamily="34" charset="0"/>
              </a:defRPr>
            </a:lvl1pPr>
          </a:lstStyle>
          <a:p>
            <a:pPr>
              <a:defRPr/>
            </a:pPr>
            <a:fld id="{FFDB5D83-2C79-43B8-8C7D-6BC40822FA31}" type="datetime1">
              <a:rPr lang="sk-SK" altLang="sk-SK" smtClean="0"/>
              <a:pPr>
                <a:defRPr/>
              </a:pPr>
              <a:t>19. 11. 2022</a:t>
            </a:fld>
            <a:endParaRPr lang="es-ES" altLang="sk-SK"/>
          </a:p>
        </p:txBody>
      </p:sp>
    </p:spTree>
    <p:extLst>
      <p:ext uri="{BB962C8B-B14F-4D97-AF65-F5344CB8AC3E}">
        <p14:creationId xmlns:p14="http://schemas.microsoft.com/office/powerpoint/2010/main" val="293741075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image" Target="../media/image1.jpg"/><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13" Type="http://schemas.openxmlformats.org/officeDocument/2006/relationships/image" Target="../media/image1.jpg"/><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1.xml"/><Relationship Id="rId13" Type="http://schemas.openxmlformats.org/officeDocument/2006/relationships/image" Target="../media/image1.jpg"/><Relationship Id="rId3" Type="http://schemas.openxmlformats.org/officeDocument/2006/relationships/slideLayout" Target="../slideLayouts/slideLayout36.xml"/><Relationship Id="rId7" Type="http://schemas.openxmlformats.org/officeDocument/2006/relationships/slideLayout" Target="../slideLayouts/slideLayout40.xml"/><Relationship Id="rId12" Type="http://schemas.openxmlformats.org/officeDocument/2006/relationships/theme" Target="../theme/theme4.xml"/><Relationship Id="rId2" Type="http://schemas.openxmlformats.org/officeDocument/2006/relationships/slideLayout" Target="../slideLayouts/slideLayout35.xml"/><Relationship Id="rId1" Type="http://schemas.openxmlformats.org/officeDocument/2006/relationships/slideLayout" Target="../slideLayouts/slideLayout34.xml"/><Relationship Id="rId6" Type="http://schemas.openxmlformats.org/officeDocument/2006/relationships/slideLayout" Target="../slideLayouts/slideLayout39.xml"/><Relationship Id="rId11" Type="http://schemas.openxmlformats.org/officeDocument/2006/relationships/slideLayout" Target="../slideLayouts/slideLayout44.xml"/><Relationship Id="rId5" Type="http://schemas.openxmlformats.org/officeDocument/2006/relationships/slideLayout" Target="../slideLayouts/slideLayout38.xml"/><Relationship Id="rId10" Type="http://schemas.openxmlformats.org/officeDocument/2006/relationships/slideLayout" Target="../slideLayouts/slideLayout43.xml"/><Relationship Id="rId4" Type="http://schemas.openxmlformats.org/officeDocument/2006/relationships/slideLayout" Target="../slideLayouts/slideLayout37.xml"/><Relationship Id="rId9" Type="http://schemas.openxmlformats.org/officeDocument/2006/relationships/slideLayout" Target="../slideLayouts/slideLayout42.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52.xml"/><Relationship Id="rId13" Type="http://schemas.openxmlformats.org/officeDocument/2006/relationships/image" Target="../media/image1.jpg"/><Relationship Id="rId3" Type="http://schemas.openxmlformats.org/officeDocument/2006/relationships/slideLayout" Target="../slideLayouts/slideLayout47.xml"/><Relationship Id="rId7" Type="http://schemas.openxmlformats.org/officeDocument/2006/relationships/slideLayout" Target="../slideLayouts/slideLayout51.xml"/><Relationship Id="rId12" Type="http://schemas.openxmlformats.org/officeDocument/2006/relationships/theme" Target="../theme/theme5.xml"/><Relationship Id="rId2" Type="http://schemas.openxmlformats.org/officeDocument/2006/relationships/slideLayout" Target="../slideLayouts/slideLayout46.xml"/><Relationship Id="rId1" Type="http://schemas.openxmlformats.org/officeDocument/2006/relationships/slideLayout" Target="../slideLayouts/slideLayout45.xml"/><Relationship Id="rId6" Type="http://schemas.openxmlformats.org/officeDocument/2006/relationships/slideLayout" Target="../slideLayouts/slideLayout50.xml"/><Relationship Id="rId11" Type="http://schemas.openxmlformats.org/officeDocument/2006/relationships/slideLayout" Target="../slideLayouts/slideLayout55.xml"/><Relationship Id="rId5" Type="http://schemas.openxmlformats.org/officeDocument/2006/relationships/slideLayout" Target="../slideLayouts/slideLayout49.xml"/><Relationship Id="rId10" Type="http://schemas.openxmlformats.org/officeDocument/2006/relationships/slideLayout" Target="../slideLayouts/slideLayout54.xml"/><Relationship Id="rId4" Type="http://schemas.openxmlformats.org/officeDocument/2006/relationships/slideLayout" Target="../slideLayouts/slideLayout48.xml"/><Relationship Id="rId9" Type="http://schemas.openxmlformats.org/officeDocument/2006/relationships/slideLayout" Target="../slideLayouts/slideLayout53.xml"/></Relationships>
</file>

<file path=ppt/slideMasters/_rels/slideMaster6.xml.rels><?xml version="1.0" encoding="UTF-8" standalone="yes"?>
<Relationships xmlns="http://schemas.openxmlformats.org/package/2006/relationships"><Relationship Id="rId8" Type="http://schemas.openxmlformats.org/officeDocument/2006/relationships/slideLayout" Target="../slideLayouts/slideLayout63.xml"/><Relationship Id="rId3" Type="http://schemas.openxmlformats.org/officeDocument/2006/relationships/slideLayout" Target="../slideLayouts/slideLayout58.xml"/><Relationship Id="rId7" Type="http://schemas.openxmlformats.org/officeDocument/2006/relationships/slideLayout" Target="../slideLayouts/slideLayout62.xml"/><Relationship Id="rId12" Type="http://schemas.openxmlformats.org/officeDocument/2006/relationships/theme" Target="../theme/theme6.xml"/><Relationship Id="rId2" Type="http://schemas.openxmlformats.org/officeDocument/2006/relationships/slideLayout" Target="../slideLayouts/slideLayout57.xml"/><Relationship Id="rId1" Type="http://schemas.openxmlformats.org/officeDocument/2006/relationships/slideLayout" Target="../slideLayouts/slideLayout56.xml"/><Relationship Id="rId6" Type="http://schemas.openxmlformats.org/officeDocument/2006/relationships/slideLayout" Target="../slideLayouts/slideLayout61.xml"/><Relationship Id="rId11" Type="http://schemas.openxmlformats.org/officeDocument/2006/relationships/slideLayout" Target="../slideLayouts/slideLayout66.xml"/><Relationship Id="rId5" Type="http://schemas.openxmlformats.org/officeDocument/2006/relationships/slideLayout" Target="../slideLayouts/slideLayout60.xml"/><Relationship Id="rId10" Type="http://schemas.openxmlformats.org/officeDocument/2006/relationships/slideLayout" Target="../slideLayouts/slideLayout65.xml"/><Relationship Id="rId4" Type="http://schemas.openxmlformats.org/officeDocument/2006/relationships/slideLayout" Target="../slideLayouts/slideLayout59.xml"/><Relationship Id="rId9" Type="http://schemas.openxmlformats.org/officeDocument/2006/relationships/slideLayout" Target="../slideLayouts/slideLayout6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047750" y="456407"/>
            <a:ext cx="13144500" cy="1656954"/>
          </a:xfrm>
          <a:prstGeom prst="rect">
            <a:avLst/>
          </a:prstGeom>
        </p:spPr>
        <p:txBody>
          <a:bodyPr vert="horz" lIns="91440" tIns="45720" rIns="91440" bIns="45720" rtlCol="0" anchor="ctr">
            <a:normAutofit/>
          </a:bodyPr>
          <a:lstStyle/>
          <a:p>
            <a:r>
              <a:rPr lang="sk-SK"/>
              <a:t>Kliknutím upravte štýl predlohy nadpisu</a:t>
            </a:r>
            <a:endParaRPr lang="en-US" dirty="0"/>
          </a:p>
        </p:txBody>
      </p:sp>
      <p:sp>
        <p:nvSpPr>
          <p:cNvPr id="3" name="Text Placeholder 2"/>
          <p:cNvSpPr>
            <a:spLocks noGrp="1"/>
          </p:cNvSpPr>
          <p:nvPr>
            <p:ph type="body" idx="1"/>
          </p:nvPr>
        </p:nvSpPr>
        <p:spPr>
          <a:xfrm>
            <a:off x="1047750" y="2282031"/>
            <a:ext cx="13144500" cy="5439173"/>
          </a:xfrm>
          <a:prstGeom prst="rect">
            <a:avLst/>
          </a:prstGeom>
        </p:spPr>
        <p:txBody>
          <a:bodyPr vert="horz" lIns="91440" tIns="45720" rIns="91440" bIns="45720" rtlCol="0">
            <a:normAutofit/>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2"/>
          </p:nvPr>
        </p:nvSpPr>
        <p:spPr>
          <a:xfrm>
            <a:off x="1047750" y="7945438"/>
            <a:ext cx="3429000" cy="456406"/>
          </a:xfrm>
          <a:prstGeom prst="rect">
            <a:avLst/>
          </a:prstGeom>
        </p:spPr>
        <p:txBody>
          <a:bodyPr vert="horz" lIns="91440" tIns="45720" rIns="91440" bIns="45720" rtlCol="0" anchor="ctr"/>
          <a:lstStyle>
            <a:lvl1pPr algn="l">
              <a:defRPr sz="1500">
                <a:solidFill>
                  <a:schemeClr val="tx1">
                    <a:tint val="75000"/>
                  </a:schemeClr>
                </a:solidFill>
                <a:latin typeface="Arial" panose="020B0604020202020204" pitchFamily="34" charset="0"/>
              </a:defRPr>
            </a:lvl1pPr>
          </a:lstStyle>
          <a:p>
            <a:fld id="{D03EA5D2-F9F7-4CFA-8775-4DBF9060EA8D}" type="datetimeFigureOut">
              <a:rPr lang="sk-SK" smtClean="0"/>
              <a:pPr/>
              <a:t>19. 11. 2022</a:t>
            </a:fld>
            <a:endParaRPr lang="sk-SK"/>
          </a:p>
        </p:txBody>
      </p:sp>
      <p:sp>
        <p:nvSpPr>
          <p:cNvPr id="5" name="Footer Placeholder 4"/>
          <p:cNvSpPr>
            <a:spLocks noGrp="1"/>
          </p:cNvSpPr>
          <p:nvPr>
            <p:ph type="ftr" sz="quarter" idx="3"/>
          </p:nvPr>
        </p:nvSpPr>
        <p:spPr>
          <a:xfrm>
            <a:off x="5048250" y="7945438"/>
            <a:ext cx="5143500" cy="456406"/>
          </a:xfrm>
          <a:prstGeom prst="rect">
            <a:avLst/>
          </a:prstGeom>
        </p:spPr>
        <p:txBody>
          <a:bodyPr vert="horz" lIns="91440" tIns="45720" rIns="91440" bIns="45720" rtlCol="0" anchor="ctr"/>
          <a:lstStyle>
            <a:lvl1pPr algn="ctr">
              <a:defRPr sz="1500">
                <a:solidFill>
                  <a:schemeClr val="tx1">
                    <a:tint val="75000"/>
                  </a:schemeClr>
                </a:solidFill>
                <a:latin typeface="Arial" panose="020B0604020202020204" pitchFamily="34" charset="0"/>
              </a:defRPr>
            </a:lvl1pPr>
          </a:lstStyle>
          <a:p>
            <a:endParaRPr lang="sk-SK"/>
          </a:p>
        </p:txBody>
      </p:sp>
      <p:sp>
        <p:nvSpPr>
          <p:cNvPr id="6" name="Slide Number Placeholder 5"/>
          <p:cNvSpPr>
            <a:spLocks noGrp="1"/>
          </p:cNvSpPr>
          <p:nvPr>
            <p:ph type="sldNum" sz="quarter" idx="4"/>
          </p:nvPr>
        </p:nvSpPr>
        <p:spPr>
          <a:xfrm>
            <a:off x="10763250" y="7945438"/>
            <a:ext cx="3429000" cy="456406"/>
          </a:xfrm>
          <a:prstGeom prst="rect">
            <a:avLst/>
          </a:prstGeom>
        </p:spPr>
        <p:txBody>
          <a:bodyPr vert="horz" lIns="91440" tIns="45720" rIns="91440" bIns="45720" rtlCol="0" anchor="ctr"/>
          <a:lstStyle>
            <a:lvl1pPr algn="r">
              <a:defRPr sz="1500">
                <a:solidFill>
                  <a:schemeClr val="tx1">
                    <a:tint val="75000"/>
                  </a:schemeClr>
                </a:solidFill>
                <a:latin typeface="Arial" panose="020B0604020202020204" pitchFamily="34" charset="0"/>
              </a:defRPr>
            </a:lvl1pPr>
          </a:lstStyle>
          <a:p>
            <a:fld id="{CE159FBE-AD20-4640-A5E5-60705661FB22}" type="slidenum">
              <a:rPr lang="sk-SK" smtClean="0"/>
              <a:pPr/>
              <a:t>‹#›</a:t>
            </a:fld>
            <a:endParaRPr lang="sk-SK"/>
          </a:p>
        </p:txBody>
      </p:sp>
    </p:spTree>
    <p:extLst>
      <p:ext uri="{BB962C8B-B14F-4D97-AF65-F5344CB8AC3E}">
        <p14:creationId xmlns:p14="http://schemas.microsoft.com/office/powerpoint/2010/main" val="4011979382"/>
      </p:ext>
    </p:extLst>
  </p:cSld>
  <p:clrMap bg1="lt1" tx1="dk1" bg2="lt2" tx2="dk2" accent1="accent1" accent2="accent2" accent3="accent3" accent4="accent4" accent5="accent5" accent6="accent6" hlink="hlink" folHlink="folHlink"/>
  <p:sldLayoutIdLst>
    <p:sldLayoutId id="2147483805" r:id="rId1"/>
    <p:sldLayoutId id="2147483806" r:id="rId2"/>
    <p:sldLayoutId id="2147483807" r:id="rId3"/>
    <p:sldLayoutId id="2147483808" r:id="rId4"/>
    <p:sldLayoutId id="2147483809" r:id="rId5"/>
    <p:sldLayoutId id="2147483810" r:id="rId6"/>
    <p:sldLayoutId id="2147483811" r:id="rId7"/>
    <p:sldLayoutId id="2147483812" r:id="rId8"/>
    <p:sldLayoutId id="2147483813" r:id="rId9"/>
    <p:sldLayoutId id="2147483814" r:id="rId10"/>
    <p:sldLayoutId id="2147483815" r:id="rId11"/>
  </p:sldLayoutIdLst>
  <p:txStyles>
    <p:titleStyle>
      <a:lvl1pPr algn="l" defTabSz="1143000" rtl="0" eaLnBrk="1" latinLnBrk="0" hangingPunct="1">
        <a:lnSpc>
          <a:spcPct val="90000"/>
        </a:lnSpc>
        <a:spcBef>
          <a:spcPct val="0"/>
        </a:spcBef>
        <a:buNone/>
        <a:defRPr sz="5500" kern="1200">
          <a:solidFill>
            <a:schemeClr val="tx1"/>
          </a:solidFill>
          <a:latin typeface="Arial" panose="020B0604020202020204" pitchFamily="34" charset="0"/>
          <a:ea typeface="+mj-ea"/>
          <a:cs typeface="+mj-cs"/>
        </a:defRPr>
      </a:lvl1pPr>
    </p:titleStyle>
    <p:bodyStyle>
      <a:lvl1pPr marL="285750" indent="-285750" algn="l" defTabSz="1143000" rtl="0" eaLnBrk="1" latinLnBrk="0" hangingPunct="1">
        <a:lnSpc>
          <a:spcPct val="90000"/>
        </a:lnSpc>
        <a:spcBef>
          <a:spcPts val="1250"/>
        </a:spcBef>
        <a:buFont typeface="Arial" panose="020B0604020202020204" pitchFamily="34" charset="0"/>
        <a:buChar char="•"/>
        <a:defRPr sz="3500" kern="1200">
          <a:solidFill>
            <a:schemeClr val="tx1"/>
          </a:solidFill>
          <a:latin typeface="Arial" panose="020B0604020202020204" pitchFamily="34" charset="0"/>
          <a:ea typeface="+mn-ea"/>
          <a:cs typeface="+mn-cs"/>
        </a:defRPr>
      </a:lvl1pPr>
      <a:lvl2pPr marL="857250" indent="-285750" algn="l" defTabSz="1143000" rtl="0" eaLnBrk="1" latinLnBrk="0" hangingPunct="1">
        <a:lnSpc>
          <a:spcPct val="90000"/>
        </a:lnSpc>
        <a:spcBef>
          <a:spcPts val="625"/>
        </a:spcBef>
        <a:buFont typeface="Arial" panose="020B0604020202020204" pitchFamily="34" charset="0"/>
        <a:buChar char="•"/>
        <a:defRPr sz="3000" kern="1200">
          <a:solidFill>
            <a:schemeClr val="tx1"/>
          </a:solidFill>
          <a:latin typeface="Arial" panose="020B0604020202020204" pitchFamily="34" charset="0"/>
          <a:ea typeface="+mn-ea"/>
          <a:cs typeface="+mn-cs"/>
        </a:defRPr>
      </a:lvl2pPr>
      <a:lvl3pPr marL="1428750" indent="-285750" algn="l" defTabSz="1143000" rtl="0" eaLnBrk="1" latinLnBrk="0" hangingPunct="1">
        <a:lnSpc>
          <a:spcPct val="90000"/>
        </a:lnSpc>
        <a:spcBef>
          <a:spcPts val="625"/>
        </a:spcBef>
        <a:buFont typeface="Arial" panose="020B0604020202020204" pitchFamily="34" charset="0"/>
        <a:buChar char="•"/>
        <a:defRPr sz="2500" kern="1200">
          <a:solidFill>
            <a:schemeClr val="tx1"/>
          </a:solidFill>
          <a:latin typeface="Arial" panose="020B0604020202020204" pitchFamily="34" charset="0"/>
          <a:ea typeface="+mn-ea"/>
          <a:cs typeface="+mn-cs"/>
        </a:defRPr>
      </a:lvl3pPr>
      <a:lvl4pPr marL="20002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Arial" panose="020B0604020202020204" pitchFamily="34" charset="0"/>
          <a:ea typeface="+mn-ea"/>
          <a:cs typeface="+mn-cs"/>
        </a:defRPr>
      </a:lvl4pPr>
      <a:lvl5pPr marL="25717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Arial" panose="020B0604020202020204" pitchFamily="34" charset="0"/>
          <a:ea typeface="+mn-ea"/>
          <a:cs typeface="+mn-cs"/>
        </a:defRPr>
      </a:lvl5pPr>
      <a:lvl6pPr marL="31432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6pPr>
      <a:lvl7pPr marL="37147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7pPr>
      <a:lvl8pPr marL="42862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8pPr>
      <a:lvl9pPr marL="48577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9pPr>
    </p:bodyStyle>
    <p:otherStyle>
      <a:defPPr>
        <a:defRPr lang="en-US"/>
      </a:defPPr>
      <a:lvl1pPr marL="0" algn="l" defTabSz="1143000" rtl="0" eaLnBrk="1" latinLnBrk="0" hangingPunct="1">
        <a:defRPr sz="2250" kern="1200">
          <a:solidFill>
            <a:schemeClr val="tx1"/>
          </a:solidFill>
          <a:latin typeface="+mn-lt"/>
          <a:ea typeface="+mn-ea"/>
          <a:cs typeface="+mn-cs"/>
        </a:defRPr>
      </a:lvl1pPr>
      <a:lvl2pPr marL="571500" algn="l" defTabSz="1143000" rtl="0" eaLnBrk="1" latinLnBrk="0" hangingPunct="1">
        <a:defRPr sz="2250" kern="1200">
          <a:solidFill>
            <a:schemeClr val="tx1"/>
          </a:solidFill>
          <a:latin typeface="+mn-lt"/>
          <a:ea typeface="+mn-ea"/>
          <a:cs typeface="+mn-cs"/>
        </a:defRPr>
      </a:lvl2pPr>
      <a:lvl3pPr marL="1143000" algn="l" defTabSz="1143000" rtl="0" eaLnBrk="1" latinLnBrk="0" hangingPunct="1">
        <a:defRPr sz="2250" kern="1200">
          <a:solidFill>
            <a:schemeClr val="tx1"/>
          </a:solidFill>
          <a:latin typeface="+mn-lt"/>
          <a:ea typeface="+mn-ea"/>
          <a:cs typeface="+mn-cs"/>
        </a:defRPr>
      </a:lvl3pPr>
      <a:lvl4pPr marL="1714500" algn="l" defTabSz="1143000" rtl="0" eaLnBrk="1" latinLnBrk="0" hangingPunct="1">
        <a:defRPr sz="2250" kern="1200">
          <a:solidFill>
            <a:schemeClr val="tx1"/>
          </a:solidFill>
          <a:latin typeface="+mn-lt"/>
          <a:ea typeface="+mn-ea"/>
          <a:cs typeface="+mn-cs"/>
        </a:defRPr>
      </a:lvl4pPr>
      <a:lvl5pPr marL="2286000" algn="l" defTabSz="1143000" rtl="0" eaLnBrk="1" latinLnBrk="0" hangingPunct="1">
        <a:defRPr sz="2250" kern="1200">
          <a:solidFill>
            <a:schemeClr val="tx1"/>
          </a:solidFill>
          <a:latin typeface="+mn-lt"/>
          <a:ea typeface="+mn-ea"/>
          <a:cs typeface="+mn-cs"/>
        </a:defRPr>
      </a:lvl5pPr>
      <a:lvl6pPr marL="2857500" algn="l" defTabSz="1143000" rtl="0" eaLnBrk="1" latinLnBrk="0" hangingPunct="1">
        <a:defRPr sz="2250" kern="1200">
          <a:solidFill>
            <a:schemeClr val="tx1"/>
          </a:solidFill>
          <a:latin typeface="+mn-lt"/>
          <a:ea typeface="+mn-ea"/>
          <a:cs typeface="+mn-cs"/>
        </a:defRPr>
      </a:lvl6pPr>
      <a:lvl7pPr marL="3429000" algn="l" defTabSz="1143000" rtl="0" eaLnBrk="1" latinLnBrk="0" hangingPunct="1">
        <a:defRPr sz="2250" kern="1200">
          <a:solidFill>
            <a:schemeClr val="tx1"/>
          </a:solidFill>
          <a:latin typeface="+mn-lt"/>
          <a:ea typeface="+mn-ea"/>
          <a:cs typeface="+mn-cs"/>
        </a:defRPr>
      </a:lvl7pPr>
      <a:lvl8pPr marL="4000500" algn="l" defTabSz="1143000" rtl="0" eaLnBrk="1" latinLnBrk="0" hangingPunct="1">
        <a:defRPr sz="2250" kern="1200">
          <a:solidFill>
            <a:schemeClr val="tx1"/>
          </a:solidFill>
          <a:latin typeface="+mn-lt"/>
          <a:ea typeface="+mn-ea"/>
          <a:cs typeface="+mn-cs"/>
        </a:defRPr>
      </a:lvl8pPr>
      <a:lvl9pPr marL="4572000" algn="l" defTabSz="1143000" rtl="0" eaLnBrk="1" latinLnBrk="0" hangingPunct="1">
        <a:defRPr sz="225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Zástupný objekt pre nadpis 1">
            <a:extLst>
              <a:ext uri="{FF2B5EF4-FFF2-40B4-BE49-F238E27FC236}">
                <a16:creationId xmlns:a16="http://schemas.microsoft.com/office/drawing/2014/main" id="{4E98C61B-2447-4E31-832D-8F8328F3275A}"/>
              </a:ext>
            </a:extLst>
          </p:cNvPr>
          <p:cNvSpPr>
            <a:spLocks noGrp="1"/>
          </p:cNvSpPr>
          <p:nvPr>
            <p:ph type="title"/>
          </p:nvPr>
        </p:nvSpPr>
        <p:spPr>
          <a:xfrm>
            <a:off x="1047750" y="456407"/>
            <a:ext cx="13144500" cy="1656954"/>
          </a:xfrm>
          <a:prstGeom prst="rect">
            <a:avLst/>
          </a:prstGeom>
        </p:spPr>
        <p:txBody>
          <a:bodyPr vert="horz" lIns="91440" tIns="45720" rIns="91440" bIns="45720" rtlCol="0" anchor="ctr">
            <a:normAutofit/>
          </a:bodyPr>
          <a:lstStyle/>
          <a:p>
            <a:r>
              <a:rPr lang="sk-SK"/>
              <a:t>Kliknutím upravte štýl predlohy nadpisu</a:t>
            </a:r>
          </a:p>
        </p:txBody>
      </p:sp>
      <p:sp>
        <p:nvSpPr>
          <p:cNvPr id="3" name="Zástupný objekt pre text 2">
            <a:extLst>
              <a:ext uri="{FF2B5EF4-FFF2-40B4-BE49-F238E27FC236}">
                <a16:creationId xmlns:a16="http://schemas.microsoft.com/office/drawing/2014/main" id="{CBC788FA-9A33-4488-9398-48A447603147}"/>
              </a:ext>
            </a:extLst>
          </p:cNvPr>
          <p:cNvSpPr>
            <a:spLocks noGrp="1"/>
          </p:cNvSpPr>
          <p:nvPr>
            <p:ph type="body" idx="1"/>
          </p:nvPr>
        </p:nvSpPr>
        <p:spPr>
          <a:xfrm>
            <a:off x="1047750" y="2282031"/>
            <a:ext cx="13144500" cy="5439173"/>
          </a:xfrm>
          <a:prstGeom prst="rect">
            <a:avLst/>
          </a:prstGeom>
        </p:spPr>
        <p:txBody>
          <a:bodyPr vert="horz" lIns="91440" tIns="45720" rIns="91440" bIns="45720" rtlCol="0">
            <a:normAutofit/>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objekt pre dátum 3">
            <a:extLst>
              <a:ext uri="{FF2B5EF4-FFF2-40B4-BE49-F238E27FC236}">
                <a16:creationId xmlns:a16="http://schemas.microsoft.com/office/drawing/2014/main" id="{BD08200B-E2AE-4A3B-8F89-9E92852D451D}"/>
              </a:ext>
            </a:extLst>
          </p:cNvPr>
          <p:cNvSpPr>
            <a:spLocks noGrp="1"/>
          </p:cNvSpPr>
          <p:nvPr>
            <p:ph type="dt" sz="half" idx="2"/>
          </p:nvPr>
        </p:nvSpPr>
        <p:spPr>
          <a:xfrm>
            <a:off x="1047750" y="7945438"/>
            <a:ext cx="3429000" cy="456406"/>
          </a:xfrm>
          <a:prstGeom prst="rect">
            <a:avLst/>
          </a:prstGeom>
        </p:spPr>
        <p:txBody>
          <a:bodyPr vert="horz" lIns="91440" tIns="45720" rIns="91440" bIns="45720" rtlCol="0" anchor="ctr"/>
          <a:lstStyle>
            <a:lvl1pPr algn="l">
              <a:defRPr sz="1500">
                <a:solidFill>
                  <a:schemeClr val="tx1">
                    <a:tint val="75000"/>
                  </a:schemeClr>
                </a:solidFill>
                <a:latin typeface="Arial" panose="020B0604020202020204" pitchFamily="34" charset="0"/>
              </a:defRPr>
            </a:lvl1pPr>
          </a:lstStyle>
          <a:p>
            <a:fld id="{41716D49-2463-4AA2-952A-92B9460384EF}" type="datetimeFigureOut">
              <a:rPr lang="sk-SK" smtClean="0"/>
              <a:pPr/>
              <a:t>19. 11. 2022</a:t>
            </a:fld>
            <a:endParaRPr lang="sk-SK"/>
          </a:p>
        </p:txBody>
      </p:sp>
      <p:sp>
        <p:nvSpPr>
          <p:cNvPr id="5" name="Zástupný objekt pre pätu 4">
            <a:extLst>
              <a:ext uri="{FF2B5EF4-FFF2-40B4-BE49-F238E27FC236}">
                <a16:creationId xmlns:a16="http://schemas.microsoft.com/office/drawing/2014/main" id="{E58EF59D-EF02-4984-99A6-E176D68FD000}"/>
              </a:ext>
            </a:extLst>
          </p:cNvPr>
          <p:cNvSpPr>
            <a:spLocks noGrp="1"/>
          </p:cNvSpPr>
          <p:nvPr>
            <p:ph type="ftr" sz="quarter" idx="3"/>
          </p:nvPr>
        </p:nvSpPr>
        <p:spPr>
          <a:xfrm>
            <a:off x="5048250" y="7945438"/>
            <a:ext cx="5143500" cy="456406"/>
          </a:xfrm>
          <a:prstGeom prst="rect">
            <a:avLst/>
          </a:prstGeom>
        </p:spPr>
        <p:txBody>
          <a:bodyPr vert="horz" lIns="91440" tIns="45720" rIns="91440" bIns="45720" rtlCol="0" anchor="ctr"/>
          <a:lstStyle>
            <a:lvl1pPr algn="ctr">
              <a:defRPr sz="1500">
                <a:solidFill>
                  <a:schemeClr val="tx1">
                    <a:tint val="75000"/>
                  </a:schemeClr>
                </a:solidFill>
                <a:latin typeface="Arial" panose="020B0604020202020204" pitchFamily="34" charset="0"/>
              </a:defRPr>
            </a:lvl1pPr>
          </a:lstStyle>
          <a:p>
            <a:endParaRPr lang="sk-SK"/>
          </a:p>
        </p:txBody>
      </p:sp>
      <p:sp>
        <p:nvSpPr>
          <p:cNvPr id="6" name="Zástupný objekt pre číslo snímky 5">
            <a:extLst>
              <a:ext uri="{FF2B5EF4-FFF2-40B4-BE49-F238E27FC236}">
                <a16:creationId xmlns:a16="http://schemas.microsoft.com/office/drawing/2014/main" id="{82E12CD2-A36A-42DA-B823-EECABC2B61AB}"/>
              </a:ext>
            </a:extLst>
          </p:cNvPr>
          <p:cNvSpPr>
            <a:spLocks noGrp="1"/>
          </p:cNvSpPr>
          <p:nvPr>
            <p:ph type="sldNum" sz="quarter" idx="4"/>
          </p:nvPr>
        </p:nvSpPr>
        <p:spPr>
          <a:xfrm>
            <a:off x="10763250" y="7945438"/>
            <a:ext cx="3429000" cy="456406"/>
          </a:xfrm>
          <a:prstGeom prst="rect">
            <a:avLst/>
          </a:prstGeom>
        </p:spPr>
        <p:txBody>
          <a:bodyPr vert="horz" lIns="91440" tIns="45720" rIns="91440" bIns="45720" rtlCol="0" anchor="ctr"/>
          <a:lstStyle>
            <a:lvl1pPr algn="r">
              <a:defRPr sz="1500">
                <a:solidFill>
                  <a:schemeClr val="tx1">
                    <a:tint val="75000"/>
                  </a:schemeClr>
                </a:solidFill>
                <a:latin typeface="Arial" panose="020B0604020202020204" pitchFamily="34" charset="0"/>
              </a:defRPr>
            </a:lvl1pPr>
          </a:lstStyle>
          <a:p>
            <a:fld id="{8BB3219F-1421-47EF-AFA7-A06FA1E7081D}" type="slidenum">
              <a:rPr lang="sk-SK" smtClean="0"/>
              <a:pPr/>
              <a:t>‹#›</a:t>
            </a:fld>
            <a:endParaRPr lang="sk-SK"/>
          </a:p>
        </p:txBody>
      </p:sp>
    </p:spTree>
    <p:extLst>
      <p:ext uri="{BB962C8B-B14F-4D97-AF65-F5344CB8AC3E}">
        <p14:creationId xmlns:p14="http://schemas.microsoft.com/office/powerpoint/2010/main" val="2328396031"/>
      </p:ext>
    </p:extLst>
  </p:cSld>
  <p:clrMap bg1="lt1" tx1="dk1" bg2="lt2" tx2="dk2" accent1="accent1" accent2="accent2" accent3="accent3" accent4="accent4" accent5="accent5" accent6="accent6" hlink="hlink" folHlink="folHlink"/>
  <p:sldLayoutIdLst>
    <p:sldLayoutId id="2147483901" r:id="rId1"/>
    <p:sldLayoutId id="2147483902" r:id="rId2"/>
    <p:sldLayoutId id="2147483903" r:id="rId3"/>
    <p:sldLayoutId id="2147483904" r:id="rId4"/>
    <p:sldLayoutId id="2147483905" r:id="rId5"/>
    <p:sldLayoutId id="2147483906" r:id="rId6"/>
    <p:sldLayoutId id="2147483907" r:id="rId7"/>
    <p:sldLayoutId id="2147483908" r:id="rId8"/>
    <p:sldLayoutId id="2147483909" r:id="rId9"/>
    <p:sldLayoutId id="2147483910" r:id="rId10"/>
    <p:sldLayoutId id="2147483911" r:id="rId11"/>
  </p:sldLayoutIdLst>
  <p:txStyles>
    <p:titleStyle>
      <a:lvl1pPr algn="l" defTabSz="1143000" rtl="0" eaLnBrk="1" latinLnBrk="0" hangingPunct="1">
        <a:lnSpc>
          <a:spcPct val="90000"/>
        </a:lnSpc>
        <a:spcBef>
          <a:spcPct val="0"/>
        </a:spcBef>
        <a:buNone/>
        <a:defRPr sz="5500" kern="1200">
          <a:solidFill>
            <a:schemeClr val="tx1"/>
          </a:solidFill>
          <a:latin typeface="Arial" panose="020B0604020202020204" pitchFamily="34" charset="0"/>
          <a:ea typeface="+mj-ea"/>
          <a:cs typeface="+mj-cs"/>
        </a:defRPr>
      </a:lvl1pPr>
    </p:titleStyle>
    <p:bodyStyle>
      <a:lvl1pPr marL="285750" indent="-285750" algn="l" defTabSz="1143000" rtl="0" eaLnBrk="1" latinLnBrk="0" hangingPunct="1">
        <a:lnSpc>
          <a:spcPct val="90000"/>
        </a:lnSpc>
        <a:spcBef>
          <a:spcPts val="1250"/>
        </a:spcBef>
        <a:buFont typeface="Arial" panose="020B0604020202020204" pitchFamily="34" charset="0"/>
        <a:buChar char="•"/>
        <a:defRPr sz="3500" kern="1200">
          <a:solidFill>
            <a:schemeClr val="tx1"/>
          </a:solidFill>
          <a:latin typeface="Arial" panose="020B0604020202020204" pitchFamily="34" charset="0"/>
          <a:ea typeface="+mn-ea"/>
          <a:cs typeface="+mn-cs"/>
        </a:defRPr>
      </a:lvl1pPr>
      <a:lvl2pPr marL="857250" indent="-285750" algn="l" defTabSz="1143000" rtl="0" eaLnBrk="1" latinLnBrk="0" hangingPunct="1">
        <a:lnSpc>
          <a:spcPct val="90000"/>
        </a:lnSpc>
        <a:spcBef>
          <a:spcPts val="625"/>
        </a:spcBef>
        <a:buFont typeface="Arial" panose="020B0604020202020204" pitchFamily="34" charset="0"/>
        <a:buChar char="•"/>
        <a:defRPr sz="3000" kern="1200">
          <a:solidFill>
            <a:schemeClr val="tx1"/>
          </a:solidFill>
          <a:latin typeface="Arial" panose="020B0604020202020204" pitchFamily="34" charset="0"/>
          <a:ea typeface="+mn-ea"/>
          <a:cs typeface="+mn-cs"/>
        </a:defRPr>
      </a:lvl2pPr>
      <a:lvl3pPr marL="1428750" indent="-285750" algn="l" defTabSz="1143000" rtl="0" eaLnBrk="1" latinLnBrk="0" hangingPunct="1">
        <a:lnSpc>
          <a:spcPct val="90000"/>
        </a:lnSpc>
        <a:spcBef>
          <a:spcPts val="625"/>
        </a:spcBef>
        <a:buFont typeface="Arial" panose="020B0604020202020204" pitchFamily="34" charset="0"/>
        <a:buChar char="•"/>
        <a:defRPr sz="2500" kern="1200">
          <a:solidFill>
            <a:schemeClr val="tx1"/>
          </a:solidFill>
          <a:latin typeface="Arial" panose="020B0604020202020204" pitchFamily="34" charset="0"/>
          <a:ea typeface="+mn-ea"/>
          <a:cs typeface="+mn-cs"/>
        </a:defRPr>
      </a:lvl3pPr>
      <a:lvl4pPr marL="20002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Arial" panose="020B0604020202020204" pitchFamily="34" charset="0"/>
          <a:ea typeface="+mn-ea"/>
          <a:cs typeface="+mn-cs"/>
        </a:defRPr>
      </a:lvl4pPr>
      <a:lvl5pPr marL="25717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Arial" panose="020B0604020202020204" pitchFamily="34" charset="0"/>
          <a:ea typeface="+mn-ea"/>
          <a:cs typeface="+mn-cs"/>
        </a:defRPr>
      </a:lvl5pPr>
      <a:lvl6pPr marL="31432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6pPr>
      <a:lvl7pPr marL="37147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7pPr>
      <a:lvl8pPr marL="42862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8pPr>
      <a:lvl9pPr marL="48577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9pPr>
    </p:bodyStyle>
    <p:otherStyle>
      <a:defPPr>
        <a:defRPr lang="sk-SK"/>
      </a:defPPr>
      <a:lvl1pPr marL="0" algn="l" defTabSz="1143000" rtl="0" eaLnBrk="1" latinLnBrk="0" hangingPunct="1">
        <a:defRPr sz="2250" kern="1200">
          <a:solidFill>
            <a:schemeClr val="tx1"/>
          </a:solidFill>
          <a:latin typeface="+mn-lt"/>
          <a:ea typeface="+mn-ea"/>
          <a:cs typeface="+mn-cs"/>
        </a:defRPr>
      </a:lvl1pPr>
      <a:lvl2pPr marL="571500" algn="l" defTabSz="1143000" rtl="0" eaLnBrk="1" latinLnBrk="0" hangingPunct="1">
        <a:defRPr sz="2250" kern="1200">
          <a:solidFill>
            <a:schemeClr val="tx1"/>
          </a:solidFill>
          <a:latin typeface="+mn-lt"/>
          <a:ea typeface="+mn-ea"/>
          <a:cs typeface="+mn-cs"/>
        </a:defRPr>
      </a:lvl2pPr>
      <a:lvl3pPr marL="1143000" algn="l" defTabSz="1143000" rtl="0" eaLnBrk="1" latinLnBrk="0" hangingPunct="1">
        <a:defRPr sz="2250" kern="1200">
          <a:solidFill>
            <a:schemeClr val="tx1"/>
          </a:solidFill>
          <a:latin typeface="+mn-lt"/>
          <a:ea typeface="+mn-ea"/>
          <a:cs typeface="+mn-cs"/>
        </a:defRPr>
      </a:lvl3pPr>
      <a:lvl4pPr marL="1714500" algn="l" defTabSz="1143000" rtl="0" eaLnBrk="1" latinLnBrk="0" hangingPunct="1">
        <a:defRPr sz="2250" kern="1200">
          <a:solidFill>
            <a:schemeClr val="tx1"/>
          </a:solidFill>
          <a:latin typeface="+mn-lt"/>
          <a:ea typeface="+mn-ea"/>
          <a:cs typeface="+mn-cs"/>
        </a:defRPr>
      </a:lvl4pPr>
      <a:lvl5pPr marL="2286000" algn="l" defTabSz="1143000" rtl="0" eaLnBrk="1" latinLnBrk="0" hangingPunct="1">
        <a:defRPr sz="2250" kern="1200">
          <a:solidFill>
            <a:schemeClr val="tx1"/>
          </a:solidFill>
          <a:latin typeface="+mn-lt"/>
          <a:ea typeface="+mn-ea"/>
          <a:cs typeface="+mn-cs"/>
        </a:defRPr>
      </a:lvl5pPr>
      <a:lvl6pPr marL="2857500" algn="l" defTabSz="1143000" rtl="0" eaLnBrk="1" latinLnBrk="0" hangingPunct="1">
        <a:defRPr sz="2250" kern="1200">
          <a:solidFill>
            <a:schemeClr val="tx1"/>
          </a:solidFill>
          <a:latin typeface="+mn-lt"/>
          <a:ea typeface="+mn-ea"/>
          <a:cs typeface="+mn-cs"/>
        </a:defRPr>
      </a:lvl6pPr>
      <a:lvl7pPr marL="3429000" algn="l" defTabSz="1143000" rtl="0" eaLnBrk="1" latinLnBrk="0" hangingPunct="1">
        <a:defRPr sz="2250" kern="1200">
          <a:solidFill>
            <a:schemeClr val="tx1"/>
          </a:solidFill>
          <a:latin typeface="+mn-lt"/>
          <a:ea typeface="+mn-ea"/>
          <a:cs typeface="+mn-cs"/>
        </a:defRPr>
      </a:lvl7pPr>
      <a:lvl8pPr marL="4000500" algn="l" defTabSz="1143000" rtl="0" eaLnBrk="1" latinLnBrk="0" hangingPunct="1">
        <a:defRPr sz="2250" kern="1200">
          <a:solidFill>
            <a:schemeClr val="tx1"/>
          </a:solidFill>
          <a:latin typeface="+mn-lt"/>
          <a:ea typeface="+mn-ea"/>
          <a:cs typeface="+mn-cs"/>
        </a:defRPr>
      </a:lvl8pPr>
      <a:lvl9pPr marL="4572000" algn="l" defTabSz="1143000" rtl="0" eaLnBrk="1" latinLnBrk="0" hangingPunct="1">
        <a:defRPr sz="225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047750" y="456407"/>
            <a:ext cx="13144500" cy="1656954"/>
          </a:xfrm>
          <a:prstGeom prst="rect">
            <a:avLst/>
          </a:prstGeom>
        </p:spPr>
        <p:txBody>
          <a:bodyPr vert="horz" lIns="91440" tIns="45720" rIns="91440" bIns="45720" rtlCol="0" anchor="ctr">
            <a:normAutofit/>
          </a:bodyPr>
          <a:lstStyle/>
          <a:p>
            <a:r>
              <a:rPr lang="sk-SK"/>
              <a:t>Kliknutím upravte štýl predlohy nadpisu</a:t>
            </a:r>
            <a:endParaRPr lang="en-US" dirty="0"/>
          </a:p>
        </p:txBody>
      </p:sp>
      <p:sp>
        <p:nvSpPr>
          <p:cNvPr id="3" name="Text Placeholder 2"/>
          <p:cNvSpPr>
            <a:spLocks noGrp="1"/>
          </p:cNvSpPr>
          <p:nvPr>
            <p:ph type="body" idx="1"/>
          </p:nvPr>
        </p:nvSpPr>
        <p:spPr>
          <a:xfrm>
            <a:off x="1047750" y="2282031"/>
            <a:ext cx="13144500" cy="5439173"/>
          </a:xfrm>
          <a:prstGeom prst="rect">
            <a:avLst/>
          </a:prstGeom>
        </p:spPr>
        <p:txBody>
          <a:bodyPr vert="horz" lIns="91440" tIns="45720" rIns="91440" bIns="45720" rtlCol="0">
            <a:normAutofit/>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2"/>
          </p:nvPr>
        </p:nvSpPr>
        <p:spPr>
          <a:xfrm>
            <a:off x="1047750" y="7945438"/>
            <a:ext cx="3429000" cy="456406"/>
          </a:xfrm>
          <a:prstGeom prst="rect">
            <a:avLst/>
          </a:prstGeom>
        </p:spPr>
        <p:txBody>
          <a:bodyPr vert="horz" lIns="91440" tIns="45720" rIns="91440" bIns="45720" rtlCol="0" anchor="ctr"/>
          <a:lstStyle>
            <a:lvl1pPr algn="l">
              <a:defRPr sz="1500">
                <a:solidFill>
                  <a:schemeClr val="tx1">
                    <a:tint val="75000"/>
                  </a:schemeClr>
                </a:solidFill>
                <a:latin typeface="Arial" panose="020B0604020202020204" pitchFamily="34" charset="0"/>
              </a:defRPr>
            </a:lvl1pPr>
          </a:lstStyle>
          <a:p>
            <a:fld id="{D03EA5D2-F9F7-4CFA-8775-4DBF9060EA8D}" type="datetimeFigureOut">
              <a:rPr lang="sk-SK" smtClean="0"/>
              <a:pPr/>
              <a:t>19. 11. 2022</a:t>
            </a:fld>
            <a:endParaRPr lang="sk-SK"/>
          </a:p>
        </p:txBody>
      </p:sp>
      <p:sp>
        <p:nvSpPr>
          <p:cNvPr id="5" name="Footer Placeholder 4"/>
          <p:cNvSpPr>
            <a:spLocks noGrp="1"/>
          </p:cNvSpPr>
          <p:nvPr>
            <p:ph type="ftr" sz="quarter" idx="3"/>
          </p:nvPr>
        </p:nvSpPr>
        <p:spPr>
          <a:xfrm>
            <a:off x="5048250" y="7945438"/>
            <a:ext cx="5143500" cy="456406"/>
          </a:xfrm>
          <a:prstGeom prst="rect">
            <a:avLst/>
          </a:prstGeom>
        </p:spPr>
        <p:txBody>
          <a:bodyPr vert="horz" lIns="91440" tIns="45720" rIns="91440" bIns="45720" rtlCol="0" anchor="ctr"/>
          <a:lstStyle>
            <a:lvl1pPr algn="ctr">
              <a:defRPr sz="1500">
                <a:solidFill>
                  <a:schemeClr val="tx1">
                    <a:tint val="75000"/>
                  </a:schemeClr>
                </a:solidFill>
                <a:latin typeface="Arial" panose="020B0604020202020204" pitchFamily="34" charset="0"/>
              </a:defRPr>
            </a:lvl1pPr>
          </a:lstStyle>
          <a:p>
            <a:endParaRPr lang="sk-SK"/>
          </a:p>
        </p:txBody>
      </p:sp>
      <p:sp>
        <p:nvSpPr>
          <p:cNvPr id="6" name="Slide Number Placeholder 5"/>
          <p:cNvSpPr>
            <a:spLocks noGrp="1"/>
          </p:cNvSpPr>
          <p:nvPr>
            <p:ph type="sldNum" sz="quarter" idx="4"/>
          </p:nvPr>
        </p:nvSpPr>
        <p:spPr>
          <a:xfrm>
            <a:off x="10763250" y="7945438"/>
            <a:ext cx="3429000" cy="456406"/>
          </a:xfrm>
          <a:prstGeom prst="rect">
            <a:avLst/>
          </a:prstGeom>
        </p:spPr>
        <p:txBody>
          <a:bodyPr vert="horz" lIns="91440" tIns="45720" rIns="91440" bIns="45720" rtlCol="0" anchor="ctr"/>
          <a:lstStyle>
            <a:lvl1pPr algn="r">
              <a:defRPr sz="1500">
                <a:solidFill>
                  <a:schemeClr val="tx1">
                    <a:tint val="75000"/>
                  </a:schemeClr>
                </a:solidFill>
                <a:latin typeface="Arial" panose="020B0604020202020204" pitchFamily="34" charset="0"/>
              </a:defRPr>
            </a:lvl1pPr>
          </a:lstStyle>
          <a:p>
            <a:fld id="{CE159FBE-AD20-4640-A5E5-60705661FB22}" type="slidenum">
              <a:rPr lang="sk-SK" smtClean="0"/>
              <a:pPr/>
              <a:t>‹#›</a:t>
            </a:fld>
            <a:endParaRPr lang="sk-SK"/>
          </a:p>
        </p:txBody>
      </p:sp>
    </p:spTree>
    <p:extLst>
      <p:ext uri="{BB962C8B-B14F-4D97-AF65-F5344CB8AC3E}">
        <p14:creationId xmlns:p14="http://schemas.microsoft.com/office/powerpoint/2010/main" val="4063707466"/>
      </p:ext>
    </p:extLst>
  </p:cSld>
  <p:clrMap bg1="lt1" tx1="dk1" bg2="lt2" tx2="dk2" accent1="accent1" accent2="accent2" accent3="accent3" accent4="accent4" accent5="accent5" accent6="accent6" hlink="hlink" folHlink="folHlink"/>
  <p:sldLayoutIdLst>
    <p:sldLayoutId id="2147483925" r:id="rId1"/>
    <p:sldLayoutId id="2147483926" r:id="rId2"/>
    <p:sldLayoutId id="2147483927" r:id="rId3"/>
    <p:sldLayoutId id="2147483928" r:id="rId4"/>
    <p:sldLayoutId id="2147483929" r:id="rId5"/>
    <p:sldLayoutId id="2147483930" r:id="rId6"/>
    <p:sldLayoutId id="2147483931" r:id="rId7"/>
    <p:sldLayoutId id="2147483932" r:id="rId8"/>
    <p:sldLayoutId id="2147483933" r:id="rId9"/>
    <p:sldLayoutId id="2147483934" r:id="rId10"/>
    <p:sldLayoutId id="2147483935" r:id="rId11"/>
  </p:sldLayoutIdLst>
  <p:txStyles>
    <p:titleStyle>
      <a:lvl1pPr algn="l" defTabSz="1143000" rtl="0" eaLnBrk="1" latinLnBrk="0" hangingPunct="1">
        <a:lnSpc>
          <a:spcPct val="90000"/>
        </a:lnSpc>
        <a:spcBef>
          <a:spcPct val="0"/>
        </a:spcBef>
        <a:buNone/>
        <a:defRPr sz="5500" kern="1200">
          <a:solidFill>
            <a:schemeClr val="tx1"/>
          </a:solidFill>
          <a:latin typeface="Arial" panose="020B0604020202020204" pitchFamily="34" charset="0"/>
          <a:ea typeface="+mj-ea"/>
          <a:cs typeface="+mj-cs"/>
        </a:defRPr>
      </a:lvl1pPr>
    </p:titleStyle>
    <p:bodyStyle>
      <a:lvl1pPr marL="285750" indent="-285750" algn="l" defTabSz="1143000" rtl="0" eaLnBrk="1" latinLnBrk="0" hangingPunct="1">
        <a:lnSpc>
          <a:spcPct val="90000"/>
        </a:lnSpc>
        <a:spcBef>
          <a:spcPts val="1250"/>
        </a:spcBef>
        <a:buFont typeface="Arial" panose="020B0604020202020204" pitchFamily="34" charset="0"/>
        <a:buChar char="•"/>
        <a:defRPr sz="3500" kern="1200">
          <a:solidFill>
            <a:schemeClr val="tx1"/>
          </a:solidFill>
          <a:latin typeface="Arial" panose="020B0604020202020204" pitchFamily="34" charset="0"/>
          <a:ea typeface="+mn-ea"/>
          <a:cs typeface="+mn-cs"/>
        </a:defRPr>
      </a:lvl1pPr>
      <a:lvl2pPr marL="857250" indent="-285750" algn="l" defTabSz="1143000" rtl="0" eaLnBrk="1" latinLnBrk="0" hangingPunct="1">
        <a:lnSpc>
          <a:spcPct val="90000"/>
        </a:lnSpc>
        <a:spcBef>
          <a:spcPts val="625"/>
        </a:spcBef>
        <a:buFont typeface="Arial" panose="020B0604020202020204" pitchFamily="34" charset="0"/>
        <a:buChar char="•"/>
        <a:defRPr sz="3000" kern="1200">
          <a:solidFill>
            <a:schemeClr val="tx1"/>
          </a:solidFill>
          <a:latin typeface="Arial" panose="020B0604020202020204" pitchFamily="34" charset="0"/>
          <a:ea typeface="+mn-ea"/>
          <a:cs typeface="+mn-cs"/>
        </a:defRPr>
      </a:lvl2pPr>
      <a:lvl3pPr marL="1428750" indent="-285750" algn="l" defTabSz="1143000" rtl="0" eaLnBrk="1" latinLnBrk="0" hangingPunct="1">
        <a:lnSpc>
          <a:spcPct val="90000"/>
        </a:lnSpc>
        <a:spcBef>
          <a:spcPts val="625"/>
        </a:spcBef>
        <a:buFont typeface="Arial" panose="020B0604020202020204" pitchFamily="34" charset="0"/>
        <a:buChar char="•"/>
        <a:defRPr sz="2500" kern="1200">
          <a:solidFill>
            <a:schemeClr val="tx1"/>
          </a:solidFill>
          <a:latin typeface="Arial" panose="020B0604020202020204" pitchFamily="34" charset="0"/>
          <a:ea typeface="+mn-ea"/>
          <a:cs typeface="+mn-cs"/>
        </a:defRPr>
      </a:lvl3pPr>
      <a:lvl4pPr marL="20002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Arial" panose="020B0604020202020204" pitchFamily="34" charset="0"/>
          <a:ea typeface="+mn-ea"/>
          <a:cs typeface="+mn-cs"/>
        </a:defRPr>
      </a:lvl4pPr>
      <a:lvl5pPr marL="25717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Arial" panose="020B0604020202020204" pitchFamily="34" charset="0"/>
          <a:ea typeface="+mn-ea"/>
          <a:cs typeface="+mn-cs"/>
        </a:defRPr>
      </a:lvl5pPr>
      <a:lvl6pPr marL="31432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6pPr>
      <a:lvl7pPr marL="37147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7pPr>
      <a:lvl8pPr marL="42862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8pPr>
      <a:lvl9pPr marL="48577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9pPr>
    </p:bodyStyle>
    <p:otherStyle>
      <a:defPPr>
        <a:defRPr lang="en-US"/>
      </a:defPPr>
      <a:lvl1pPr marL="0" algn="l" defTabSz="1143000" rtl="0" eaLnBrk="1" latinLnBrk="0" hangingPunct="1">
        <a:defRPr sz="2250" kern="1200">
          <a:solidFill>
            <a:schemeClr val="tx1"/>
          </a:solidFill>
          <a:latin typeface="+mn-lt"/>
          <a:ea typeface="+mn-ea"/>
          <a:cs typeface="+mn-cs"/>
        </a:defRPr>
      </a:lvl1pPr>
      <a:lvl2pPr marL="571500" algn="l" defTabSz="1143000" rtl="0" eaLnBrk="1" latinLnBrk="0" hangingPunct="1">
        <a:defRPr sz="2250" kern="1200">
          <a:solidFill>
            <a:schemeClr val="tx1"/>
          </a:solidFill>
          <a:latin typeface="+mn-lt"/>
          <a:ea typeface="+mn-ea"/>
          <a:cs typeface="+mn-cs"/>
        </a:defRPr>
      </a:lvl2pPr>
      <a:lvl3pPr marL="1143000" algn="l" defTabSz="1143000" rtl="0" eaLnBrk="1" latinLnBrk="0" hangingPunct="1">
        <a:defRPr sz="2250" kern="1200">
          <a:solidFill>
            <a:schemeClr val="tx1"/>
          </a:solidFill>
          <a:latin typeface="+mn-lt"/>
          <a:ea typeface="+mn-ea"/>
          <a:cs typeface="+mn-cs"/>
        </a:defRPr>
      </a:lvl3pPr>
      <a:lvl4pPr marL="1714500" algn="l" defTabSz="1143000" rtl="0" eaLnBrk="1" latinLnBrk="0" hangingPunct="1">
        <a:defRPr sz="2250" kern="1200">
          <a:solidFill>
            <a:schemeClr val="tx1"/>
          </a:solidFill>
          <a:latin typeface="+mn-lt"/>
          <a:ea typeface="+mn-ea"/>
          <a:cs typeface="+mn-cs"/>
        </a:defRPr>
      </a:lvl4pPr>
      <a:lvl5pPr marL="2286000" algn="l" defTabSz="1143000" rtl="0" eaLnBrk="1" latinLnBrk="0" hangingPunct="1">
        <a:defRPr sz="2250" kern="1200">
          <a:solidFill>
            <a:schemeClr val="tx1"/>
          </a:solidFill>
          <a:latin typeface="+mn-lt"/>
          <a:ea typeface="+mn-ea"/>
          <a:cs typeface="+mn-cs"/>
        </a:defRPr>
      </a:lvl5pPr>
      <a:lvl6pPr marL="2857500" algn="l" defTabSz="1143000" rtl="0" eaLnBrk="1" latinLnBrk="0" hangingPunct="1">
        <a:defRPr sz="2250" kern="1200">
          <a:solidFill>
            <a:schemeClr val="tx1"/>
          </a:solidFill>
          <a:latin typeface="+mn-lt"/>
          <a:ea typeface="+mn-ea"/>
          <a:cs typeface="+mn-cs"/>
        </a:defRPr>
      </a:lvl6pPr>
      <a:lvl7pPr marL="3429000" algn="l" defTabSz="1143000" rtl="0" eaLnBrk="1" latinLnBrk="0" hangingPunct="1">
        <a:defRPr sz="2250" kern="1200">
          <a:solidFill>
            <a:schemeClr val="tx1"/>
          </a:solidFill>
          <a:latin typeface="+mn-lt"/>
          <a:ea typeface="+mn-ea"/>
          <a:cs typeface="+mn-cs"/>
        </a:defRPr>
      </a:lvl7pPr>
      <a:lvl8pPr marL="4000500" algn="l" defTabSz="1143000" rtl="0" eaLnBrk="1" latinLnBrk="0" hangingPunct="1">
        <a:defRPr sz="2250" kern="1200">
          <a:solidFill>
            <a:schemeClr val="tx1"/>
          </a:solidFill>
          <a:latin typeface="+mn-lt"/>
          <a:ea typeface="+mn-ea"/>
          <a:cs typeface="+mn-cs"/>
        </a:defRPr>
      </a:lvl8pPr>
      <a:lvl9pPr marL="4572000" algn="l" defTabSz="1143000" rtl="0" eaLnBrk="1" latinLnBrk="0" hangingPunct="1">
        <a:defRPr sz="225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047750" y="456408"/>
            <a:ext cx="13144500" cy="1656954"/>
          </a:xfrm>
          <a:prstGeom prst="rect">
            <a:avLst/>
          </a:prstGeom>
        </p:spPr>
        <p:txBody>
          <a:bodyPr vert="horz" lIns="91440" tIns="45720" rIns="91440" bIns="45720" rtlCol="0" anchor="ctr">
            <a:normAutofit/>
          </a:bodyPr>
          <a:lstStyle/>
          <a:p>
            <a:r>
              <a:rPr lang="sk-SK"/>
              <a:t>Kliknutím upravte štýl predlohy nadpisu</a:t>
            </a:r>
            <a:endParaRPr lang="en-US" dirty="0"/>
          </a:p>
        </p:txBody>
      </p:sp>
      <p:sp>
        <p:nvSpPr>
          <p:cNvPr id="3" name="Text Placeholder 2"/>
          <p:cNvSpPr>
            <a:spLocks noGrp="1"/>
          </p:cNvSpPr>
          <p:nvPr>
            <p:ph type="body" idx="1"/>
          </p:nvPr>
        </p:nvSpPr>
        <p:spPr>
          <a:xfrm>
            <a:off x="1047750" y="2282031"/>
            <a:ext cx="13144500" cy="5439173"/>
          </a:xfrm>
          <a:prstGeom prst="rect">
            <a:avLst/>
          </a:prstGeom>
        </p:spPr>
        <p:txBody>
          <a:bodyPr vert="horz" lIns="91440" tIns="45720" rIns="91440" bIns="45720" rtlCol="0">
            <a:normAutofit/>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2"/>
          </p:nvPr>
        </p:nvSpPr>
        <p:spPr>
          <a:xfrm>
            <a:off x="1047750" y="7945438"/>
            <a:ext cx="3429000" cy="456406"/>
          </a:xfrm>
          <a:prstGeom prst="rect">
            <a:avLst/>
          </a:prstGeom>
        </p:spPr>
        <p:txBody>
          <a:bodyPr vert="horz" lIns="91440" tIns="45720" rIns="91440" bIns="45720" rtlCol="0" anchor="ctr"/>
          <a:lstStyle>
            <a:lvl1pPr algn="l">
              <a:defRPr sz="1500">
                <a:solidFill>
                  <a:schemeClr val="tx1">
                    <a:tint val="75000"/>
                  </a:schemeClr>
                </a:solidFill>
                <a:latin typeface="Arial" panose="020B0604020202020204" pitchFamily="34" charset="0"/>
              </a:defRPr>
            </a:lvl1pPr>
          </a:lstStyle>
          <a:p>
            <a:fld id="{5AF66897-4934-487E-864C-D2566DDFCD31}" type="datetime1">
              <a:rPr lang="sk-SK" smtClean="0"/>
              <a:pPr/>
              <a:t>19. 11. 2022</a:t>
            </a:fld>
            <a:endParaRPr lang="sk-SK"/>
          </a:p>
        </p:txBody>
      </p:sp>
      <p:sp>
        <p:nvSpPr>
          <p:cNvPr id="5" name="Footer Placeholder 4"/>
          <p:cNvSpPr>
            <a:spLocks noGrp="1"/>
          </p:cNvSpPr>
          <p:nvPr>
            <p:ph type="ftr" sz="quarter" idx="3"/>
          </p:nvPr>
        </p:nvSpPr>
        <p:spPr>
          <a:xfrm>
            <a:off x="5048250" y="7945438"/>
            <a:ext cx="5143500" cy="456406"/>
          </a:xfrm>
          <a:prstGeom prst="rect">
            <a:avLst/>
          </a:prstGeom>
        </p:spPr>
        <p:txBody>
          <a:bodyPr vert="horz" lIns="91440" tIns="45720" rIns="91440" bIns="45720" rtlCol="0" anchor="ctr"/>
          <a:lstStyle>
            <a:lvl1pPr algn="ctr">
              <a:defRPr sz="1500">
                <a:solidFill>
                  <a:schemeClr val="tx1">
                    <a:tint val="75000"/>
                  </a:schemeClr>
                </a:solidFill>
                <a:latin typeface="Arial" panose="020B0604020202020204" pitchFamily="34" charset="0"/>
              </a:defRPr>
            </a:lvl1pPr>
          </a:lstStyle>
          <a:p>
            <a:endParaRPr lang="sk-SK"/>
          </a:p>
        </p:txBody>
      </p:sp>
      <p:sp>
        <p:nvSpPr>
          <p:cNvPr id="6" name="Slide Number Placeholder 5"/>
          <p:cNvSpPr>
            <a:spLocks noGrp="1"/>
          </p:cNvSpPr>
          <p:nvPr>
            <p:ph type="sldNum" sz="quarter" idx="4"/>
          </p:nvPr>
        </p:nvSpPr>
        <p:spPr>
          <a:xfrm>
            <a:off x="10763250" y="7945438"/>
            <a:ext cx="3429000" cy="456406"/>
          </a:xfrm>
          <a:prstGeom prst="rect">
            <a:avLst/>
          </a:prstGeom>
        </p:spPr>
        <p:txBody>
          <a:bodyPr vert="horz" lIns="91440" tIns="45720" rIns="91440" bIns="45720" rtlCol="0" anchor="ctr"/>
          <a:lstStyle>
            <a:lvl1pPr algn="r">
              <a:defRPr sz="1500">
                <a:solidFill>
                  <a:schemeClr val="tx1">
                    <a:tint val="75000"/>
                  </a:schemeClr>
                </a:solidFill>
                <a:latin typeface="Arial" panose="020B0604020202020204" pitchFamily="34" charset="0"/>
              </a:defRPr>
            </a:lvl1pPr>
          </a:lstStyle>
          <a:p>
            <a:fld id="{EF85828B-678F-40F1-8D80-935C067E9A0B}" type="slidenum">
              <a:rPr lang="sk-SK" smtClean="0"/>
              <a:pPr/>
              <a:t>‹#›</a:t>
            </a:fld>
            <a:endParaRPr lang="sk-SK"/>
          </a:p>
        </p:txBody>
      </p:sp>
    </p:spTree>
    <p:extLst>
      <p:ext uri="{BB962C8B-B14F-4D97-AF65-F5344CB8AC3E}">
        <p14:creationId xmlns:p14="http://schemas.microsoft.com/office/powerpoint/2010/main" val="3670415418"/>
      </p:ext>
    </p:extLst>
  </p:cSld>
  <p:clrMap bg1="lt1" tx1="dk1" bg2="lt2" tx2="dk2" accent1="accent1" accent2="accent2" accent3="accent3" accent4="accent4" accent5="accent5" accent6="accent6" hlink="hlink" folHlink="folHlink"/>
  <p:sldLayoutIdLst>
    <p:sldLayoutId id="2147483949" r:id="rId1"/>
    <p:sldLayoutId id="2147483950" r:id="rId2"/>
    <p:sldLayoutId id="2147483951" r:id="rId3"/>
    <p:sldLayoutId id="2147483952" r:id="rId4"/>
    <p:sldLayoutId id="2147483953" r:id="rId5"/>
    <p:sldLayoutId id="2147483954" r:id="rId6"/>
    <p:sldLayoutId id="2147483955" r:id="rId7"/>
    <p:sldLayoutId id="2147483956" r:id="rId8"/>
    <p:sldLayoutId id="2147483957" r:id="rId9"/>
    <p:sldLayoutId id="2147483958" r:id="rId10"/>
    <p:sldLayoutId id="2147483959" r:id="rId11"/>
  </p:sldLayoutIdLst>
  <p:hf sldNum="0" hdr="0" ftr="0" dt="0"/>
  <p:txStyles>
    <p:titleStyle>
      <a:lvl1pPr algn="l" defTabSz="1143000" rtl="0" eaLnBrk="1" latinLnBrk="0" hangingPunct="1">
        <a:lnSpc>
          <a:spcPct val="90000"/>
        </a:lnSpc>
        <a:spcBef>
          <a:spcPct val="0"/>
        </a:spcBef>
        <a:buNone/>
        <a:defRPr sz="5500" kern="1200">
          <a:solidFill>
            <a:schemeClr val="tx1"/>
          </a:solidFill>
          <a:latin typeface="Arial" panose="020B0604020202020204" pitchFamily="34" charset="0"/>
          <a:ea typeface="+mj-ea"/>
          <a:cs typeface="+mj-cs"/>
        </a:defRPr>
      </a:lvl1pPr>
    </p:titleStyle>
    <p:bodyStyle>
      <a:lvl1pPr marL="285750" indent="-285750" algn="l" defTabSz="1143000" rtl="0" eaLnBrk="1" latinLnBrk="0" hangingPunct="1">
        <a:lnSpc>
          <a:spcPct val="90000"/>
        </a:lnSpc>
        <a:spcBef>
          <a:spcPts val="1250"/>
        </a:spcBef>
        <a:buFont typeface="Arial" panose="020B0604020202020204" pitchFamily="34" charset="0"/>
        <a:buChar char="•"/>
        <a:defRPr sz="3500" kern="1200">
          <a:solidFill>
            <a:schemeClr val="tx1"/>
          </a:solidFill>
          <a:latin typeface="Arial" panose="020B0604020202020204" pitchFamily="34" charset="0"/>
          <a:ea typeface="+mn-ea"/>
          <a:cs typeface="+mn-cs"/>
        </a:defRPr>
      </a:lvl1pPr>
      <a:lvl2pPr marL="857250" indent="-285750" algn="l" defTabSz="1143000" rtl="0" eaLnBrk="1" latinLnBrk="0" hangingPunct="1">
        <a:lnSpc>
          <a:spcPct val="90000"/>
        </a:lnSpc>
        <a:spcBef>
          <a:spcPts val="625"/>
        </a:spcBef>
        <a:buFont typeface="Arial" panose="020B0604020202020204" pitchFamily="34" charset="0"/>
        <a:buChar char="•"/>
        <a:defRPr sz="3000" kern="1200">
          <a:solidFill>
            <a:schemeClr val="tx1"/>
          </a:solidFill>
          <a:latin typeface="Arial" panose="020B0604020202020204" pitchFamily="34" charset="0"/>
          <a:ea typeface="+mn-ea"/>
          <a:cs typeface="+mn-cs"/>
        </a:defRPr>
      </a:lvl2pPr>
      <a:lvl3pPr marL="1428750" indent="-285750" algn="l" defTabSz="1143000" rtl="0" eaLnBrk="1" latinLnBrk="0" hangingPunct="1">
        <a:lnSpc>
          <a:spcPct val="90000"/>
        </a:lnSpc>
        <a:spcBef>
          <a:spcPts val="625"/>
        </a:spcBef>
        <a:buFont typeface="Arial" panose="020B0604020202020204" pitchFamily="34" charset="0"/>
        <a:buChar char="•"/>
        <a:defRPr sz="2500" kern="1200">
          <a:solidFill>
            <a:schemeClr val="tx1"/>
          </a:solidFill>
          <a:latin typeface="Arial" panose="020B0604020202020204" pitchFamily="34" charset="0"/>
          <a:ea typeface="+mn-ea"/>
          <a:cs typeface="+mn-cs"/>
        </a:defRPr>
      </a:lvl3pPr>
      <a:lvl4pPr marL="20002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Arial" panose="020B0604020202020204" pitchFamily="34" charset="0"/>
          <a:ea typeface="+mn-ea"/>
          <a:cs typeface="+mn-cs"/>
        </a:defRPr>
      </a:lvl4pPr>
      <a:lvl5pPr marL="25717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Arial" panose="020B0604020202020204" pitchFamily="34" charset="0"/>
          <a:ea typeface="+mn-ea"/>
          <a:cs typeface="+mn-cs"/>
        </a:defRPr>
      </a:lvl5pPr>
      <a:lvl6pPr marL="31432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6pPr>
      <a:lvl7pPr marL="37147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7pPr>
      <a:lvl8pPr marL="42862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8pPr>
      <a:lvl9pPr marL="48577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9pPr>
    </p:bodyStyle>
    <p:otherStyle>
      <a:defPPr>
        <a:defRPr lang="en-US"/>
      </a:defPPr>
      <a:lvl1pPr marL="0" algn="l" defTabSz="1143000" rtl="0" eaLnBrk="1" latinLnBrk="0" hangingPunct="1">
        <a:defRPr sz="2250" kern="1200">
          <a:solidFill>
            <a:schemeClr val="tx1"/>
          </a:solidFill>
          <a:latin typeface="+mn-lt"/>
          <a:ea typeface="+mn-ea"/>
          <a:cs typeface="+mn-cs"/>
        </a:defRPr>
      </a:lvl1pPr>
      <a:lvl2pPr marL="571500" algn="l" defTabSz="1143000" rtl="0" eaLnBrk="1" latinLnBrk="0" hangingPunct="1">
        <a:defRPr sz="2250" kern="1200">
          <a:solidFill>
            <a:schemeClr val="tx1"/>
          </a:solidFill>
          <a:latin typeface="+mn-lt"/>
          <a:ea typeface="+mn-ea"/>
          <a:cs typeface="+mn-cs"/>
        </a:defRPr>
      </a:lvl2pPr>
      <a:lvl3pPr marL="1143000" algn="l" defTabSz="1143000" rtl="0" eaLnBrk="1" latinLnBrk="0" hangingPunct="1">
        <a:defRPr sz="2250" kern="1200">
          <a:solidFill>
            <a:schemeClr val="tx1"/>
          </a:solidFill>
          <a:latin typeface="+mn-lt"/>
          <a:ea typeface="+mn-ea"/>
          <a:cs typeface="+mn-cs"/>
        </a:defRPr>
      </a:lvl3pPr>
      <a:lvl4pPr marL="1714500" algn="l" defTabSz="1143000" rtl="0" eaLnBrk="1" latinLnBrk="0" hangingPunct="1">
        <a:defRPr sz="2250" kern="1200">
          <a:solidFill>
            <a:schemeClr val="tx1"/>
          </a:solidFill>
          <a:latin typeface="+mn-lt"/>
          <a:ea typeface="+mn-ea"/>
          <a:cs typeface="+mn-cs"/>
        </a:defRPr>
      </a:lvl4pPr>
      <a:lvl5pPr marL="2286000" algn="l" defTabSz="1143000" rtl="0" eaLnBrk="1" latinLnBrk="0" hangingPunct="1">
        <a:defRPr sz="2250" kern="1200">
          <a:solidFill>
            <a:schemeClr val="tx1"/>
          </a:solidFill>
          <a:latin typeface="+mn-lt"/>
          <a:ea typeface="+mn-ea"/>
          <a:cs typeface="+mn-cs"/>
        </a:defRPr>
      </a:lvl5pPr>
      <a:lvl6pPr marL="2857500" algn="l" defTabSz="1143000" rtl="0" eaLnBrk="1" latinLnBrk="0" hangingPunct="1">
        <a:defRPr sz="2250" kern="1200">
          <a:solidFill>
            <a:schemeClr val="tx1"/>
          </a:solidFill>
          <a:latin typeface="+mn-lt"/>
          <a:ea typeface="+mn-ea"/>
          <a:cs typeface="+mn-cs"/>
        </a:defRPr>
      </a:lvl6pPr>
      <a:lvl7pPr marL="3429000" algn="l" defTabSz="1143000" rtl="0" eaLnBrk="1" latinLnBrk="0" hangingPunct="1">
        <a:defRPr sz="2250" kern="1200">
          <a:solidFill>
            <a:schemeClr val="tx1"/>
          </a:solidFill>
          <a:latin typeface="+mn-lt"/>
          <a:ea typeface="+mn-ea"/>
          <a:cs typeface="+mn-cs"/>
        </a:defRPr>
      </a:lvl7pPr>
      <a:lvl8pPr marL="4000500" algn="l" defTabSz="1143000" rtl="0" eaLnBrk="1" latinLnBrk="0" hangingPunct="1">
        <a:defRPr sz="2250" kern="1200">
          <a:solidFill>
            <a:schemeClr val="tx1"/>
          </a:solidFill>
          <a:latin typeface="+mn-lt"/>
          <a:ea typeface="+mn-ea"/>
          <a:cs typeface="+mn-cs"/>
        </a:defRPr>
      </a:lvl8pPr>
      <a:lvl9pPr marL="4572000" algn="l" defTabSz="1143000" rtl="0" eaLnBrk="1" latinLnBrk="0" hangingPunct="1">
        <a:defRPr sz="225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047750" y="456407"/>
            <a:ext cx="13144500" cy="1656954"/>
          </a:xfrm>
          <a:prstGeom prst="rect">
            <a:avLst/>
          </a:prstGeom>
        </p:spPr>
        <p:txBody>
          <a:bodyPr vert="horz" lIns="91440" tIns="45720" rIns="91440" bIns="45720" rtlCol="0" anchor="ctr">
            <a:normAutofit/>
          </a:bodyPr>
          <a:lstStyle/>
          <a:p>
            <a:r>
              <a:rPr lang="sk-SK"/>
              <a:t>Kliknutím upravte štýl predlohy nadpisu</a:t>
            </a:r>
            <a:endParaRPr lang="en-US" dirty="0"/>
          </a:p>
        </p:txBody>
      </p:sp>
      <p:sp>
        <p:nvSpPr>
          <p:cNvPr id="3" name="Text Placeholder 2"/>
          <p:cNvSpPr>
            <a:spLocks noGrp="1"/>
          </p:cNvSpPr>
          <p:nvPr>
            <p:ph type="body" idx="1"/>
          </p:nvPr>
        </p:nvSpPr>
        <p:spPr>
          <a:xfrm>
            <a:off x="1047750" y="2282031"/>
            <a:ext cx="13144500" cy="5439173"/>
          </a:xfrm>
          <a:prstGeom prst="rect">
            <a:avLst/>
          </a:prstGeom>
        </p:spPr>
        <p:txBody>
          <a:bodyPr vert="horz" lIns="91440" tIns="45720" rIns="91440" bIns="45720" rtlCol="0">
            <a:normAutofit/>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2"/>
          </p:nvPr>
        </p:nvSpPr>
        <p:spPr>
          <a:xfrm>
            <a:off x="1047750" y="7945438"/>
            <a:ext cx="3429000" cy="456406"/>
          </a:xfrm>
          <a:prstGeom prst="rect">
            <a:avLst/>
          </a:prstGeom>
        </p:spPr>
        <p:txBody>
          <a:bodyPr vert="horz" lIns="91440" tIns="45720" rIns="91440" bIns="45720" rtlCol="0" anchor="ctr"/>
          <a:lstStyle>
            <a:lvl1pPr algn="l">
              <a:defRPr sz="1500">
                <a:solidFill>
                  <a:schemeClr val="tx1">
                    <a:tint val="75000"/>
                  </a:schemeClr>
                </a:solidFill>
                <a:latin typeface="Arial" panose="020B0604020202020204" pitchFamily="34" charset="0"/>
              </a:defRPr>
            </a:lvl1pPr>
          </a:lstStyle>
          <a:p>
            <a:fld id="{5AF66897-4934-487E-864C-D2566DDFCD31}" type="datetime1">
              <a:rPr lang="sk-SK" smtClean="0"/>
              <a:pPr/>
              <a:t>19. 11. 2022</a:t>
            </a:fld>
            <a:endParaRPr lang="sk-SK"/>
          </a:p>
        </p:txBody>
      </p:sp>
      <p:sp>
        <p:nvSpPr>
          <p:cNvPr id="5" name="Footer Placeholder 4"/>
          <p:cNvSpPr>
            <a:spLocks noGrp="1"/>
          </p:cNvSpPr>
          <p:nvPr>
            <p:ph type="ftr" sz="quarter" idx="3"/>
          </p:nvPr>
        </p:nvSpPr>
        <p:spPr>
          <a:xfrm>
            <a:off x="5048250" y="7945438"/>
            <a:ext cx="5143500" cy="456406"/>
          </a:xfrm>
          <a:prstGeom prst="rect">
            <a:avLst/>
          </a:prstGeom>
        </p:spPr>
        <p:txBody>
          <a:bodyPr vert="horz" lIns="91440" tIns="45720" rIns="91440" bIns="45720" rtlCol="0" anchor="ctr"/>
          <a:lstStyle>
            <a:lvl1pPr algn="ctr">
              <a:defRPr sz="1500">
                <a:solidFill>
                  <a:schemeClr val="tx1">
                    <a:tint val="75000"/>
                  </a:schemeClr>
                </a:solidFill>
                <a:latin typeface="Arial" panose="020B0604020202020204" pitchFamily="34" charset="0"/>
              </a:defRPr>
            </a:lvl1pPr>
          </a:lstStyle>
          <a:p>
            <a:endParaRPr lang="sk-SK"/>
          </a:p>
        </p:txBody>
      </p:sp>
      <p:sp>
        <p:nvSpPr>
          <p:cNvPr id="6" name="Slide Number Placeholder 5"/>
          <p:cNvSpPr>
            <a:spLocks noGrp="1"/>
          </p:cNvSpPr>
          <p:nvPr>
            <p:ph type="sldNum" sz="quarter" idx="4"/>
          </p:nvPr>
        </p:nvSpPr>
        <p:spPr>
          <a:xfrm>
            <a:off x="10763250" y="7945438"/>
            <a:ext cx="3429000" cy="456406"/>
          </a:xfrm>
          <a:prstGeom prst="rect">
            <a:avLst/>
          </a:prstGeom>
        </p:spPr>
        <p:txBody>
          <a:bodyPr vert="horz" lIns="91440" tIns="45720" rIns="91440" bIns="45720" rtlCol="0" anchor="ctr"/>
          <a:lstStyle>
            <a:lvl1pPr algn="r">
              <a:defRPr sz="1500">
                <a:solidFill>
                  <a:schemeClr val="tx1">
                    <a:tint val="75000"/>
                  </a:schemeClr>
                </a:solidFill>
                <a:latin typeface="Arial" panose="020B0604020202020204" pitchFamily="34" charset="0"/>
              </a:defRPr>
            </a:lvl1pPr>
          </a:lstStyle>
          <a:p>
            <a:fld id="{EF85828B-678F-40F1-8D80-935C067E9A0B}" type="slidenum">
              <a:rPr lang="sk-SK" smtClean="0"/>
              <a:pPr/>
              <a:t>‹#›</a:t>
            </a:fld>
            <a:endParaRPr lang="sk-SK"/>
          </a:p>
        </p:txBody>
      </p:sp>
    </p:spTree>
    <p:extLst>
      <p:ext uri="{BB962C8B-B14F-4D97-AF65-F5344CB8AC3E}">
        <p14:creationId xmlns:p14="http://schemas.microsoft.com/office/powerpoint/2010/main" val="1607560402"/>
      </p:ext>
    </p:extLst>
  </p:cSld>
  <p:clrMap bg1="lt1" tx1="dk1" bg2="lt2" tx2="dk2" accent1="accent1" accent2="accent2" accent3="accent3" accent4="accent4" accent5="accent5" accent6="accent6" hlink="hlink" folHlink="folHlink"/>
  <p:sldLayoutIdLst>
    <p:sldLayoutId id="2147483961" r:id="rId1"/>
    <p:sldLayoutId id="2147483962" r:id="rId2"/>
    <p:sldLayoutId id="2147483963" r:id="rId3"/>
    <p:sldLayoutId id="2147483964" r:id="rId4"/>
    <p:sldLayoutId id="2147483965" r:id="rId5"/>
    <p:sldLayoutId id="2147483966" r:id="rId6"/>
    <p:sldLayoutId id="2147483967" r:id="rId7"/>
    <p:sldLayoutId id="2147483968" r:id="rId8"/>
    <p:sldLayoutId id="2147483969" r:id="rId9"/>
    <p:sldLayoutId id="2147483970" r:id="rId10"/>
    <p:sldLayoutId id="2147483971" r:id="rId11"/>
  </p:sldLayoutIdLst>
  <p:hf sldNum="0" hdr="0" ftr="0" dt="0"/>
  <p:txStyles>
    <p:titleStyle>
      <a:lvl1pPr algn="l" defTabSz="1143000" rtl="0" eaLnBrk="1" latinLnBrk="0" hangingPunct="1">
        <a:lnSpc>
          <a:spcPct val="90000"/>
        </a:lnSpc>
        <a:spcBef>
          <a:spcPct val="0"/>
        </a:spcBef>
        <a:buNone/>
        <a:defRPr sz="5500" kern="1200">
          <a:solidFill>
            <a:schemeClr val="tx1"/>
          </a:solidFill>
          <a:latin typeface="Arial" panose="020B0604020202020204" pitchFamily="34" charset="0"/>
          <a:ea typeface="+mj-ea"/>
          <a:cs typeface="+mj-cs"/>
        </a:defRPr>
      </a:lvl1pPr>
    </p:titleStyle>
    <p:bodyStyle>
      <a:lvl1pPr marL="285750" indent="-285750" algn="l" defTabSz="1143000" rtl="0" eaLnBrk="1" latinLnBrk="0" hangingPunct="1">
        <a:lnSpc>
          <a:spcPct val="90000"/>
        </a:lnSpc>
        <a:spcBef>
          <a:spcPts val="1250"/>
        </a:spcBef>
        <a:buFont typeface="Arial" panose="020B0604020202020204" pitchFamily="34" charset="0"/>
        <a:buChar char="•"/>
        <a:defRPr sz="3500" kern="1200">
          <a:solidFill>
            <a:schemeClr val="tx1"/>
          </a:solidFill>
          <a:latin typeface="Arial" panose="020B0604020202020204" pitchFamily="34" charset="0"/>
          <a:ea typeface="+mn-ea"/>
          <a:cs typeface="+mn-cs"/>
        </a:defRPr>
      </a:lvl1pPr>
      <a:lvl2pPr marL="857250" indent="-285750" algn="l" defTabSz="1143000" rtl="0" eaLnBrk="1" latinLnBrk="0" hangingPunct="1">
        <a:lnSpc>
          <a:spcPct val="90000"/>
        </a:lnSpc>
        <a:spcBef>
          <a:spcPts val="625"/>
        </a:spcBef>
        <a:buFont typeface="Arial" panose="020B0604020202020204" pitchFamily="34" charset="0"/>
        <a:buChar char="•"/>
        <a:defRPr sz="3000" kern="1200">
          <a:solidFill>
            <a:schemeClr val="tx1"/>
          </a:solidFill>
          <a:latin typeface="Arial" panose="020B0604020202020204" pitchFamily="34" charset="0"/>
          <a:ea typeface="+mn-ea"/>
          <a:cs typeface="+mn-cs"/>
        </a:defRPr>
      </a:lvl2pPr>
      <a:lvl3pPr marL="1428750" indent="-285750" algn="l" defTabSz="1143000" rtl="0" eaLnBrk="1" latinLnBrk="0" hangingPunct="1">
        <a:lnSpc>
          <a:spcPct val="90000"/>
        </a:lnSpc>
        <a:spcBef>
          <a:spcPts val="625"/>
        </a:spcBef>
        <a:buFont typeface="Arial" panose="020B0604020202020204" pitchFamily="34" charset="0"/>
        <a:buChar char="•"/>
        <a:defRPr sz="2500" kern="1200">
          <a:solidFill>
            <a:schemeClr val="tx1"/>
          </a:solidFill>
          <a:latin typeface="Arial" panose="020B0604020202020204" pitchFamily="34" charset="0"/>
          <a:ea typeface="+mn-ea"/>
          <a:cs typeface="+mn-cs"/>
        </a:defRPr>
      </a:lvl3pPr>
      <a:lvl4pPr marL="20002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Arial" panose="020B0604020202020204" pitchFamily="34" charset="0"/>
          <a:ea typeface="+mn-ea"/>
          <a:cs typeface="+mn-cs"/>
        </a:defRPr>
      </a:lvl4pPr>
      <a:lvl5pPr marL="25717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Arial" panose="020B0604020202020204" pitchFamily="34" charset="0"/>
          <a:ea typeface="+mn-ea"/>
          <a:cs typeface="+mn-cs"/>
        </a:defRPr>
      </a:lvl5pPr>
      <a:lvl6pPr marL="31432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6pPr>
      <a:lvl7pPr marL="37147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7pPr>
      <a:lvl8pPr marL="42862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8pPr>
      <a:lvl9pPr marL="48577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9pPr>
    </p:bodyStyle>
    <p:otherStyle>
      <a:defPPr>
        <a:defRPr lang="en-US"/>
      </a:defPPr>
      <a:lvl1pPr marL="0" algn="l" defTabSz="1143000" rtl="0" eaLnBrk="1" latinLnBrk="0" hangingPunct="1">
        <a:defRPr sz="2250" kern="1200">
          <a:solidFill>
            <a:schemeClr val="tx1"/>
          </a:solidFill>
          <a:latin typeface="+mn-lt"/>
          <a:ea typeface="+mn-ea"/>
          <a:cs typeface="+mn-cs"/>
        </a:defRPr>
      </a:lvl1pPr>
      <a:lvl2pPr marL="571500" algn="l" defTabSz="1143000" rtl="0" eaLnBrk="1" latinLnBrk="0" hangingPunct="1">
        <a:defRPr sz="2250" kern="1200">
          <a:solidFill>
            <a:schemeClr val="tx1"/>
          </a:solidFill>
          <a:latin typeface="+mn-lt"/>
          <a:ea typeface="+mn-ea"/>
          <a:cs typeface="+mn-cs"/>
        </a:defRPr>
      </a:lvl2pPr>
      <a:lvl3pPr marL="1143000" algn="l" defTabSz="1143000" rtl="0" eaLnBrk="1" latinLnBrk="0" hangingPunct="1">
        <a:defRPr sz="2250" kern="1200">
          <a:solidFill>
            <a:schemeClr val="tx1"/>
          </a:solidFill>
          <a:latin typeface="+mn-lt"/>
          <a:ea typeface="+mn-ea"/>
          <a:cs typeface="+mn-cs"/>
        </a:defRPr>
      </a:lvl3pPr>
      <a:lvl4pPr marL="1714500" algn="l" defTabSz="1143000" rtl="0" eaLnBrk="1" latinLnBrk="0" hangingPunct="1">
        <a:defRPr sz="2250" kern="1200">
          <a:solidFill>
            <a:schemeClr val="tx1"/>
          </a:solidFill>
          <a:latin typeface="+mn-lt"/>
          <a:ea typeface="+mn-ea"/>
          <a:cs typeface="+mn-cs"/>
        </a:defRPr>
      </a:lvl4pPr>
      <a:lvl5pPr marL="2286000" algn="l" defTabSz="1143000" rtl="0" eaLnBrk="1" latinLnBrk="0" hangingPunct="1">
        <a:defRPr sz="2250" kern="1200">
          <a:solidFill>
            <a:schemeClr val="tx1"/>
          </a:solidFill>
          <a:latin typeface="+mn-lt"/>
          <a:ea typeface="+mn-ea"/>
          <a:cs typeface="+mn-cs"/>
        </a:defRPr>
      </a:lvl5pPr>
      <a:lvl6pPr marL="2857500" algn="l" defTabSz="1143000" rtl="0" eaLnBrk="1" latinLnBrk="0" hangingPunct="1">
        <a:defRPr sz="2250" kern="1200">
          <a:solidFill>
            <a:schemeClr val="tx1"/>
          </a:solidFill>
          <a:latin typeface="+mn-lt"/>
          <a:ea typeface="+mn-ea"/>
          <a:cs typeface="+mn-cs"/>
        </a:defRPr>
      </a:lvl6pPr>
      <a:lvl7pPr marL="3429000" algn="l" defTabSz="1143000" rtl="0" eaLnBrk="1" latinLnBrk="0" hangingPunct="1">
        <a:defRPr sz="2250" kern="1200">
          <a:solidFill>
            <a:schemeClr val="tx1"/>
          </a:solidFill>
          <a:latin typeface="+mn-lt"/>
          <a:ea typeface="+mn-ea"/>
          <a:cs typeface="+mn-cs"/>
        </a:defRPr>
      </a:lvl7pPr>
      <a:lvl8pPr marL="4000500" algn="l" defTabSz="1143000" rtl="0" eaLnBrk="1" latinLnBrk="0" hangingPunct="1">
        <a:defRPr sz="2250" kern="1200">
          <a:solidFill>
            <a:schemeClr val="tx1"/>
          </a:solidFill>
          <a:latin typeface="+mn-lt"/>
          <a:ea typeface="+mn-ea"/>
          <a:cs typeface="+mn-cs"/>
        </a:defRPr>
      </a:lvl8pPr>
      <a:lvl9pPr marL="4572000" algn="l" defTabSz="1143000" rtl="0" eaLnBrk="1" latinLnBrk="0" hangingPunct="1">
        <a:defRPr sz="225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p:cNvGrpSpPr/>
        <p:nvPr/>
      </p:nvGrpSpPr>
      <p:grpSpPr>
        <a:xfrm>
          <a:off x="0" y="0"/>
          <a:ext cx="0" cy="0"/>
          <a:chOff x="0" y="0"/>
          <a:chExt cx="0" cy="0"/>
        </a:xfrm>
      </p:grpSpPr>
      <p:sp>
        <p:nvSpPr>
          <p:cNvPr id="1028" name="Rectangle 4">
            <a:extLst>
              <a:ext uri="{FF2B5EF4-FFF2-40B4-BE49-F238E27FC236}">
                <a16:creationId xmlns:a16="http://schemas.microsoft.com/office/drawing/2014/main" id="{B9A86C7F-A2EA-4283-B97B-22C969DD4EFD}"/>
              </a:ext>
            </a:extLst>
          </p:cNvPr>
          <p:cNvSpPr>
            <a:spLocks noGrp="1" noChangeArrowheads="1"/>
          </p:cNvSpPr>
          <p:nvPr>
            <p:ph type="dt" sz="half" idx="2"/>
          </p:nvPr>
        </p:nvSpPr>
        <p:spPr bwMode="auto">
          <a:xfrm>
            <a:off x="760803" y="7807424"/>
            <a:ext cx="3556800" cy="5940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100794" tIns="50397" rIns="100794" bIns="50397" numCol="1" anchor="t" anchorCtr="0" compatLnSpc="1">
            <a:prstTxWarp prst="textNoShape">
              <a:avLst/>
            </a:prstTxWarp>
          </a:bodyPr>
          <a:lstStyle>
            <a:lvl1pPr defTabSz="1036872" eaLnBrk="1" hangingPunct="1">
              <a:lnSpc>
                <a:spcPct val="100000"/>
              </a:lnSpc>
              <a:buClrTx/>
              <a:buSzTx/>
              <a:buFontTx/>
              <a:buNone/>
              <a:defRPr sz="1701" u="none">
                <a:solidFill>
                  <a:srgbClr val="000000"/>
                </a:solidFill>
                <a:latin typeface="Arial" charset="0"/>
                <a:ea typeface="+mn-ea"/>
                <a:cs typeface="Arial" charset="0"/>
              </a:defRPr>
            </a:lvl1pPr>
          </a:lstStyle>
          <a:p>
            <a:pPr>
              <a:defRPr/>
            </a:pPr>
            <a:fld id="{14735D88-9579-4667-A696-FED41C5A8FBE}" type="datetime1">
              <a:rPr lang="sk-SK" altLang="sk-SK"/>
              <a:pPr>
                <a:defRPr/>
              </a:pPr>
              <a:t>19. 11. 2022</a:t>
            </a:fld>
            <a:endParaRPr lang="es-ES" altLang="sk-SK"/>
          </a:p>
        </p:txBody>
      </p:sp>
    </p:spTree>
    <p:extLst>
      <p:ext uri="{BB962C8B-B14F-4D97-AF65-F5344CB8AC3E}">
        <p14:creationId xmlns:p14="http://schemas.microsoft.com/office/powerpoint/2010/main" val="1626401479"/>
      </p:ext>
    </p:extLst>
  </p:cSld>
  <p:clrMap bg1="lt1" tx1="dk1" bg2="lt2" tx2="dk2" accent1="accent1" accent2="accent2" accent3="accent3" accent4="accent4" accent5="accent5" accent6="accent6" hlink="hlink" folHlink="folHlink"/>
  <p:sldLayoutIdLst>
    <p:sldLayoutId id="2147483973" r:id="rId1"/>
    <p:sldLayoutId id="2147483974" r:id="rId2"/>
    <p:sldLayoutId id="2147483975" r:id="rId3"/>
    <p:sldLayoutId id="2147483976" r:id="rId4"/>
    <p:sldLayoutId id="2147483977" r:id="rId5"/>
    <p:sldLayoutId id="2147483978" r:id="rId6"/>
    <p:sldLayoutId id="2147483979" r:id="rId7"/>
    <p:sldLayoutId id="2147483980" r:id="rId8"/>
    <p:sldLayoutId id="2147483981" r:id="rId9"/>
    <p:sldLayoutId id="2147483982" r:id="rId10"/>
    <p:sldLayoutId id="2147483983" r:id="rId11"/>
  </p:sldLayoutIdLst>
  <p:hf sldNum="0" hdr="0" ftr="0" dt="0"/>
  <p:txStyles>
    <p:titleStyle>
      <a:lvl1pPr algn="ctr" rtl="0" eaLnBrk="0" fontAlgn="base" hangingPunct="0">
        <a:spcBef>
          <a:spcPct val="0"/>
        </a:spcBef>
        <a:spcAft>
          <a:spcPct val="0"/>
        </a:spcAft>
        <a:defRPr sz="5556">
          <a:solidFill>
            <a:schemeClr val="tx2"/>
          </a:solidFill>
          <a:latin typeface="+mj-lt"/>
          <a:ea typeface="+mj-ea"/>
          <a:cs typeface="+mj-cs"/>
        </a:defRPr>
      </a:lvl1pPr>
      <a:lvl2pPr algn="ctr" rtl="0" eaLnBrk="0" fontAlgn="base" hangingPunct="0">
        <a:spcBef>
          <a:spcPct val="0"/>
        </a:spcBef>
        <a:spcAft>
          <a:spcPct val="0"/>
        </a:spcAft>
        <a:defRPr sz="5556">
          <a:solidFill>
            <a:schemeClr val="tx2"/>
          </a:solidFill>
          <a:latin typeface="Arial" charset="0"/>
          <a:cs typeface="Arial" charset="0"/>
        </a:defRPr>
      </a:lvl2pPr>
      <a:lvl3pPr algn="ctr" rtl="0" eaLnBrk="0" fontAlgn="base" hangingPunct="0">
        <a:spcBef>
          <a:spcPct val="0"/>
        </a:spcBef>
        <a:spcAft>
          <a:spcPct val="0"/>
        </a:spcAft>
        <a:defRPr sz="5556">
          <a:solidFill>
            <a:schemeClr val="tx2"/>
          </a:solidFill>
          <a:latin typeface="Arial" charset="0"/>
          <a:cs typeface="Arial" charset="0"/>
        </a:defRPr>
      </a:lvl3pPr>
      <a:lvl4pPr algn="ctr" rtl="0" eaLnBrk="0" fontAlgn="base" hangingPunct="0">
        <a:spcBef>
          <a:spcPct val="0"/>
        </a:spcBef>
        <a:spcAft>
          <a:spcPct val="0"/>
        </a:spcAft>
        <a:defRPr sz="5556">
          <a:solidFill>
            <a:schemeClr val="tx2"/>
          </a:solidFill>
          <a:latin typeface="Arial" charset="0"/>
          <a:cs typeface="Arial" charset="0"/>
        </a:defRPr>
      </a:lvl4pPr>
      <a:lvl5pPr algn="ctr" rtl="0" eaLnBrk="0" fontAlgn="base" hangingPunct="0">
        <a:spcBef>
          <a:spcPct val="0"/>
        </a:spcBef>
        <a:spcAft>
          <a:spcPct val="0"/>
        </a:spcAft>
        <a:defRPr sz="5556">
          <a:solidFill>
            <a:schemeClr val="tx2"/>
          </a:solidFill>
          <a:latin typeface="Arial" charset="0"/>
          <a:cs typeface="Arial" charset="0"/>
        </a:defRPr>
      </a:lvl5pPr>
      <a:lvl6pPr marL="571472" algn="ctr" rtl="0" fontAlgn="base">
        <a:spcBef>
          <a:spcPct val="0"/>
        </a:spcBef>
        <a:spcAft>
          <a:spcPct val="0"/>
        </a:spcAft>
        <a:defRPr sz="5556">
          <a:solidFill>
            <a:schemeClr val="tx2"/>
          </a:solidFill>
          <a:latin typeface="Arial" charset="0"/>
          <a:cs typeface="Arial" charset="0"/>
        </a:defRPr>
      </a:lvl6pPr>
      <a:lvl7pPr marL="1142945" algn="ctr" rtl="0" fontAlgn="base">
        <a:spcBef>
          <a:spcPct val="0"/>
        </a:spcBef>
        <a:spcAft>
          <a:spcPct val="0"/>
        </a:spcAft>
        <a:defRPr sz="5556">
          <a:solidFill>
            <a:schemeClr val="tx2"/>
          </a:solidFill>
          <a:latin typeface="Arial" charset="0"/>
          <a:cs typeface="Arial" charset="0"/>
        </a:defRPr>
      </a:lvl7pPr>
      <a:lvl8pPr marL="1714417" algn="ctr" rtl="0" fontAlgn="base">
        <a:spcBef>
          <a:spcPct val="0"/>
        </a:spcBef>
        <a:spcAft>
          <a:spcPct val="0"/>
        </a:spcAft>
        <a:defRPr sz="5556">
          <a:solidFill>
            <a:schemeClr val="tx2"/>
          </a:solidFill>
          <a:latin typeface="Arial" charset="0"/>
          <a:cs typeface="Arial" charset="0"/>
        </a:defRPr>
      </a:lvl8pPr>
      <a:lvl9pPr marL="2285889" algn="ctr" rtl="0" fontAlgn="base">
        <a:spcBef>
          <a:spcPct val="0"/>
        </a:spcBef>
        <a:spcAft>
          <a:spcPct val="0"/>
        </a:spcAft>
        <a:defRPr sz="5556">
          <a:solidFill>
            <a:schemeClr val="tx2"/>
          </a:solidFill>
          <a:latin typeface="Arial" charset="0"/>
          <a:cs typeface="Arial" charset="0"/>
        </a:defRPr>
      </a:lvl9pPr>
    </p:titleStyle>
    <p:bodyStyle>
      <a:lvl1pPr marL="428429" indent="-428429" algn="l" rtl="0" eaLnBrk="0" fontAlgn="base" hangingPunct="0">
        <a:spcBef>
          <a:spcPct val="20000"/>
        </a:spcBef>
        <a:spcAft>
          <a:spcPct val="0"/>
        </a:spcAft>
        <a:buChar char="•"/>
        <a:defRPr sz="3969">
          <a:solidFill>
            <a:schemeClr val="tx1"/>
          </a:solidFill>
          <a:latin typeface="+mn-lt"/>
          <a:ea typeface="+mn-ea"/>
          <a:cs typeface="+mn-cs"/>
        </a:defRPr>
      </a:lvl1pPr>
      <a:lvl2pPr marL="927065" indent="-356424" algn="l" rtl="0" eaLnBrk="0" fontAlgn="base" hangingPunct="0">
        <a:spcBef>
          <a:spcPct val="20000"/>
        </a:spcBef>
        <a:spcAft>
          <a:spcPct val="0"/>
        </a:spcAft>
        <a:buChar char="–"/>
        <a:defRPr sz="3515">
          <a:solidFill>
            <a:schemeClr val="tx1"/>
          </a:solidFill>
          <a:latin typeface="+mn-lt"/>
          <a:cs typeface="+mn-cs"/>
        </a:defRPr>
      </a:lvl2pPr>
      <a:lvl3pPr marL="1427501" indent="-284420" algn="l" rtl="0" eaLnBrk="0" fontAlgn="base" hangingPunct="0">
        <a:spcBef>
          <a:spcPct val="20000"/>
        </a:spcBef>
        <a:spcAft>
          <a:spcPct val="0"/>
        </a:spcAft>
        <a:buChar char="•"/>
        <a:defRPr sz="2948">
          <a:solidFill>
            <a:schemeClr val="tx1"/>
          </a:solidFill>
          <a:latin typeface="+mn-lt"/>
          <a:cs typeface="+mn-cs"/>
        </a:defRPr>
      </a:lvl3pPr>
      <a:lvl4pPr marL="1999941" indent="-284420" algn="l" rtl="0" eaLnBrk="0" fontAlgn="base" hangingPunct="0">
        <a:spcBef>
          <a:spcPct val="20000"/>
        </a:spcBef>
        <a:spcAft>
          <a:spcPct val="0"/>
        </a:spcAft>
        <a:buChar char="–"/>
        <a:defRPr sz="2495">
          <a:solidFill>
            <a:schemeClr val="tx1"/>
          </a:solidFill>
          <a:latin typeface="+mn-lt"/>
          <a:cs typeface="+mn-cs"/>
        </a:defRPr>
      </a:lvl4pPr>
      <a:lvl5pPr marL="2570581" indent="-284420" algn="l" rtl="0" eaLnBrk="0" fontAlgn="base" hangingPunct="0">
        <a:spcBef>
          <a:spcPct val="20000"/>
        </a:spcBef>
        <a:spcAft>
          <a:spcPct val="0"/>
        </a:spcAft>
        <a:buChar char="»"/>
        <a:defRPr sz="2495">
          <a:solidFill>
            <a:schemeClr val="tx1"/>
          </a:solidFill>
          <a:latin typeface="+mn-lt"/>
          <a:cs typeface="+mn-cs"/>
        </a:defRPr>
      </a:lvl5pPr>
      <a:lvl6pPr marL="3143098" indent="-285737" algn="l" rtl="0" fontAlgn="base">
        <a:spcBef>
          <a:spcPct val="20000"/>
        </a:spcBef>
        <a:spcAft>
          <a:spcPct val="0"/>
        </a:spcAft>
        <a:buChar char="»"/>
        <a:defRPr sz="2495">
          <a:solidFill>
            <a:schemeClr val="tx1"/>
          </a:solidFill>
          <a:latin typeface="+mn-lt"/>
          <a:cs typeface="+mn-cs"/>
        </a:defRPr>
      </a:lvl6pPr>
      <a:lvl7pPr marL="3714570" indent="-285737" algn="l" rtl="0" fontAlgn="base">
        <a:spcBef>
          <a:spcPct val="20000"/>
        </a:spcBef>
        <a:spcAft>
          <a:spcPct val="0"/>
        </a:spcAft>
        <a:buChar char="»"/>
        <a:defRPr sz="2495">
          <a:solidFill>
            <a:schemeClr val="tx1"/>
          </a:solidFill>
          <a:latin typeface="+mn-lt"/>
          <a:cs typeface="+mn-cs"/>
        </a:defRPr>
      </a:lvl7pPr>
      <a:lvl8pPr marL="4286043" indent="-285737" algn="l" rtl="0" fontAlgn="base">
        <a:spcBef>
          <a:spcPct val="20000"/>
        </a:spcBef>
        <a:spcAft>
          <a:spcPct val="0"/>
        </a:spcAft>
        <a:buChar char="»"/>
        <a:defRPr sz="2495">
          <a:solidFill>
            <a:schemeClr val="tx1"/>
          </a:solidFill>
          <a:latin typeface="+mn-lt"/>
          <a:cs typeface="+mn-cs"/>
        </a:defRPr>
      </a:lvl8pPr>
      <a:lvl9pPr marL="4857515" indent="-285737" algn="l" rtl="0" fontAlgn="base">
        <a:spcBef>
          <a:spcPct val="20000"/>
        </a:spcBef>
        <a:spcAft>
          <a:spcPct val="0"/>
        </a:spcAft>
        <a:buChar char="»"/>
        <a:defRPr sz="2495">
          <a:solidFill>
            <a:schemeClr val="tx1"/>
          </a:solidFill>
          <a:latin typeface="+mn-lt"/>
          <a:cs typeface="+mn-cs"/>
        </a:defRPr>
      </a:lvl9pPr>
    </p:bodyStyle>
    <p:otherStyle>
      <a:defPPr>
        <a:defRPr lang="sk-SK"/>
      </a:defPPr>
      <a:lvl1pPr marL="0" algn="l" defTabSz="1142945" rtl="0" eaLnBrk="1" latinLnBrk="0" hangingPunct="1">
        <a:defRPr sz="2268" kern="1200">
          <a:solidFill>
            <a:schemeClr val="tx1"/>
          </a:solidFill>
          <a:latin typeface="+mn-lt"/>
          <a:ea typeface="+mn-ea"/>
          <a:cs typeface="+mn-cs"/>
        </a:defRPr>
      </a:lvl1pPr>
      <a:lvl2pPr marL="571472" algn="l" defTabSz="1142945" rtl="0" eaLnBrk="1" latinLnBrk="0" hangingPunct="1">
        <a:defRPr sz="2268" kern="1200">
          <a:solidFill>
            <a:schemeClr val="tx1"/>
          </a:solidFill>
          <a:latin typeface="+mn-lt"/>
          <a:ea typeface="+mn-ea"/>
          <a:cs typeface="+mn-cs"/>
        </a:defRPr>
      </a:lvl2pPr>
      <a:lvl3pPr marL="1142945" algn="l" defTabSz="1142945" rtl="0" eaLnBrk="1" latinLnBrk="0" hangingPunct="1">
        <a:defRPr sz="2268" kern="1200">
          <a:solidFill>
            <a:schemeClr val="tx1"/>
          </a:solidFill>
          <a:latin typeface="+mn-lt"/>
          <a:ea typeface="+mn-ea"/>
          <a:cs typeface="+mn-cs"/>
        </a:defRPr>
      </a:lvl3pPr>
      <a:lvl4pPr marL="1714417" algn="l" defTabSz="1142945" rtl="0" eaLnBrk="1" latinLnBrk="0" hangingPunct="1">
        <a:defRPr sz="2268" kern="1200">
          <a:solidFill>
            <a:schemeClr val="tx1"/>
          </a:solidFill>
          <a:latin typeface="+mn-lt"/>
          <a:ea typeface="+mn-ea"/>
          <a:cs typeface="+mn-cs"/>
        </a:defRPr>
      </a:lvl4pPr>
      <a:lvl5pPr marL="2285889" algn="l" defTabSz="1142945" rtl="0" eaLnBrk="1" latinLnBrk="0" hangingPunct="1">
        <a:defRPr sz="2268" kern="1200">
          <a:solidFill>
            <a:schemeClr val="tx1"/>
          </a:solidFill>
          <a:latin typeface="+mn-lt"/>
          <a:ea typeface="+mn-ea"/>
          <a:cs typeface="+mn-cs"/>
        </a:defRPr>
      </a:lvl5pPr>
      <a:lvl6pPr marL="2857362" algn="l" defTabSz="1142945" rtl="0" eaLnBrk="1" latinLnBrk="0" hangingPunct="1">
        <a:defRPr sz="2268" kern="1200">
          <a:solidFill>
            <a:schemeClr val="tx1"/>
          </a:solidFill>
          <a:latin typeface="+mn-lt"/>
          <a:ea typeface="+mn-ea"/>
          <a:cs typeface="+mn-cs"/>
        </a:defRPr>
      </a:lvl6pPr>
      <a:lvl7pPr marL="3428834" algn="l" defTabSz="1142945" rtl="0" eaLnBrk="1" latinLnBrk="0" hangingPunct="1">
        <a:defRPr sz="2268" kern="1200">
          <a:solidFill>
            <a:schemeClr val="tx1"/>
          </a:solidFill>
          <a:latin typeface="+mn-lt"/>
          <a:ea typeface="+mn-ea"/>
          <a:cs typeface="+mn-cs"/>
        </a:defRPr>
      </a:lvl7pPr>
      <a:lvl8pPr marL="4000306" algn="l" defTabSz="1142945" rtl="0" eaLnBrk="1" latinLnBrk="0" hangingPunct="1">
        <a:defRPr sz="2268" kern="1200">
          <a:solidFill>
            <a:schemeClr val="tx1"/>
          </a:solidFill>
          <a:latin typeface="+mn-lt"/>
          <a:ea typeface="+mn-ea"/>
          <a:cs typeface="+mn-cs"/>
        </a:defRPr>
      </a:lvl8pPr>
      <a:lvl9pPr marL="4571778" algn="l" defTabSz="1142945" rtl="0" eaLnBrk="1" latinLnBrk="0" hangingPunct="1">
        <a:defRPr sz="2268"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audio" Target="../media/audio1.wav"/><Relationship Id="rId3" Type="http://schemas.openxmlformats.org/officeDocument/2006/relationships/audio" Target="../media/audio1.wav"/><Relationship Id="rId7" Type="http://schemas.openxmlformats.org/officeDocument/2006/relationships/image" Target="../media/image5.jpg"/><Relationship Id="rId2" Type="http://schemas.openxmlformats.org/officeDocument/2006/relationships/notesSlide" Target="../notesSlides/notesSlide1.xml"/><Relationship Id="rId1" Type="http://schemas.openxmlformats.org/officeDocument/2006/relationships/slideLayout" Target="../slideLayouts/slideLayout12.xml"/><Relationship Id="rId6" Type="http://schemas.openxmlformats.org/officeDocument/2006/relationships/image" Target="../media/image4.jpg"/><Relationship Id="rId5" Type="http://schemas.openxmlformats.org/officeDocument/2006/relationships/image" Target="../media/image3.jp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8" Type="http://schemas.openxmlformats.org/officeDocument/2006/relationships/image" Target="../media/image5.jpg"/><Relationship Id="rId3" Type="http://schemas.openxmlformats.org/officeDocument/2006/relationships/image" Target="../media/image2.png"/><Relationship Id="rId7" Type="http://schemas.openxmlformats.org/officeDocument/2006/relationships/image" Target="../media/image4.jpg"/><Relationship Id="rId2" Type="http://schemas.openxmlformats.org/officeDocument/2006/relationships/image" Target="../media/image6.jpg"/><Relationship Id="rId1" Type="http://schemas.openxmlformats.org/officeDocument/2006/relationships/slideLayout" Target="../slideLayouts/slideLayout12.xml"/><Relationship Id="rId6" Type="http://schemas.openxmlformats.org/officeDocument/2006/relationships/image" Target="../media/image3.jpg"/><Relationship Id="rId5" Type="http://schemas.openxmlformats.org/officeDocument/2006/relationships/image" Target="../media/image8.png"/><Relationship Id="rId4" Type="http://schemas.openxmlformats.org/officeDocument/2006/relationships/image" Target="../media/image7.png"/></Relationships>
</file>

<file path=ppt/slides/_rels/slide3.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notesSlide" Target="../notesSlides/notesSlide2.xml"/><Relationship Id="rId1" Type="http://schemas.openxmlformats.org/officeDocument/2006/relationships/slideLayout" Target="../slideLayouts/slideLayout12.xml"/><Relationship Id="rId6" Type="http://schemas.openxmlformats.org/officeDocument/2006/relationships/image" Target="../media/image2.png"/><Relationship Id="rId5" Type="http://schemas.openxmlformats.org/officeDocument/2006/relationships/image" Target="../media/image11.png"/><Relationship Id="rId4" Type="http://schemas.openxmlformats.org/officeDocument/2006/relationships/image" Target="../media/image10.png"/></Relationships>
</file>

<file path=ppt/slides/_rels/slide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23.xml"/><Relationship Id="rId6" Type="http://schemas.openxmlformats.org/officeDocument/2006/relationships/image" Target="../media/image2.png"/><Relationship Id="rId5" Type="http://schemas.openxmlformats.org/officeDocument/2006/relationships/image" Target="../media/image15.png"/><Relationship Id="rId4" Type="http://schemas.openxmlformats.org/officeDocument/2006/relationships/image" Target="../media/image14.png"/></Relationships>
</file>

<file path=ppt/slides/_rels/slide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6.jp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7.jp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8.jp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9.jp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5.jp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20.jp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21.jp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22.jp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23.jp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24.jp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25.jp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26.jp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27.jp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28.jp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29.jp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0.jp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1.jp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jp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2.jp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3.jp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4.jp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4.jpg"/><Relationship Id="rId1" Type="http://schemas.openxmlformats.org/officeDocument/2006/relationships/slideLayout" Target="../slideLayouts/slideLayout1.xml"/><Relationship Id="rId6" Type="http://schemas.openxmlformats.org/officeDocument/2006/relationships/image" Target="../media/image37.jpg"/><Relationship Id="rId5" Type="http://schemas.openxmlformats.org/officeDocument/2006/relationships/image" Target="../media/image36.png"/><Relationship Id="rId4" Type="http://schemas.openxmlformats.org/officeDocument/2006/relationships/image" Target="../media/image35.jpg"/></Relationships>
</file>

<file path=ppt/slides/_rels/slide2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8.jp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8" Type="http://schemas.openxmlformats.org/officeDocument/2006/relationships/image" Target="../media/image42.jpg"/><Relationship Id="rId3" Type="http://schemas.openxmlformats.org/officeDocument/2006/relationships/image" Target="../media/image2.png"/><Relationship Id="rId7" Type="http://schemas.openxmlformats.org/officeDocument/2006/relationships/image" Target="../media/image41.jpg"/><Relationship Id="rId2" Type="http://schemas.openxmlformats.org/officeDocument/2006/relationships/image" Target="../media/image38.jpg"/><Relationship Id="rId1" Type="http://schemas.openxmlformats.org/officeDocument/2006/relationships/slideLayout" Target="../slideLayouts/slideLayout1.xml"/><Relationship Id="rId6" Type="http://schemas.openxmlformats.org/officeDocument/2006/relationships/image" Target="../media/image40.jpg"/><Relationship Id="rId5" Type="http://schemas.openxmlformats.org/officeDocument/2006/relationships/image" Target="../media/image36.png"/><Relationship Id="rId4" Type="http://schemas.openxmlformats.org/officeDocument/2006/relationships/image" Target="../media/image39.jpg"/></Relationships>
</file>

<file path=ppt/slides/_rels/slide3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3.jp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4.jp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5.jp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6.jp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7.jp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8.jp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9.jp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50.jp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51.jp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51.jpg"/><Relationship Id="rId1" Type="http://schemas.openxmlformats.org/officeDocument/2006/relationships/slideLayout" Target="../slideLayouts/slideLayout1.xml"/><Relationship Id="rId6" Type="http://schemas.openxmlformats.org/officeDocument/2006/relationships/image" Target="../media/image53.jpg"/><Relationship Id="rId5" Type="http://schemas.openxmlformats.org/officeDocument/2006/relationships/image" Target="../media/image36.png"/><Relationship Id="rId4" Type="http://schemas.openxmlformats.org/officeDocument/2006/relationships/image" Target="../media/image52.jpg"/></Relationships>
</file>

<file path=ppt/slides/_rels/slide4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54.jpg"/><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55.jpg"/><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56.jpg"/><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56.jpg"/><Relationship Id="rId1" Type="http://schemas.openxmlformats.org/officeDocument/2006/relationships/slideLayout" Target="../slideLayouts/slideLayout1.xml"/><Relationship Id="rId6" Type="http://schemas.openxmlformats.org/officeDocument/2006/relationships/image" Target="../media/image58.jpg"/><Relationship Id="rId5" Type="http://schemas.openxmlformats.org/officeDocument/2006/relationships/image" Target="../media/image36.png"/><Relationship Id="rId4" Type="http://schemas.openxmlformats.org/officeDocument/2006/relationships/image" Target="../media/image57.jpg"/></Relationships>
</file>

<file path=ppt/slides/_rels/slide4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59.jpg"/><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60.jpg"/><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61.jpg"/><Relationship Id="rId1" Type="http://schemas.openxmlformats.org/officeDocument/2006/relationships/slideLayout" Target="../slideLayouts/slideLayout1.xml"/></Relationships>
</file>

<file path=ppt/slides/_rels/slide4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62.png"/><Relationship Id="rId1" Type="http://schemas.openxmlformats.org/officeDocument/2006/relationships/slideLayout" Target="../slideLayouts/slideLayout45.xml"/></Relationships>
</file>

<file path=ppt/slides/_rels/slide49.xml.rels><?xml version="1.0" encoding="UTF-8" standalone="yes"?>
<Relationships xmlns="http://schemas.openxmlformats.org/package/2006/relationships"><Relationship Id="rId3" Type="http://schemas.openxmlformats.org/officeDocument/2006/relationships/image" Target="../media/image64.png"/><Relationship Id="rId7" Type="http://schemas.openxmlformats.org/officeDocument/2006/relationships/hyperlink" Target="http://www.ppsmania.fr/author/pista" TargetMode="External"/><Relationship Id="rId2" Type="http://schemas.openxmlformats.org/officeDocument/2006/relationships/image" Target="../media/image63.png"/><Relationship Id="rId1" Type="http://schemas.openxmlformats.org/officeDocument/2006/relationships/slideLayout" Target="../slideLayouts/slideLayout35.xml"/><Relationship Id="rId6" Type="http://schemas.openxmlformats.org/officeDocument/2006/relationships/hyperlink" Target="mailto:pista2011@gmail.com" TargetMode="External"/><Relationship Id="rId5" Type="http://schemas.openxmlformats.org/officeDocument/2006/relationships/image" Target="../media/image65.jpg"/><Relationship Id="rId4" Type="http://schemas.openxmlformats.org/officeDocument/2006/relationships/hyperlink" Target="https://www.youtube.com/channel/UC4x4T-5Itm_FsR07hKJYstA/videos" TargetMode="External"/></Relationships>
</file>

<file path=ppt/slides/_rels/slide50.xml.rels><?xml version="1.0" encoding="UTF-8" standalone="yes"?>
<Relationships xmlns="http://schemas.openxmlformats.org/package/2006/relationships"><Relationship Id="rId8" Type="http://schemas.openxmlformats.org/officeDocument/2006/relationships/image" Target="../media/image69.png"/><Relationship Id="rId13" Type="http://schemas.openxmlformats.org/officeDocument/2006/relationships/hyperlink" Target="https://vk.com/mispps" TargetMode="External"/><Relationship Id="rId3" Type="http://schemas.openxmlformats.org/officeDocument/2006/relationships/image" Target="../media/image66.png"/><Relationship Id="rId7" Type="http://schemas.openxmlformats.org/officeDocument/2006/relationships/hyperlink" Target="https://www.facebook.com/mispps" TargetMode="External"/><Relationship Id="rId12" Type="http://schemas.openxmlformats.org/officeDocument/2006/relationships/image" Target="../media/image71.png"/><Relationship Id="rId2" Type="http://schemas.openxmlformats.org/officeDocument/2006/relationships/hyperlink" Target="http://www.mispps.com/" TargetMode="External"/><Relationship Id="rId1" Type="http://schemas.openxmlformats.org/officeDocument/2006/relationships/slideLayout" Target="../slideLayouts/slideLayout56.xml"/><Relationship Id="rId6" Type="http://schemas.openxmlformats.org/officeDocument/2006/relationships/image" Target="../media/image68.png"/><Relationship Id="rId11" Type="http://schemas.openxmlformats.org/officeDocument/2006/relationships/hyperlink" Target="https://plus.google.com/+Mispps/" TargetMode="External"/><Relationship Id="rId5" Type="http://schemas.openxmlformats.org/officeDocument/2006/relationships/image" Target="../media/image67.png"/><Relationship Id="rId10" Type="http://schemas.openxmlformats.org/officeDocument/2006/relationships/image" Target="../media/image70.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7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Rám">
            <a:extLst>
              <a:ext uri="{FF2B5EF4-FFF2-40B4-BE49-F238E27FC236}">
                <a16:creationId xmlns:a16="http://schemas.microsoft.com/office/drawing/2014/main" id="{6DDE440E-18A6-E4C7-24D3-188831984D52}"/>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
        <p:nvSpPr>
          <p:cNvPr id="19" name="SLO">
            <a:extLst>
              <a:ext uri="{FF2B5EF4-FFF2-40B4-BE49-F238E27FC236}">
                <a16:creationId xmlns:a16="http://schemas.microsoft.com/office/drawing/2014/main" id="{F9D6EDC3-D1E8-4CF1-BF8B-EB0C70C904DC}"/>
              </a:ext>
            </a:extLst>
          </p:cNvPr>
          <p:cNvSpPr txBox="1"/>
          <p:nvPr/>
        </p:nvSpPr>
        <p:spPr>
          <a:xfrm>
            <a:off x="2368547" y="1800000"/>
            <a:ext cx="10807706" cy="1752994"/>
          </a:xfrm>
          <a:prstGeom prst="rect">
            <a:avLst/>
          </a:prstGeom>
          <a:noFill/>
          <a:effectLst/>
          <a:scene3d>
            <a:camera prst="orthographicFront"/>
            <a:lightRig rig="sunset" dir="t"/>
          </a:scene3d>
          <a:sp3d prstMaterial="metal">
            <a:bevelT h="38100" prst="coolSlant"/>
          </a:sp3d>
        </p:spPr>
        <p:txBody>
          <a:bodyPr wrap="square" rtlCol="0">
            <a:prstTxWarp prst="textArchUp">
              <a:avLst/>
            </a:prstTxWarp>
            <a:spAutoFit/>
            <a:scene3d>
              <a:camera prst="orthographicFront"/>
              <a:lightRig rig="threePt" dir="t"/>
            </a:scene3d>
            <a:sp3d prstMaterial="softEdge"/>
          </a:bodyPr>
          <a:lstStyle/>
          <a:p>
            <a:pPr marL="0" marR="0" lvl="0" indent="0" algn="ctr" defTabSz="510578" rtl="0" eaLnBrk="1" fontAlgn="auto" latinLnBrk="0" hangingPunct="1">
              <a:lnSpc>
                <a:spcPct val="100000"/>
              </a:lnSpc>
              <a:spcBef>
                <a:spcPts val="0"/>
              </a:spcBef>
              <a:spcAft>
                <a:spcPts val="0"/>
              </a:spcAft>
              <a:buClrTx/>
              <a:buSzTx/>
              <a:buFontTx/>
              <a:buNone/>
              <a:tabLst/>
              <a:defRPr/>
            </a:pPr>
            <a:r>
              <a:rPr lang="sk-SK" sz="10500" b="1">
                <a:ln w="19050">
                  <a:solidFill>
                    <a:schemeClr val="tx1"/>
                  </a:solidFill>
                </a:ln>
                <a:gradFill flip="none" rotWithShape="1">
                  <a:gsLst>
                    <a:gs pos="0">
                      <a:srgbClr val="78B64E"/>
                    </a:gs>
                    <a:gs pos="49000">
                      <a:srgbClr val="68A042"/>
                    </a:gs>
                    <a:gs pos="80000">
                      <a:srgbClr val="5E913B"/>
                    </a:gs>
                    <a:gs pos="100000">
                      <a:srgbClr val="548235"/>
                    </a:gs>
                  </a:gsLst>
                  <a:lin ang="0" scaled="1"/>
                  <a:tileRect/>
                </a:gradFill>
                <a:effectLst>
                  <a:outerShdw blurRad="38100" dist="38100" dir="2700000" algn="tl">
                    <a:srgbClr val="000000">
                      <a:alpha val="43137"/>
                    </a:srgbClr>
                  </a:outerShdw>
                </a:effectLst>
                <a:latin typeface="Artistik" panose="04040505050F02020602" pitchFamily="82" charset="0"/>
              </a:rPr>
              <a:t>Svet objektívom</a:t>
            </a:r>
            <a:endParaRPr lang="sk-SK" sz="10500" b="1" dirty="0">
              <a:ln w="19050">
                <a:solidFill>
                  <a:schemeClr val="tx1"/>
                </a:solidFill>
              </a:ln>
              <a:gradFill flip="none" rotWithShape="1">
                <a:gsLst>
                  <a:gs pos="0">
                    <a:srgbClr val="78B64E"/>
                  </a:gs>
                  <a:gs pos="49000">
                    <a:srgbClr val="68A042"/>
                  </a:gs>
                  <a:gs pos="80000">
                    <a:srgbClr val="5E913B"/>
                  </a:gs>
                  <a:gs pos="100000">
                    <a:srgbClr val="548235"/>
                  </a:gs>
                </a:gsLst>
                <a:lin ang="0" scaled="1"/>
                <a:tileRect/>
              </a:gradFill>
              <a:effectLst>
                <a:outerShdw blurRad="38100" dist="38100" dir="2700000" algn="tl">
                  <a:srgbClr val="000000">
                    <a:alpha val="43137"/>
                  </a:srgbClr>
                </a:outerShdw>
              </a:effectLst>
              <a:latin typeface="Artistik" panose="04040505050F02020602" pitchFamily="82" charset="0"/>
            </a:endParaRPr>
          </a:p>
        </p:txBody>
      </p:sp>
      <p:sp>
        <p:nvSpPr>
          <p:cNvPr id="17" name="ŠPA">
            <a:extLst>
              <a:ext uri="{FF2B5EF4-FFF2-40B4-BE49-F238E27FC236}">
                <a16:creationId xmlns:a16="http://schemas.microsoft.com/office/drawing/2014/main" id="{C3A32CF2-E8A1-4A33-8FF7-94B696985236}"/>
              </a:ext>
            </a:extLst>
          </p:cNvPr>
          <p:cNvSpPr txBox="1"/>
          <p:nvPr/>
        </p:nvSpPr>
        <p:spPr>
          <a:xfrm>
            <a:off x="2368547" y="1800000"/>
            <a:ext cx="10807706" cy="1752994"/>
          </a:xfrm>
          <a:prstGeom prst="rect">
            <a:avLst/>
          </a:prstGeom>
          <a:noFill/>
          <a:scene3d>
            <a:camera prst="orthographicFront"/>
            <a:lightRig rig="sunset" dir="t"/>
          </a:scene3d>
          <a:sp3d prstMaterial="metal">
            <a:bevelT h="38100" prst="coolSlant"/>
          </a:sp3d>
        </p:spPr>
        <p:txBody>
          <a:bodyPr wrap="square" rtlCol="0">
            <a:prstTxWarp prst="textArchUp">
              <a:avLst/>
            </a:prstTxWarp>
            <a:spAutoFit/>
            <a:scene3d>
              <a:camera prst="orthographicFront"/>
              <a:lightRig rig="threePt" dir="t"/>
            </a:scene3d>
            <a:sp3d prstMaterial="softEdge"/>
          </a:bodyPr>
          <a:lstStyle/>
          <a:p>
            <a:pPr marL="0" marR="0" lvl="0" indent="0" algn="ctr" defTabSz="510578" rtl="0" eaLnBrk="1" fontAlgn="auto" latinLnBrk="0" hangingPunct="1">
              <a:lnSpc>
                <a:spcPct val="100000"/>
              </a:lnSpc>
              <a:spcBef>
                <a:spcPts val="0"/>
              </a:spcBef>
              <a:spcAft>
                <a:spcPts val="0"/>
              </a:spcAft>
              <a:buClrTx/>
              <a:buSzTx/>
              <a:buFontTx/>
              <a:buNone/>
              <a:tabLst/>
              <a:defRPr/>
            </a:pPr>
            <a:r>
              <a:rPr lang="sk-SK" sz="10500" b="1">
                <a:ln w="19050">
                  <a:solidFill>
                    <a:schemeClr val="tx1"/>
                  </a:solidFill>
                </a:ln>
                <a:gradFill flip="none" rotWithShape="1">
                  <a:gsLst>
                    <a:gs pos="0">
                      <a:srgbClr val="78B64E"/>
                    </a:gs>
                    <a:gs pos="49000">
                      <a:srgbClr val="68A042"/>
                    </a:gs>
                    <a:gs pos="80000">
                      <a:srgbClr val="5E913B"/>
                    </a:gs>
                    <a:gs pos="100000">
                      <a:srgbClr val="548235"/>
                    </a:gs>
                  </a:gsLst>
                  <a:lin ang="0" scaled="1"/>
                  <a:tileRect/>
                </a:gradFill>
                <a:effectLst>
                  <a:outerShdw blurRad="38100" dist="38100" dir="2700000" algn="tl">
                    <a:srgbClr val="000000">
                      <a:alpha val="43137"/>
                    </a:srgbClr>
                  </a:outerShdw>
                </a:effectLst>
                <a:latin typeface="Artistik" panose="04040505050F02020602" pitchFamily="82" charset="0"/>
              </a:rPr>
              <a:t>El mundo en la lente</a:t>
            </a:r>
            <a:endParaRPr lang="sk-SK" sz="10500" b="1" dirty="0">
              <a:ln w="19050">
                <a:solidFill>
                  <a:schemeClr val="tx1"/>
                </a:solidFill>
              </a:ln>
              <a:gradFill flip="none" rotWithShape="1">
                <a:gsLst>
                  <a:gs pos="0">
                    <a:srgbClr val="78B64E"/>
                  </a:gs>
                  <a:gs pos="49000">
                    <a:srgbClr val="68A042"/>
                  </a:gs>
                  <a:gs pos="80000">
                    <a:srgbClr val="5E913B"/>
                  </a:gs>
                  <a:gs pos="100000">
                    <a:srgbClr val="548235"/>
                  </a:gs>
                </a:gsLst>
                <a:lin ang="0" scaled="1"/>
                <a:tileRect/>
              </a:gradFill>
              <a:effectLst>
                <a:outerShdw blurRad="38100" dist="38100" dir="2700000" algn="tl">
                  <a:srgbClr val="000000">
                    <a:alpha val="43137"/>
                  </a:srgbClr>
                </a:outerShdw>
              </a:effectLst>
              <a:latin typeface="Artistik" panose="04040505050F02020602" pitchFamily="82" charset="0"/>
            </a:endParaRPr>
          </a:p>
        </p:txBody>
      </p:sp>
      <p:sp>
        <p:nvSpPr>
          <p:cNvPr id="7" name="ANG">
            <a:extLst>
              <a:ext uri="{FF2B5EF4-FFF2-40B4-BE49-F238E27FC236}">
                <a16:creationId xmlns:a16="http://schemas.microsoft.com/office/drawing/2014/main" id="{BDCCF544-DCBA-4B49-8D69-A83214FCB9E8}"/>
              </a:ext>
            </a:extLst>
          </p:cNvPr>
          <p:cNvSpPr txBox="1"/>
          <p:nvPr/>
        </p:nvSpPr>
        <p:spPr>
          <a:xfrm>
            <a:off x="2216147" y="1800000"/>
            <a:ext cx="10807706" cy="1752994"/>
          </a:xfrm>
          <a:prstGeom prst="rect">
            <a:avLst/>
          </a:prstGeom>
          <a:noFill/>
          <a:effectLst/>
          <a:scene3d>
            <a:camera prst="orthographicFront"/>
            <a:lightRig rig="sunset" dir="t"/>
          </a:scene3d>
          <a:sp3d prstMaterial="metal"/>
        </p:spPr>
        <p:txBody>
          <a:bodyPr wrap="square" rtlCol="0">
            <a:prstTxWarp prst="textArchUp">
              <a:avLst/>
            </a:prstTxWarp>
            <a:spAutoFit/>
            <a:scene3d>
              <a:camera prst="orthographicFront"/>
              <a:lightRig rig="threePt" dir="t"/>
            </a:scene3d>
            <a:sp3d prstMaterial="plastic"/>
          </a:bodyPr>
          <a:lstStyle/>
          <a:p>
            <a:pPr marL="0" marR="0" lvl="0" indent="0" algn="ctr" defTabSz="510578" rtl="0" eaLnBrk="1" fontAlgn="auto" latinLnBrk="0" hangingPunct="1">
              <a:lnSpc>
                <a:spcPct val="100000"/>
              </a:lnSpc>
              <a:spcBef>
                <a:spcPts val="0"/>
              </a:spcBef>
              <a:spcAft>
                <a:spcPts val="0"/>
              </a:spcAft>
              <a:buClrTx/>
              <a:buSzTx/>
              <a:buFontTx/>
              <a:buNone/>
              <a:tabLst/>
              <a:defRPr/>
            </a:pPr>
            <a:r>
              <a:rPr kumimoji="0" lang="en-US" sz="10500" b="1" i="0" u="none" strike="noStrike" kern="1200" cap="none" spc="0" normalizeH="0" baseline="0" noProof="0" dirty="0">
                <a:ln w="19050">
                  <a:solidFill>
                    <a:schemeClr val="tx1"/>
                  </a:solidFill>
                </a:ln>
                <a:gradFill flip="none" rotWithShape="1">
                  <a:gsLst>
                    <a:gs pos="0">
                      <a:srgbClr val="78B64E"/>
                    </a:gs>
                    <a:gs pos="49000">
                      <a:srgbClr val="68A042"/>
                    </a:gs>
                    <a:gs pos="80000">
                      <a:srgbClr val="5E913B"/>
                    </a:gs>
                    <a:gs pos="100000">
                      <a:srgbClr val="548235"/>
                    </a:gs>
                  </a:gsLst>
                  <a:lin ang="0" scaled="1"/>
                  <a:tileRect/>
                </a:gradFill>
                <a:effectLst>
                  <a:outerShdw blurRad="38100" dist="38100" dir="2700000" algn="tl">
                    <a:srgbClr val="000000">
                      <a:alpha val="43137"/>
                    </a:srgbClr>
                  </a:outerShdw>
                </a:effectLst>
                <a:uLnTx/>
                <a:uFillTx/>
                <a:latin typeface="Artistik" panose="04040505050F02020602" pitchFamily="82" charset="0"/>
                <a:ea typeface="+mn-ea"/>
                <a:cs typeface="+mn-cs"/>
              </a:rPr>
              <a:t>The world in the lens</a:t>
            </a:r>
            <a:endParaRPr kumimoji="0" lang="sk-SK" sz="10500" b="1" i="0" u="none" strike="noStrike" kern="1200" cap="none" spc="0" normalizeH="0" baseline="0" noProof="0" dirty="0">
              <a:ln w="19050">
                <a:solidFill>
                  <a:schemeClr val="tx1"/>
                </a:solidFill>
              </a:ln>
              <a:gradFill flip="none" rotWithShape="1">
                <a:gsLst>
                  <a:gs pos="0">
                    <a:srgbClr val="78B64E"/>
                  </a:gs>
                  <a:gs pos="49000">
                    <a:srgbClr val="68A042"/>
                  </a:gs>
                  <a:gs pos="80000">
                    <a:srgbClr val="5E913B"/>
                  </a:gs>
                  <a:gs pos="100000">
                    <a:srgbClr val="548235"/>
                  </a:gs>
                </a:gsLst>
                <a:lin ang="0" scaled="1"/>
                <a:tileRect/>
              </a:gradFill>
              <a:effectLst>
                <a:outerShdw blurRad="38100" dist="38100" dir="2700000" algn="tl">
                  <a:srgbClr val="000000">
                    <a:alpha val="43137"/>
                  </a:srgbClr>
                </a:outerShdw>
              </a:effectLst>
              <a:uLnTx/>
              <a:uFillTx/>
              <a:latin typeface="Artistik" panose="04040505050F02020602" pitchFamily="82" charset="0"/>
              <a:ea typeface="+mn-ea"/>
              <a:cs typeface="+mn-cs"/>
            </a:endParaRPr>
          </a:p>
        </p:txBody>
      </p:sp>
      <p:sp>
        <p:nvSpPr>
          <p:cNvPr id="4" name="Číslo">
            <a:extLst>
              <a:ext uri="{FF2B5EF4-FFF2-40B4-BE49-F238E27FC236}">
                <a16:creationId xmlns:a16="http://schemas.microsoft.com/office/drawing/2014/main" id="{4263AEC4-7CE8-4A44-9170-019CC59EDE09}"/>
              </a:ext>
            </a:extLst>
          </p:cNvPr>
          <p:cNvSpPr/>
          <p:nvPr/>
        </p:nvSpPr>
        <p:spPr>
          <a:xfrm>
            <a:off x="13023853" y="813750"/>
            <a:ext cx="1223514" cy="674378"/>
          </a:xfrm>
          <a:prstGeom prst="roundRect">
            <a:avLst/>
          </a:prstGeom>
          <a:solidFill>
            <a:schemeClr val="accent6">
              <a:lumMod val="40000"/>
              <a:lumOff val="60000"/>
            </a:schemeClr>
          </a:solidFill>
          <a:ln w="22225">
            <a:solidFill>
              <a:schemeClr val="tx1"/>
            </a:solidFill>
          </a:ln>
          <a:effectLst>
            <a:outerShdw blurRad="50800" dist="38100" dir="2700000" algn="tl" rotWithShape="0">
              <a:prstClr val="black">
                <a:alpha val="40000"/>
              </a:prstClr>
            </a:outerShdw>
          </a:effectLst>
          <a:scene3d>
            <a:camera prst="orthographicFront"/>
            <a:lightRig rig="threePt" dir="t"/>
          </a:scene3d>
          <a:sp3d prstMaterial="softEdge"/>
        </p:spPr>
        <p:style>
          <a:lnRef idx="2">
            <a:schemeClr val="accent1">
              <a:shade val="50000"/>
            </a:schemeClr>
          </a:lnRef>
          <a:fillRef idx="1">
            <a:schemeClr val="accent1"/>
          </a:fillRef>
          <a:effectRef idx="0">
            <a:schemeClr val="accent1"/>
          </a:effectRef>
          <a:fontRef idx="minor">
            <a:schemeClr val="lt1"/>
          </a:fontRef>
        </p:style>
        <p:txBody>
          <a:bodyPr wrap="none" lIns="0" tIns="0" rIns="0" bIns="0"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r>
              <a:rPr lang="sk-SK" sz="4400" b="1">
                <a:ln w="19050">
                  <a:solidFill>
                    <a:schemeClr val="tx1"/>
                  </a:solidFill>
                </a:ln>
                <a:solidFill>
                  <a:schemeClr val="accent6">
                    <a:lumMod val="75000"/>
                  </a:schemeClr>
                </a:solidFill>
                <a:effectLst>
                  <a:outerShdw blurRad="50800" dist="38100" dir="2700000" algn="tl" rotWithShape="0">
                    <a:schemeClr val="bg1">
                      <a:alpha val="40000"/>
                    </a:schemeClr>
                  </a:outerShdw>
                </a:effectLst>
                <a:latin typeface="ContusTEEMed" pitchFamily="2" charset="0"/>
              </a:rPr>
              <a:t>60</a:t>
            </a:r>
            <a:endParaRPr lang="sk-SK" sz="4400" b="1" dirty="0">
              <a:ln w="19050">
                <a:solidFill>
                  <a:schemeClr val="tx1"/>
                </a:solidFill>
              </a:ln>
              <a:solidFill>
                <a:schemeClr val="accent6">
                  <a:lumMod val="75000"/>
                </a:schemeClr>
              </a:solidFill>
              <a:effectLst>
                <a:outerShdw blurRad="50800" dist="38100" dir="2700000" algn="tl" rotWithShape="0">
                  <a:schemeClr val="bg1">
                    <a:alpha val="40000"/>
                  </a:schemeClr>
                </a:outerShdw>
              </a:effectLst>
              <a:latin typeface="ContusTEEMed" pitchFamily="2" charset="0"/>
            </a:endParaRPr>
          </a:p>
        </p:txBody>
      </p:sp>
      <p:sp>
        <p:nvSpPr>
          <p:cNvPr id="9" name="Rok">
            <a:extLst>
              <a:ext uri="{FF2B5EF4-FFF2-40B4-BE49-F238E27FC236}">
                <a16:creationId xmlns:a16="http://schemas.microsoft.com/office/drawing/2014/main" id="{A4D109FD-3207-4BFB-A488-1189D879FF6E}"/>
              </a:ext>
            </a:extLst>
          </p:cNvPr>
          <p:cNvSpPr/>
          <p:nvPr/>
        </p:nvSpPr>
        <p:spPr>
          <a:xfrm>
            <a:off x="7023599" y="6427592"/>
            <a:ext cx="1188000" cy="432000"/>
          </a:xfrm>
          <a:prstGeom prst="roundRect">
            <a:avLst>
              <a:gd name="adj" fmla="val 50000"/>
            </a:avLst>
          </a:prstGeom>
          <a:solidFill>
            <a:schemeClr val="accent6">
              <a:lumMod val="40000"/>
              <a:lumOff val="60000"/>
            </a:schemeClr>
          </a:solidFill>
          <a:ln w="19050">
            <a:solidFill>
              <a:schemeClr val="tx1"/>
            </a:solidFill>
          </a:ln>
          <a:effectLst>
            <a:outerShdw blurRad="50800" dist="38100" dir="2700000" algn="tl" rotWithShape="0">
              <a:prstClr val="black">
                <a:alpha val="40000"/>
              </a:prstClr>
            </a:outerShdw>
          </a:effectLst>
          <a:scene3d>
            <a:camera prst="orthographicFront"/>
            <a:lightRig rig="threePt" dir="t"/>
          </a:scene3d>
          <a:sp3d prstMaterial="softEdge"/>
        </p:spPr>
        <p:style>
          <a:lnRef idx="2">
            <a:schemeClr val="accent1">
              <a:shade val="50000"/>
            </a:schemeClr>
          </a:lnRef>
          <a:fillRef idx="1">
            <a:schemeClr val="accent1"/>
          </a:fillRef>
          <a:effectRef idx="0">
            <a:schemeClr val="accent1"/>
          </a:effectRef>
          <a:fontRef idx="minor">
            <a:schemeClr val="lt1"/>
          </a:fontRef>
        </p:style>
        <p:txBody>
          <a:bodyPr wrap="none" lIns="0" tIns="0" rIns="0" bIns="0"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r>
              <a:rPr lang="sk-SK" sz="2800" b="1">
                <a:ln w="19050">
                  <a:solidFill>
                    <a:schemeClr val="tx1">
                      <a:alpha val="60000"/>
                    </a:schemeClr>
                  </a:solidFill>
                </a:ln>
                <a:solidFill>
                  <a:schemeClr val="accent6">
                    <a:lumMod val="75000"/>
                  </a:schemeClr>
                </a:solidFill>
                <a:effectLst>
                  <a:outerShdw blurRad="50800" dist="38100" dir="2700000" algn="tl" rotWithShape="0">
                    <a:schemeClr val="bg1">
                      <a:alpha val="40000"/>
                    </a:schemeClr>
                  </a:outerShdw>
                </a:effectLst>
                <a:latin typeface="ContusTEEMed" pitchFamily="2" charset="0"/>
              </a:rPr>
              <a:t>2022</a:t>
            </a:r>
          </a:p>
        </p:txBody>
      </p:sp>
      <p:sp>
        <p:nvSpPr>
          <p:cNvPr id="3" name="Autor">
            <a:extLst>
              <a:ext uri="{FF2B5EF4-FFF2-40B4-BE49-F238E27FC236}">
                <a16:creationId xmlns:a16="http://schemas.microsoft.com/office/drawing/2014/main" id="{D943E57F-4DDD-4E6E-A634-B715986742BF}"/>
              </a:ext>
            </a:extLst>
          </p:cNvPr>
          <p:cNvSpPr/>
          <p:nvPr/>
        </p:nvSpPr>
        <p:spPr>
          <a:xfrm>
            <a:off x="5366385" y="7248046"/>
            <a:ext cx="4502429" cy="504000"/>
          </a:xfrm>
          <a:prstGeom prst="roundRect">
            <a:avLst/>
          </a:prstGeom>
          <a:solidFill>
            <a:schemeClr val="accent6">
              <a:lumMod val="40000"/>
              <a:lumOff val="60000"/>
            </a:schemeClr>
          </a:solidFill>
          <a:ln w="19050" cmpd="sng">
            <a:solidFill>
              <a:schemeClr val="tx1"/>
            </a:solidFill>
            <a:prstDash val="solid"/>
          </a:ln>
          <a:effectLst>
            <a:outerShdw blurRad="50800" dist="38100" dir="2700000" algn="tl" rotWithShape="0">
              <a:prstClr val="black">
                <a:alpha val="40000"/>
              </a:prstClr>
            </a:outerShdw>
          </a:effectLst>
          <a:scene3d>
            <a:camera prst="orthographicFront"/>
            <a:lightRig rig="threePt" dir="t"/>
          </a:scene3d>
          <a:sp3d prstMaterial="softEdge"/>
        </p:spPr>
        <p:style>
          <a:lnRef idx="2">
            <a:schemeClr val="accent1">
              <a:shade val="50000"/>
            </a:schemeClr>
          </a:lnRef>
          <a:fillRef idx="1">
            <a:schemeClr val="accent1"/>
          </a:fillRef>
          <a:effectRef idx="0">
            <a:schemeClr val="accent1"/>
          </a:effectRef>
          <a:fontRef idx="minor">
            <a:schemeClr val="lt1"/>
          </a:fontRef>
        </p:style>
        <p:txBody>
          <a:bodyPr wrap="none" lIns="216000" tIns="0" rIns="216000" bIns="0"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r>
              <a:rPr lang="sk-SK" sz="2800" b="1">
                <a:ln w="19050">
                  <a:solidFill>
                    <a:schemeClr val="tx1">
                      <a:alpha val="60000"/>
                    </a:schemeClr>
                  </a:solidFill>
                </a:ln>
                <a:solidFill>
                  <a:schemeClr val="accent6">
                    <a:lumMod val="75000"/>
                  </a:schemeClr>
                </a:solidFill>
                <a:effectLst>
                  <a:outerShdw blurRad="50800" dist="38100" dir="2700000" algn="tl" rotWithShape="0">
                    <a:schemeClr val="bg1">
                      <a:alpha val="40000"/>
                    </a:schemeClr>
                  </a:outerShdw>
                </a:effectLst>
                <a:latin typeface="ContusTEEMed" pitchFamily="2" charset="0"/>
              </a:rPr>
              <a:t>Damian</a:t>
            </a:r>
            <a:r>
              <a:rPr kumimoji="0" lang="sk-SK" sz="2800" b="1" i="0" u="none" strike="noStrike" kern="1200" cap="none" spc="0" normalizeH="0" baseline="0" noProof="0">
                <a:ln w="19050">
                  <a:solidFill>
                    <a:schemeClr val="tx1">
                      <a:alpha val="60000"/>
                    </a:schemeClr>
                  </a:solidFill>
                </a:ln>
                <a:solidFill>
                  <a:schemeClr val="accent6">
                    <a:lumMod val="75000"/>
                  </a:schemeClr>
                </a:solidFill>
                <a:effectLst>
                  <a:outerShdw blurRad="50800" dist="38100" dir="2700000" algn="tl" rotWithShape="0">
                    <a:schemeClr val="bg1">
                      <a:alpha val="40000"/>
                    </a:schemeClr>
                  </a:outerShdw>
                </a:effectLst>
                <a:uLnTx/>
                <a:uFillTx/>
                <a:latin typeface="ContusTEEMed" pitchFamily="2" charset="0"/>
              </a:rPr>
              <a:t>, Dennis, Steve</a:t>
            </a:r>
            <a:endParaRPr kumimoji="0" lang="sk-SK" sz="2800" b="1" i="0" u="none" strike="noStrike" kern="1200" cap="none" spc="0" normalizeH="0" baseline="0" noProof="0" dirty="0">
              <a:ln w="19050">
                <a:solidFill>
                  <a:schemeClr val="tx1">
                    <a:alpha val="60000"/>
                  </a:schemeClr>
                </a:solidFill>
              </a:ln>
              <a:solidFill>
                <a:schemeClr val="accent6">
                  <a:lumMod val="75000"/>
                </a:schemeClr>
              </a:solidFill>
              <a:effectLst>
                <a:outerShdw blurRad="50800" dist="38100" dir="2700000" algn="tl" rotWithShape="0">
                  <a:schemeClr val="bg1">
                    <a:alpha val="40000"/>
                  </a:schemeClr>
                </a:outerShdw>
              </a:effectLst>
              <a:uLnTx/>
              <a:uFillTx/>
              <a:latin typeface="ContusTEEMed" pitchFamily="2" charset="0"/>
            </a:endParaRPr>
          </a:p>
        </p:txBody>
      </p:sp>
      <p:pic>
        <p:nvPicPr>
          <p:cNvPr id="12" name="Foto 2b">
            <a:extLst>
              <a:ext uri="{FF2B5EF4-FFF2-40B4-BE49-F238E27FC236}">
                <a16:creationId xmlns:a16="http://schemas.microsoft.com/office/drawing/2014/main" id="{7C51C84E-30EE-CAA3-19B9-D652460B7147}"/>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rot="900000">
            <a:off x="9111600" y="3960000"/>
            <a:ext cx="3929599" cy="2210400"/>
          </a:xfrm>
          <a:prstGeom prst="rect">
            <a:avLst/>
          </a:prstGeom>
          <a:solidFill>
            <a:srgbClr val="FFFFFF">
              <a:shade val="85000"/>
            </a:srgbClr>
          </a:solidFill>
          <a:ln w="60325" cap="sq">
            <a:solidFill>
              <a:schemeClr val="bg1"/>
            </a:solidFill>
            <a:miter lim="800000"/>
          </a:ln>
          <a:effectLst>
            <a:outerShdw blurRad="50800" dist="63500" dir="2700000" algn="tl" rotWithShape="0">
              <a:prstClr val="black">
                <a:alpha val="60000"/>
              </a:prstClr>
            </a:outerShdw>
          </a:effectLst>
          <a:scene3d>
            <a:camera prst="orthographicFront"/>
            <a:lightRig rig="twoPt" dir="t">
              <a:rot lat="0" lon="0" rev="7200000"/>
            </a:lightRig>
          </a:scene3d>
          <a:sp3d>
            <a:bevelT w="25400" h="19050"/>
            <a:contourClr>
              <a:srgbClr val="FFFFFF"/>
            </a:contourClr>
          </a:sp3d>
        </p:spPr>
      </p:pic>
      <p:pic>
        <p:nvPicPr>
          <p:cNvPr id="15" name="Foto 2a">
            <a:extLst>
              <a:ext uri="{FF2B5EF4-FFF2-40B4-BE49-F238E27FC236}">
                <a16:creationId xmlns:a16="http://schemas.microsoft.com/office/drawing/2014/main" id="{04E575A1-39E0-1233-AC43-CA99E1A25B07}"/>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rot="-900000">
            <a:off x="2232000" y="3960000"/>
            <a:ext cx="3929600" cy="2210400"/>
          </a:xfrm>
          <a:prstGeom prst="rect">
            <a:avLst/>
          </a:prstGeom>
          <a:solidFill>
            <a:srgbClr val="FFFFFF">
              <a:shade val="85000"/>
            </a:srgbClr>
          </a:solidFill>
          <a:ln w="60325" cap="sq">
            <a:solidFill>
              <a:schemeClr val="bg1"/>
            </a:solidFill>
            <a:miter lim="800000"/>
          </a:ln>
          <a:effectLst>
            <a:outerShdw blurRad="50800" dist="63500" dir="2700000" algn="tl" rotWithShape="0">
              <a:prstClr val="black">
                <a:alpha val="60000"/>
              </a:prstClr>
            </a:outerShdw>
          </a:effectLst>
          <a:scene3d>
            <a:camera prst="orthographicFront"/>
            <a:lightRig rig="twoPt" dir="t">
              <a:rot lat="0" lon="0" rev="7200000"/>
            </a:lightRig>
          </a:scene3d>
          <a:sp3d>
            <a:bevelT w="25400" h="19050"/>
            <a:contourClr>
              <a:srgbClr val="FFFFFF"/>
            </a:contourClr>
          </a:sp3d>
        </p:spPr>
      </p:pic>
      <p:pic>
        <p:nvPicPr>
          <p:cNvPr id="13" name="Foto 1">
            <a:extLst>
              <a:ext uri="{FF2B5EF4-FFF2-40B4-BE49-F238E27FC236}">
                <a16:creationId xmlns:a16="http://schemas.microsoft.com/office/drawing/2014/main" id="{C300FA3B-CF28-6711-3BE6-D2005D1E21E8}"/>
              </a:ext>
            </a:extLst>
          </p:cNvPr>
          <p:cNvPicPr>
            <a:picLocks noChangeAspect="1"/>
          </p:cNvPicPr>
          <p:nvPr/>
        </p:nvPicPr>
        <p:blipFill>
          <a:blip r:embed="rId7">
            <a:extLst>
              <a:ext uri="{28A0092B-C50C-407E-A947-70E740481C1C}">
                <a14:useLocalDpi xmlns:a14="http://schemas.microsoft.com/office/drawing/2010/main" val="0"/>
              </a:ext>
            </a:extLst>
          </a:blip>
          <a:srcRect/>
          <a:stretch/>
        </p:blipFill>
        <p:spPr>
          <a:xfrm>
            <a:off x="5655600" y="2952000"/>
            <a:ext cx="3929600" cy="2210400"/>
          </a:xfrm>
          <a:prstGeom prst="rect">
            <a:avLst/>
          </a:prstGeom>
          <a:solidFill>
            <a:srgbClr val="FFFFFF">
              <a:shade val="85000"/>
            </a:srgbClr>
          </a:solidFill>
          <a:ln w="60325" cap="sq">
            <a:solidFill>
              <a:schemeClr val="bg1"/>
            </a:solidFill>
            <a:miter lim="800000"/>
          </a:ln>
          <a:effectLst>
            <a:outerShdw blurRad="50800" dist="63500" dir="2700000" algn="tl" rotWithShape="0">
              <a:prstClr val="black">
                <a:alpha val="60000"/>
              </a:prst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val="579851256"/>
      </p:ext>
    </p:extLst>
  </p:cSld>
  <p:clrMapOvr>
    <a:masterClrMapping/>
  </p:clrMapOvr>
  <mc:AlternateContent xmlns:mc="http://schemas.openxmlformats.org/markup-compatibility/2006" xmlns:p14="http://schemas.microsoft.com/office/powerpoint/2010/main">
    <mc:Choice Requires="p14">
      <p:transition spd="slow" p14:dur="2000" advClick="0" advTm="22000">
        <p:fade/>
        <p:sndAc>
          <p:stSnd loop="1">
            <p:snd r:embed="rId3" name="Alexandros Bazanis - Greek Traditional.wav"/>
          </p:stSnd>
        </p:sndAc>
      </p:transition>
    </mc:Choice>
    <mc:Fallback xmlns="">
      <p:transition spd="slow" advClick="0" advTm="22000">
        <p:fade/>
        <p:sndAc>
          <p:stSnd loop="1">
            <p:snd r:embed="rId8" name="Alexandros Bazanis - Greek Traditional.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up)">
                                      <p:cBhvr>
                                        <p:cTn id="7" dur="1500"/>
                                        <p:tgtEl>
                                          <p:spTgt spid="4"/>
                                        </p:tgtEl>
                                      </p:cBhvr>
                                    </p:animEffect>
                                  </p:childTnLst>
                                </p:cTn>
                              </p:par>
                            </p:childTnLst>
                          </p:cTn>
                        </p:par>
                        <p:par>
                          <p:cTn id="8" fill="hold">
                            <p:stCondLst>
                              <p:cond delay="1500"/>
                            </p:stCondLst>
                            <p:childTnLst>
                              <p:par>
                                <p:cTn id="9" presetID="42" presetClass="entr" presetSubtype="0" fill="hold" nodeType="afterEffect">
                                  <p:stCondLst>
                                    <p:cond delay="0"/>
                                  </p:stCondLst>
                                  <p:childTnLst>
                                    <p:set>
                                      <p:cBhvr>
                                        <p:cTn id="10" dur="1" fill="hold">
                                          <p:stCondLst>
                                            <p:cond delay="0"/>
                                          </p:stCondLst>
                                        </p:cTn>
                                        <p:tgtEl>
                                          <p:spTgt spid="13"/>
                                        </p:tgtEl>
                                        <p:attrNameLst>
                                          <p:attrName>style.visibility</p:attrName>
                                        </p:attrNameLst>
                                      </p:cBhvr>
                                      <p:to>
                                        <p:strVal val="visible"/>
                                      </p:to>
                                    </p:set>
                                    <p:animEffect transition="in" filter="fade">
                                      <p:cBhvr>
                                        <p:cTn id="11" dur="2000"/>
                                        <p:tgtEl>
                                          <p:spTgt spid="13"/>
                                        </p:tgtEl>
                                      </p:cBhvr>
                                    </p:animEffect>
                                    <p:anim calcmode="lin" valueType="num">
                                      <p:cBhvr>
                                        <p:cTn id="12" dur="2000" fill="hold"/>
                                        <p:tgtEl>
                                          <p:spTgt spid="13"/>
                                        </p:tgtEl>
                                        <p:attrNameLst>
                                          <p:attrName>ppt_x</p:attrName>
                                        </p:attrNameLst>
                                      </p:cBhvr>
                                      <p:tavLst>
                                        <p:tav tm="0">
                                          <p:val>
                                            <p:strVal val="#ppt_x"/>
                                          </p:val>
                                        </p:tav>
                                        <p:tav tm="100000">
                                          <p:val>
                                            <p:strVal val="#ppt_x"/>
                                          </p:val>
                                        </p:tav>
                                      </p:tavLst>
                                    </p:anim>
                                    <p:anim calcmode="lin" valueType="num">
                                      <p:cBhvr>
                                        <p:cTn id="13" dur="2000" fill="hold"/>
                                        <p:tgtEl>
                                          <p:spTgt spid="13"/>
                                        </p:tgtEl>
                                        <p:attrNameLst>
                                          <p:attrName>ppt_y</p:attrName>
                                        </p:attrNameLst>
                                      </p:cBhvr>
                                      <p:tavLst>
                                        <p:tav tm="0">
                                          <p:val>
                                            <p:strVal val="#ppt_y+.1"/>
                                          </p:val>
                                        </p:tav>
                                        <p:tav tm="100000">
                                          <p:val>
                                            <p:strVal val="#ppt_y"/>
                                          </p:val>
                                        </p:tav>
                                      </p:tavLst>
                                    </p:anim>
                                  </p:childTnLst>
                                </p:cTn>
                              </p:par>
                              <p:par>
                                <p:cTn id="14" presetID="53" presetClass="entr" presetSubtype="528" fill="hold" nodeType="withEffect">
                                  <p:stCondLst>
                                    <p:cond delay="1000"/>
                                  </p:stCondLst>
                                  <p:childTnLst>
                                    <p:set>
                                      <p:cBhvr>
                                        <p:cTn id="15" dur="1" fill="hold">
                                          <p:stCondLst>
                                            <p:cond delay="0"/>
                                          </p:stCondLst>
                                        </p:cTn>
                                        <p:tgtEl>
                                          <p:spTgt spid="15"/>
                                        </p:tgtEl>
                                        <p:attrNameLst>
                                          <p:attrName>style.visibility</p:attrName>
                                        </p:attrNameLst>
                                      </p:cBhvr>
                                      <p:to>
                                        <p:strVal val="visible"/>
                                      </p:to>
                                    </p:set>
                                    <p:anim calcmode="lin" valueType="num">
                                      <p:cBhvr>
                                        <p:cTn id="16" dur="2500" fill="hold"/>
                                        <p:tgtEl>
                                          <p:spTgt spid="15"/>
                                        </p:tgtEl>
                                        <p:attrNameLst>
                                          <p:attrName>ppt_w</p:attrName>
                                        </p:attrNameLst>
                                      </p:cBhvr>
                                      <p:tavLst>
                                        <p:tav tm="0">
                                          <p:val>
                                            <p:fltVal val="0"/>
                                          </p:val>
                                        </p:tav>
                                        <p:tav tm="100000">
                                          <p:val>
                                            <p:strVal val="#ppt_w"/>
                                          </p:val>
                                        </p:tav>
                                      </p:tavLst>
                                    </p:anim>
                                    <p:anim calcmode="lin" valueType="num">
                                      <p:cBhvr>
                                        <p:cTn id="17" dur="2500" fill="hold"/>
                                        <p:tgtEl>
                                          <p:spTgt spid="15"/>
                                        </p:tgtEl>
                                        <p:attrNameLst>
                                          <p:attrName>ppt_h</p:attrName>
                                        </p:attrNameLst>
                                      </p:cBhvr>
                                      <p:tavLst>
                                        <p:tav tm="0">
                                          <p:val>
                                            <p:fltVal val="0"/>
                                          </p:val>
                                        </p:tav>
                                        <p:tav tm="100000">
                                          <p:val>
                                            <p:strVal val="#ppt_h"/>
                                          </p:val>
                                        </p:tav>
                                      </p:tavLst>
                                    </p:anim>
                                    <p:animEffect transition="in" filter="fade">
                                      <p:cBhvr>
                                        <p:cTn id="18" dur="2500"/>
                                        <p:tgtEl>
                                          <p:spTgt spid="15"/>
                                        </p:tgtEl>
                                      </p:cBhvr>
                                    </p:animEffect>
                                    <p:anim calcmode="lin" valueType="num">
                                      <p:cBhvr>
                                        <p:cTn id="19" dur="2500" fill="hold"/>
                                        <p:tgtEl>
                                          <p:spTgt spid="15"/>
                                        </p:tgtEl>
                                        <p:attrNameLst>
                                          <p:attrName>ppt_x</p:attrName>
                                        </p:attrNameLst>
                                      </p:cBhvr>
                                      <p:tavLst>
                                        <p:tav tm="0">
                                          <p:val>
                                            <p:fltVal val="0.5"/>
                                          </p:val>
                                        </p:tav>
                                        <p:tav tm="100000">
                                          <p:val>
                                            <p:strVal val="#ppt_x"/>
                                          </p:val>
                                        </p:tav>
                                      </p:tavLst>
                                    </p:anim>
                                    <p:anim calcmode="lin" valueType="num">
                                      <p:cBhvr>
                                        <p:cTn id="20" dur="2500" fill="hold"/>
                                        <p:tgtEl>
                                          <p:spTgt spid="15"/>
                                        </p:tgtEl>
                                        <p:attrNameLst>
                                          <p:attrName>ppt_y</p:attrName>
                                        </p:attrNameLst>
                                      </p:cBhvr>
                                      <p:tavLst>
                                        <p:tav tm="0">
                                          <p:val>
                                            <p:fltVal val="0.5"/>
                                          </p:val>
                                        </p:tav>
                                        <p:tav tm="100000">
                                          <p:val>
                                            <p:strVal val="#ppt_y"/>
                                          </p:val>
                                        </p:tav>
                                      </p:tavLst>
                                    </p:anim>
                                  </p:childTnLst>
                                </p:cTn>
                              </p:par>
                              <p:par>
                                <p:cTn id="21" presetID="53" presetClass="entr" presetSubtype="528" fill="hold" nodeType="withEffect">
                                  <p:stCondLst>
                                    <p:cond delay="1000"/>
                                  </p:stCondLst>
                                  <p:childTnLst>
                                    <p:set>
                                      <p:cBhvr>
                                        <p:cTn id="22" dur="1" fill="hold">
                                          <p:stCondLst>
                                            <p:cond delay="0"/>
                                          </p:stCondLst>
                                        </p:cTn>
                                        <p:tgtEl>
                                          <p:spTgt spid="12"/>
                                        </p:tgtEl>
                                        <p:attrNameLst>
                                          <p:attrName>style.visibility</p:attrName>
                                        </p:attrNameLst>
                                      </p:cBhvr>
                                      <p:to>
                                        <p:strVal val="visible"/>
                                      </p:to>
                                    </p:set>
                                    <p:anim calcmode="lin" valueType="num">
                                      <p:cBhvr>
                                        <p:cTn id="23" dur="2500" fill="hold"/>
                                        <p:tgtEl>
                                          <p:spTgt spid="12"/>
                                        </p:tgtEl>
                                        <p:attrNameLst>
                                          <p:attrName>ppt_w</p:attrName>
                                        </p:attrNameLst>
                                      </p:cBhvr>
                                      <p:tavLst>
                                        <p:tav tm="0">
                                          <p:val>
                                            <p:fltVal val="0"/>
                                          </p:val>
                                        </p:tav>
                                        <p:tav tm="100000">
                                          <p:val>
                                            <p:strVal val="#ppt_w"/>
                                          </p:val>
                                        </p:tav>
                                      </p:tavLst>
                                    </p:anim>
                                    <p:anim calcmode="lin" valueType="num">
                                      <p:cBhvr>
                                        <p:cTn id="24" dur="2500" fill="hold"/>
                                        <p:tgtEl>
                                          <p:spTgt spid="12"/>
                                        </p:tgtEl>
                                        <p:attrNameLst>
                                          <p:attrName>ppt_h</p:attrName>
                                        </p:attrNameLst>
                                      </p:cBhvr>
                                      <p:tavLst>
                                        <p:tav tm="0">
                                          <p:val>
                                            <p:fltVal val="0"/>
                                          </p:val>
                                        </p:tav>
                                        <p:tav tm="100000">
                                          <p:val>
                                            <p:strVal val="#ppt_h"/>
                                          </p:val>
                                        </p:tav>
                                      </p:tavLst>
                                    </p:anim>
                                    <p:animEffect transition="in" filter="fade">
                                      <p:cBhvr>
                                        <p:cTn id="25" dur="2500"/>
                                        <p:tgtEl>
                                          <p:spTgt spid="12"/>
                                        </p:tgtEl>
                                      </p:cBhvr>
                                    </p:animEffect>
                                    <p:anim calcmode="lin" valueType="num">
                                      <p:cBhvr>
                                        <p:cTn id="26" dur="2500" fill="hold"/>
                                        <p:tgtEl>
                                          <p:spTgt spid="12"/>
                                        </p:tgtEl>
                                        <p:attrNameLst>
                                          <p:attrName>ppt_x</p:attrName>
                                        </p:attrNameLst>
                                      </p:cBhvr>
                                      <p:tavLst>
                                        <p:tav tm="0">
                                          <p:val>
                                            <p:fltVal val="0.5"/>
                                          </p:val>
                                        </p:tav>
                                        <p:tav tm="100000">
                                          <p:val>
                                            <p:strVal val="#ppt_x"/>
                                          </p:val>
                                        </p:tav>
                                      </p:tavLst>
                                    </p:anim>
                                    <p:anim calcmode="lin" valueType="num">
                                      <p:cBhvr>
                                        <p:cTn id="27" dur="2500" fill="hold"/>
                                        <p:tgtEl>
                                          <p:spTgt spid="12"/>
                                        </p:tgtEl>
                                        <p:attrNameLst>
                                          <p:attrName>ppt_y</p:attrName>
                                        </p:attrNameLst>
                                      </p:cBhvr>
                                      <p:tavLst>
                                        <p:tav tm="0">
                                          <p:val>
                                            <p:fltVal val="0.5"/>
                                          </p:val>
                                        </p:tav>
                                        <p:tav tm="100000">
                                          <p:val>
                                            <p:strVal val="#ppt_y"/>
                                          </p:val>
                                        </p:tav>
                                      </p:tavLst>
                                    </p:anim>
                                  </p:childTnLst>
                                </p:cTn>
                              </p:par>
                            </p:childTnLst>
                          </p:cTn>
                        </p:par>
                        <p:par>
                          <p:cTn id="28" fill="hold">
                            <p:stCondLst>
                              <p:cond delay="5000"/>
                            </p:stCondLst>
                            <p:childTnLst>
                              <p:par>
                                <p:cTn id="29" presetID="42" presetClass="entr" presetSubtype="0" fill="hold" grpId="0" nodeType="afterEffect">
                                  <p:stCondLst>
                                    <p:cond delay="500"/>
                                  </p:stCondLst>
                                  <p:childTnLst>
                                    <p:set>
                                      <p:cBhvr>
                                        <p:cTn id="30" dur="1" fill="hold">
                                          <p:stCondLst>
                                            <p:cond delay="0"/>
                                          </p:stCondLst>
                                        </p:cTn>
                                        <p:tgtEl>
                                          <p:spTgt spid="3"/>
                                        </p:tgtEl>
                                        <p:attrNameLst>
                                          <p:attrName>style.visibility</p:attrName>
                                        </p:attrNameLst>
                                      </p:cBhvr>
                                      <p:to>
                                        <p:strVal val="visible"/>
                                      </p:to>
                                    </p:set>
                                    <p:animEffect transition="in" filter="fade">
                                      <p:cBhvr>
                                        <p:cTn id="31" dur="1500"/>
                                        <p:tgtEl>
                                          <p:spTgt spid="3"/>
                                        </p:tgtEl>
                                      </p:cBhvr>
                                    </p:animEffect>
                                    <p:anim calcmode="lin" valueType="num">
                                      <p:cBhvr>
                                        <p:cTn id="32" dur="1500" fill="hold"/>
                                        <p:tgtEl>
                                          <p:spTgt spid="3"/>
                                        </p:tgtEl>
                                        <p:attrNameLst>
                                          <p:attrName>ppt_x</p:attrName>
                                        </p:attrNameLst>
                                      </p:cBhvr>
                                      <p:tavLst>
                                        <p:tav tm="0">
                                          <p:val>
                                            <p:strVal val="#ppt_x"/>
                                          </p:val>
                                        </p:tav>
                                        <p:tav tm="100000">
                                          <p:val>
                                            <p:strVal val="#ppt_x"/>
                                          </p:val>
                                        </p:tav>
                                      </p:tavLst>
                                    </p:anim>
                                    <p:anim calcmode="lin" valueType="num">
                                      <p:cBhvr>
                                        <p:cTn id="33" dur="1500" fill="hold"/>
                                        <p:tgtEl>
                                          <p:spTgt spid="3"/>
                                        </p:tgtEl>
                                        <p:attrNameLst>
                                          <p:attrName>ppt_y</p:attrName>
                                        </p:attrNameLst>
                                      </p:cBhvr>
                                      <p:tavLst>
                                        <p:tav tm="0">
                                          <p:val>
                                            <p:strVal val="#ppt_y+.1"/>
                                          </p:val>
                                        </p:tav>
                                        <p:tav tm="100000">
                                          <p:val>
                                            <p:strVal val="#ppt_y"/>
                                          </p:val>
                                        </p:tav>
                                      </p:tavLst>
                                    </p:anim>
                                  </p:childTnLst>
                                </p:cTn>
                              </p:par>
                            </p:childTnLst>
                          </p:cTn>
                        </p:par>
                        <p:par>
                          <p:cTn id="34" fill="hold">
                            <p:stCondLst>
                              <p:cond delay="7000"/>
                            </p:stCondLst>
                            <p:childTnLst>
                              <p:par>
                                <p:cTn id="35" presetID="53" presetClass="entr" presetSubtype="16" fill="hold" grpId="0" nodeType="afterEffect">
                                  <p:stCondLst>
                                    <p:cond delay="500"/>
                                  </p:stCondLst>
                                  <p:childTnLst>
                                    <p:set>
                                      <p:cBhvr>
                                        <p:cTn id="36" dur="1" fill="hold">
                                          <p:stCondLst>
                                            <p:cond delay="0"/>
                                          </p:stCondLst>
                                        </p:cTn>
                                        <p:tgtEl>
                                          <p:spTgt spid="9"/>
                                        </p:tgtEl>
                                        <p:attrNameLst>
                                          <p:attrName>style.visibility</p:attrName>
                                        </p:attrNameLst>
                                      </p:cBhvr>
                                      <p:to>
                                        <p:strVal val="visible"/>
                                      </p:to>
                                    </p:set>
                                    <p:anim calcmode="lin" valueType="num">
                                      <p:cBhvr>
                                        <p:cTn id="37" dur="1500" fill="hold"/>
                                        <p:tgtEl>
                                          <p:spTgt spid="9"/>
                                        </p:tgtEl>
                                        <p:attrNameLst>
                                          <p:attrName>ppt_w</p:attrName>
                                        </p:attrNameLst>
                                      </p:cBhvr>
                                      <p:tavLst>
                                        <p:tav tm="0">
                                          <p:val>
                                            <p:fltVal val="0"/>
                                          </p:val>
                                        </p:tav>
                                        <p:tav tm="100000">
                                          <p:val>
                                            <p:strVal val="#ppt_w"/>
                                          </p:val>
                                        </p:tav>
                                      </p:tavLst>
                                    </p:anim>
                                    <p:anim calcmode="lin" valueType="num">
                                      <p:cBhvr>
                                        <p:cTn id="38" dur="1500" fill="hold"/>
                                        <p:tgtEl>
                                          <p:spTgt spid="9"/>
                                        </p:tgtEl>
                                        <p:attrNameLst>
                                          <p:attrName>ppt_h</p:attrName>
                                        </p:attrNameLst>
                                      </p:cBhvr>
                                      <p:tavLst>
                                        <p:tav tm="0">
                                          <p:val>
                                            <p:fltVal val="0"/>
                                          </p:val>
                                        </p:tav>
                                        <p:tav tm="100000">
                                          <p:val>
                                            <p:strVal val="#ppt_h"/>
                                          </p:val>
                                        </p:tav>
                                      </p:tavLst>
                                    </p:anim>
                                    <p:animEffect transition="in" filter="fade">
                                      <p:cBhvr>
                                        <p:cTn id="39" dur="1500"/>
                                        <p:tgtEl>
                                          <p:spTgt spid="9"/>
                                        </p:tgtEl>
                                      </p:cBhvr>
                                    </p:animEffect>
                                  </p:childTnLst>
                                </p:cTn>
                              </p:par>
                            </p:childTnLst>
                          </p:cTn>
                        </p:par>
                        <p:par>
                          <p:cTn id="40" fill="hold">
                            <p:stCondLst>
                              <p:cond delay="9000"/>
                            </p:stCondLst>
                            <p:childTnLst>
                              <p:par>
                                <p:cTn id="41" presetID="10" presetClass="exit" presetSubtype="0" fill="hold" grpId="0" nodeType="afterEffect">
                                  <p:stCondLst>
                                    <p:cond delay="1000"/>
                                  </p:stCondLst>
                                  <p:iterate type="lt">
                                    <p:tmPct val="0"/>
                                  </p:iterate>
                                  <p:childTnLst>
                                    <p:animEffect transition="out" filter="fade">
                                      <p:cBhvr>
                                        <p:cTn id="42" dur="1000"/>
                                        <p:tgtEl>
                                          <p:spTgt spid="7">
                                            <p:txEl>
                                              <p:pRg st="0" end="0"/>
                                            </p:txEl>
                                          </p:spTgt>
                                        </p:tgtEl>
                                      </p:cBhvr>
                                    </p:animEffect>
                                    <p:set>
                                      <p:cBhvr>
                                        <p:cTn id="43" dur="1" fill="hold">
                                          <p:stCondLst>
                                            <p:cond delay="999"/>
                                          </p:stCondLst>
                                        </p:cTn>
                                        <p:tgtEl>
                                          <p:spTgt spid="7">
                                            <p:txEl>
                                              <p:pRg st="0" end="0"/>
                                            </p:txEl>
                                          </p:spTgt>
                                        </p:tgtEl>
                                        <p:attrNameLst>
                                          <p:attrName>style.visibility</p:attrName>
                                        </p:attrNameLst>
                                      </p:cBhvr>
                                      <p:to>
                                        <p:strVal val="hidden"/>
                                      </p:to>
                                    </p:set>
                                  </p:childTnLst>
                                </p:cTn>
                              </p:par>
                            </p:childTnLst>
                          </p:cTn>
                        </p:par>
                        <p:par>
                          <p:cTn id="44" fill="hold">
                            <p:stCondLst>
                              <p:cond delay="11000"/>
                            </p:stCondLst>
                            <p:childTnLst>
                              <p:par>
                                <p:cTn id="45" presetID="1" presetClass="entr" presetSubtype="0" fill="hold" grpId="0" nodeType="afterEffect">
                                  <p:stCondLst>
                                    <p:cond delay="0"/>
                                  </p:stCondLst>
                                  <p:iterate type="lt">
                                    <p:tmAbs val="300"/>
                                  </p:iterate>
                                  <p:childTnLst>
                                    <p:set>
                                      <p:cBhvr>
                                        <p:cTn id="46" dur="1" fill="hold">
                                          <p:stCondLst>
                                            <p:cond delay="0"/>
                                          </p:stCondLst>
                                        </p:cTn>
                                        <p:tgtEl>
                                          <p:spTgt spid="17"/>
                                        </p:tgtEl>
                                        <p:attrNameLst>
                                          <p:attrName>style.visibility</p:attrName>
                                        </p:attrNameLst>
                                      </p:cBhvr>
                                      <p:to>
                                        <p:strVal val="visible"/>
                                      </p:to>
                                    </p:set>
                                  </p:childTnLst>
                                </p:cTn>
                              </p:par>
                            </p:childTnLst>
                          </p:cTn>
                        </p:par>
                        <p:par>
                          <p:cTn id="47" fill="hold">
                            <p:stCondLst>
                              <p:cond delay="15501"/>
                            </p:stCondLst>
                            <p:childTnLst>
                              <p:par>
                                <p:cTn id="48" presetID="10" presetClass="exit" presetSubtype="0" fill="hold" grpId="1" nodeType="afterEffect">
                                  <p:stCondLst>
                                    <p:cond delay="1000"/>
                                  </p:stCondLst>
                                  <p:iterate type="lt">
                                    <p:tmPct val="0"/>
                                  </p:iterate>
                                  <p:childTnLst>
                                    <p:animEffect transition="out" filter="fade">
                                      <p:cBhvr>
                                        <p:cTn id="49" dur="1000"/>
                                        <p:tgtEl>
                                          <p:spTgt spid="17"/>
                                        </p:tgtEl>
                                      </p:cBhvr>
                                    </p:animEffect>
                                    <p:set>
                                      <p:cBhvr>
                                        <p:cTn id="50" dur="1" fill="hold">
                                          <p:stCondLst>
                                            <p:cond delay="999"/>
                                          </p:stCondLst>
                                        </p:cTn>
                                        <p:tgtEl>
                                          <p:spTgt spid="17"/>
                                        </p:tgtEl>
                                        <p:attrNameLst>
                                          <p:attrName>style.visibility</p:attrName>
                                        </p:attrNameLst>
                                      </p:cBhvr>
                                      <p:to>
                                        <p:strVal val="hidden"/>
                                      </p:to>
                                    </p:set>
                                  </p:childTnLst>
                                </p:cTn>
                              </p:par>
                            </p:childTnLst>
                          </p:cTn>
                        </p:par>
                        <p:par>
                          <p:cTn id="51" fill="hold">
                            <p:stCondLst>
                              <p:cond delay="17501"/>
                            </p:stCondLst>
                            <p:childTnLst>
                              <p:par>
                                <p:cTn id="52" presetID="1" presetClass="entr" presetSubtype="0" fill="hold" grpId="0" nodeType="afterEffect">
                                  <p:stCondLst>
                                    <p:cond delay="0"/>
                                  </p:stCondLst>
                                  <p:iterate type="lt">
                                    <p:tmAbs val="300"/>
                                  </p:iterate>
                                  <p:childTnLst>
                                    <p:set>
                                      <p:cBhvr>
                                        <p:cTn id="53" dur="1" fill="hold">
                                          <p:stCondLst>
                                            <p:cond delay="0"/>
                                          </p:stCondLst>
                                        </p:cTn>
                                        <p:tgtEl>
                                          <p:spTgt spid="1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p:bldP spid="17" grpId="0"/>
      <p:bldP spid="17" grpId="1"/>
      <p:bldP spid="7" grpId="0" build="allAtOnce"/>
      <p:bldP spid="4" grpId="0" animBg="1"/>
      <p:bldP spid="9" grpId="0" animBg="1"/>
      <p:bldP spid="3"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15" name="Rám">
            <a:extLst>
              <a:ext uri="{FF2B5EF4-FFF2-40B4-BE49-F238E27FC236}">
                <a16:creationId xmlns:a16="http://schemas.microsoft.com/office/drawing/2014/main" id="{5CE5986D-FC6E-3956-7F94-1EF810440C2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4"/>
            <a:ext cx="15240007" cy="8572504"/>
          </a:xfrm>
          <a:prstGeom prst="rect">
            <a:avLst/>
          </a:prstGeom>
        </p:spPr>
      </p:pic>
      <p:sp>
        <p:nvSpPr>
          <p:cNvPr id="16" name="Krajina">
            <a:extLst>
              <a:ext uri="{FF2B5EF4-FFF2-40B4-BE49-F238E27FC236}">
                <a16:creationId xmlns:a16="http://schemas.microsoft.com/office/drawing/2014/main" id="{B3007008-254A-4C29-9D1C-66A9E5E6B6A1}"/>
              </a:ext>
            </a:extLst>
          </p:cNvPr>
          <p:cNvSpPr txBox="1"/>
          <p:nvPr/>
        </p:nvSpPr>
        <p:spPr>
          <a:xfrm>
            <a:off x="4815984" y="6583534"/>
            <a:ext cx="5608026" cy="1015663"/>
          </a:xfrm>
          <a:prstGeom prst="rect">
            <a:avLst/>
          </a:prstGeom>
          <a:noFill/>
          <a:effectLst>
            <a:glow>
              <a:schemeClr val="accent1">
                <a:alpha val="40000"/>
              </a:schemeClr>
            </a:glow>
          </a:effectLst>
          <a:scene3d>
            <a:camera prst="orthographicFront"/>
            <a:lightRig rig="sunset" dir="t"/>
          </a:scene3d>
          <a:sp3d prstMaterial="matte"/>
        </p:spPr>
        <p:txBody>
          <a:bodyPr wrap="square" rtlCol="0">
            <a:prstTxWarp prst="textDeflate">
              <a:avLst/>
            </a:prstTxWarp>
            <a:spAutoFit/>
          </a:bodyPr>
          <a:lstStyle/>
          <a:p>
            <a:pPr marL="0" marR="0" lvl="0" indent="0" algn="ctr" defTabSz="510578" rtl="0" eaLnBrk="1" fontAlgn="auto" latinLnBrk="0" hangingPunct="1">
              <a:lnSpc>
                <a:spcPct val="100000"/>
              </a:lnSpc>
              <a:spcBef>
                <a:spcPts val="0"/>
              </a:spcBef>
              <a:spcAft>
                <a:spcPts val="0"/>
              </a:spcAft>
              <a:buClrTx/>
              <a:buSzTx/>
              <a:buFontTx/>
              <a:buNone/>
              <a:tabLst/>
              <a:defRPr/>
            </a:pPr>
            <a:r>
              <a:rPr lang="sk-SK" sz="6000" b="1">
                <a:ln w="12700">
                  <a:solidFill>
                    <a:schemeClr val="tx1">
                      <a:alpha val="50000"/>
                    </a:schemeClr>
                  </a:solidFill>
                  <a:prstDash val="solid"/>
                </a:ln>
                <a:solidFill>
                  <a:schemeClr val="accent5">
                    <a:lumMod val="75000"/>
                  </a:schemeClr>
                </a:solidFill>
                <a:effectLst>
                  <a:glow rad="546100">
                    <a:schemeClr val="bg1">
                      <a:lumMod val="85000"/>
                    </a:schemeClr>
                  </a:glow>
                  <a:outerShdw blurRad="50800" dist="38100" dir="2700000" algn="tl" rotWithShape="0">
                    <a:prstClr val="black">
                      <a:alpha val="80000"/>
                    </a:prstClr>
                  </a:outerShdw>
                </a:effectLst>
                <a:latin typeface="ContusTEEMed" pitchFamily="2" charset="0"/>
              </a:rPr>
              <a:t>GREECE</a:t>
            </a:r>
            <a:endParaRPr lang="sk-SK" sz="6000" b="1" dirty="0">
              <a:ln w="12700">
                <a:solidFill>
                  <a:schemeClr val="tx1">
                    <a:alpha val="50000"/>
                  </a:schemeClr>
                </a:solidFill>
                <a:prstDash val="solid"/>
              </a:ln>
              <a:solidFill>
                <a:schemeClr val="accent5">
                  <a:lumMod val="75000"/>
                </a:schemeClr>
              </a:solidFill>
              <a:effectLst>
                <a:glow rad="546100">
                  <a:schemeClr val="bg1">
                    <a:lumMod val="85000"/>
                  </a:schemeClr>
                </a:glow>
                <a:outerShdw blurRad="50800" dist="38100" dir="2700000" algn="tl" rotWithShape="0">
                  <a:prstClr val="black">
                    <a:alpha val="80000"/>
                  </a:prstClr>
                </a:outerShdw>
              </a:effectLst>
              <a:latin typeface="ContusTEEMed" pitchFamily="2" charset="0"/>
            </a:endParaRPr>
          </a:p>
        </p:txBody>
      </p:sp>
      <p:sp>
        <p:nvSpPr>
          <p:cNvPr id="13" name="Miesto">
            <a:extLst>
              <a:ext uri="{FF2B5EF4-FFF2-40B4-BE49-F238E27FC236}">
                <a16:creationId xmlns:a16="http://schemas.microsoft.com/office/drawing/2014/main" id="{D4312095-C7C5-43FB-BB74-12511973591D}"/>
              </a:ext>
            </a:extLst>
          </p:cNvPr>
          <p:cNvSpPr txBox="1"/>
          <p:nvPr/>
        </p:nvSpPr>
        <p:spPr>
          <a:xfrm>
            <a:off x="4508835" y="813754"/>
            <a:ext cx="6222323" cy="1446550"/>
          </a:xfrm>
          <a:prstGeom prst="rect">
            <a:avLst/>
          </a:prstGeom>
          <a:noFill/>
          <a:effectLst/>
          <a:scene3d>
            <a:camera prst="orthographicFront"/>
            <a:lightRig rig="sunset" dir="t"/>
          </a:scene3d>
          <a:sp3d prstMaterial="matte"/>
        </p:spPr>
        <p:txBody>
          <a:bodyPr wrap="square" rtlCol="0">
            <a:prstTxWarp prst="textTriangleInverted">
              <a:avLst/>
            </a:prstTxWarp>
            <a:spAutoFit/>
          </a:bodyPr>
          <a:lstStyle/>
          <a:p>
            <a:pPr marL="0" marR="0" lvl="0" indent="0" algn="ctr" defTabSz="510578" rtl="0" eaLnBrk="1" fontAlgn="auto" latinLnBrk="0" hangingPunct="1">
              <a:lnSpc>
                <a:spcPct val="100000"/>
              </a:lnSpc>
              <a:spcBef>
                <a:spcPts val="0"/>
              </a:spcBef>
              <a:spcAft>
                <a:spcPts val="0"/>
              </a:spcAft>
              <a:buClrTx/>
              <a:buSzTx/>
              <a:buFontTx/>
              <a:buNone/>
              <a:tabLst/>
              <a:defRPr/>
            </a:pPr>
            <a:r>
              <a:rPr kumimoji="0" lang="sk-SK" sz="8800" b="1" u="sng" strike="noStrike" kern="1200" normalizeH="0" noProof="0">
                <a:ln w="12700">
                  <a:solidFill>
                    <a:schemeClr val="tx1"/>
                  </a:solidFill>
                  <a:prstDash val="solid"/>
                </a:ln>
                <a:solidFill>
                  <a:srgbClr val="599AD5"/>
                </a:solidFill>
                <a:effectLst>
                  <a:outerShdw blurRad="50800" dist="38100" dir="2700000" algn="tl" rotWithShape="0">
                    <a:prstClr val="black">
                      <a:alpha val="80000"/>
                    </a:prstClr>
                  </a:outerShdw>
                </a:effectLst>
                <a:uLnTx/>
                <a:uFillTx/>
                <a:latin typeface="ContusTEEMed" pitchFamily="2" charset="0"/>
              </a:rPr>
              <a:t>METEORA</a:t>
            </a:r>
            <a:endParaRPr kumimoji="0" lang="sk-SK" sz="8800" b="1" u="sng" strike="noStrike" kern="1200" normalizeH="0" noProof="0" dirty="0">
              <a:ln w="12700">
                <a:solidFill>
                  <a:schemeClr val="tx1"/>
                </a:solidFill>
                <a:prstDash val="solid"/>
              </a:ln>
              <a:solidFill>
                <a:srgbClr val="599AD5"/>
              </a:solidFill>
              <a:effectLst>
                <a:outerShdw blurRad="50800" dist="38100" dir="2700000" algn="tl" rotWithShape="0">
                  <a:prstClr val="black">
                    <a:alpha val="80000"/>
                  </a:prstClr>
                </a:outerShdw>
              </a:effectLst>
              <a:uLnTx/>
              <a:uFillTx/>
              <a:latin typeface="ContusTEEMed" pitchFamily="2" charset="0"/>
            </a:endParaRPr>
          </a:p>
        </p:txBody>
      </p:sp>
      <p:grpSp>
        <p:nvGrpSpPr>
          <p:cNvPr id="5" name="Znak">
            <a:extLst>
              <a:ext uri="{FF2B5EF4-FFF2-40B4-BE49-F238E27FC236}">
                <a16:creationId xmlns:a16="http://schemas.microsoft.com/office/drawing/2014/main" id="{BD2DDBBA-FF51-4F1B-B0E2-0377DF338405}"/>
              </a:ext>
            </a:extLst>
          </p:cNvPr>
          <p:cNvGrpSpPr>
            <a:grpSpLocks noChangeAspect="1"/>
          </p:cNvGrpSpPr>
          <p:nvPr/>
        </p:nvGrpSpPr>
        <p:grpSpPr>
          <a:xfrm rot="449794">
            <a:off x="1031794" y="1404000"/>
            <a:ext cx="2920596" cy="1892151"/>
            <a:chOff x="690508" y="2245592"/>
            <a:chExt cx="2778666" cy="1800200"/>
          </a:xfrm>
        </p:grpSpPr>
        <p:sp>
          <p:nvSpPr>
            <p:cNvPr id="2" name="Ovál 1">
              <a:extLst>
                <a:ext uri="{FF2B5EF4-FFF2-40B4-BE49-F238E27FC236}">
                  <a16:creationId xmlns:a16="http://schemas.microsoft.com/office/drawing/2014/main" id="{927C8B6B-AAAF-4117-9F53-CD78C47701E2}"/>
                </a:ext>
              </a:extLst>
            </p:cNvPr>
            <p:cNvSpPr/>
            <p:nvPr/>
          </p:nvSpPr>
          <p:spPr>
            <a:xfrm rot="21180000">
              <a:off x="690508" y="2245592"/>
              <a:ext cx="2778666" cy="1800200"/>
            </a:xfrm>
            <a:prstGeom prst="ellipse">
              <a:avLst/>
            </a:prstGeom>
            <a:solidFill>
              <a:schemeClr val="accent1">
                <a:lumMod val="20000"/>
                <a:lumOff val="80000"/>
                <a:alpha val="85000"/>
              </a:schemeClr>
            </a:solidFill>
            <a:ln w="31750">
              <a:solidFill>
                <a:schemeClr val="bg1"/>
              </a:solidFill>
            </a:ln>
            <a:effectLst>
              <a:glow rad="165100">
                <a:schemeClr val="accent1">
                  <a:satMod val="175000"/>
                  <a:alpha val="34000"/>
                </a:schemeClr>
              </a:glow>
              <a:outerShdw blurRad="101600" sx="103000" sy="103000" algn="c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k-SK"/>
            </a:p>
          </p:txBody>
        </p:sp>
        <p:pic>
          <p:nvPicPr>
            <p:cNvPr id="7" name="Znak">
              <a:extLst>
                <a:ext uri="{FF2B5EF4-FFF2-40B4-BE49-F238E27FC236}">
                  <a16:creationId xmlns:a16="http://schemas.microsoft.com/office/drawing/2014/main" id="{C99580D4-8E47-49DF-B55B-15ECA0B7379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rot="21201708">
              <a:off x="1422510" y="2480339"/>
              <a:ext cx="1307820" cy="1330707"/>
            </a:xfrm>
            <a:prstGeom prst="rect">
              <a:avLst/>
            </a:prstGeom>
            <a:ln>
              <a:noFill/>
            </a:ln>
          </p:spPr>
        </p:pic>
      </p:grpSp>
      <p:grpSp>
        <p:nvGrpSpPr>
          <p:cNvPr id="6" name="Vlajka">
            <a:extLst>
              <a:ext uri="{FF2B5EF4-FFF2-40B4-BE49-F238E27FC236}">
                <a16:creationId xmlns:a16="http://schemas.microsoft.com/office/drawing/2014/main" id="{07153FCC-8BFD-460C-A920-5FB181AB68FF}"/>
              </a:ext>
            </a:extLst>
          </p:cNvPr>
          <p:cNvGrpSpPr>
            <a:grpSpLocks noChangeAspect="1"/>
          </p:cNvGrpSpPr>
          <p:nvPr/>
        </p:nvGrpSpPr>
        <p:grpSpPr>
          <a:xfrm rot="21228956">
            <a:off x="11367069" y="1404000"/>
            <a:ext cx="2920596" cy="1892150"/>
            <a:chOff x="11672287" y="2299836"/>
            <a:chExt cx="2778666" cy="1800200"/>
          </a:xfrm>
        </p:grpSpPr>
        <p:sp>
          <p:nvSpPr>
            <p:cNvPr id="14" name="Ovál 2">
              <a:extLst>
                <a:ext uri="{FF2B5EF4-FFF2-40B4-BE49-F238E27FC236}">
                  <a16:creationId xmlns:a16="http://schemas.microsoft.com/office/drawing/2014/main" id="{C5D563AD-A557-45E0-A288-57CF242158A5}"/>
                </a:ext>
              </a:extLst>
            </p:cNvPr>
            <p:cNvSpPr/>
            <p:nvPr/>
          </p:nvSpPr>
          <p:spPr>
            <a:xfrm rot="371044">
              <a:off x="11672287" y="2299836"/>
              <a:ext cx="2778666" cy="1800200"/>
            </a:xfrm>
            <a:prstGeom prst="ellipse">
              <a:avLst/>
            </a:prstGeom>
            <a:solidFill>
              <a:schemeClr val="accent5">
                <a:lumMod val="20000"/>
                <a:lumOff val="80000"/>
                <a:alpha val="72000"/>
              </a:schemeClr>
            </a:solidFill>
            <a:ln w="31750">
              <a:solidFill>
                <a:schemeClr val="bg1"/>
              </a:solidFill>
            </a:ln>
            <a:effectLst>
              <a:glow rad="165100">
                <a:schemeClr val="accent1">
                  <a:alpha val="40000"/>
                </a:schemeClr>
              </a:glow>
              <a:outerShdw blurRad="101600" sx="103000" sy="103000" algn="c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k-SK"/>
            </a:p>
          </p:txBody>
        </p:sp>
        <p:pic>
          <p:nvPicPr>
            <p:cNvPr id="9" name="Vlajka">
              <a:extLst>
                <a:ext uri="{FF2B5EF4-FFF2-40B4-BE49-F238E27FC236}">
                  <a16:creationId xmlns:a16="http://schemas.microsoft.com/office/drawing/2014/main" id="{F1370779-77B7-49D6-AF48-993B42FBD350}"/>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rot="482825">
              <a:off x="12376645" y="2385249"/>
              <a:ext cx="1687649" cy="1491981"/>
            </a:xfrm>
            <a:prstGeom prst="rect">
              <a:avLst/>
            </a:prstGeom>
            <a:ln>
              <a:noFill/>
            </a:ln>
          </p:spPr>
        </p:pic>
      </p:grpSp>
      <p:pic>
        <p:nvPicPr>
          <p:cNvPr id="17" name="Foto 2b">
            <a:extLst>
              <a:ext uri="{FF2B5EF4-FFF2-40B4-BE49-F238E27FC236}">
                <a16:creationId xmlns:a16="http://schemas.microsoft.com/office/drawing/2014/main" id="{A9608B0B-7605-ACE0-702B-6665D0FEE7F3}"/>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rot="900000">
            <a:off x="9111600" y="3960000"/>
            <a:ext cx="3929599" cy="2210400"/>
          </a:xfrm>
          <a:prstGeom prst="rect">
            <a:avLst/>
          </a:prstGeom>
          <a:solidFill>
            <a:srgbClr val="FFFFFF">
              <a:shade val="85000"/>
            </a:srgbClr>
          </a:solidFill>
          <a:ln w="60325" cap="sq">
            <a:solidFill>
              <a:schemeClr val="bg1"/>
            </a:solidFill>
            <a:miter lim="800000"/>
          </a:ln>
          <a:effectLst>
            <a:outerShdw blurRad="50800" dist="63500" dir="2700000" algn="tl" rotWithShape="0">
              <a:prstClr val="black">
                <a:alpha val="60000"/>
              </a:prstClr>
            </a:outerShdw>
          </a:effectLst>
          <a:scene3d>
            <a:camera prst="orthographicFront"/>
            <a:lightRig rig="twoPt" dir="t">
              <a:rot lat="0" lon="0" rev="7200000"/>
            </a:lightRig>
          </a:scene3d>
          <a:sp3d>
            <a:bevelT w="25400" h="19050"/>
            <a:contourClr>
              <a:srgbClr val="FFFFFF"/>
            </a:contourClr>
          </a:sp3d>
        </p:spPr>
      </p:pic>
      <p:pic>
        <p:nvPicPr>
          <p:cNvPr id="18" name="Foto 2a">
            <a:extLst>
              <a:ext uri="{FF2B5EF4-FFF2-40B4-BE49-F238E27FC236}">
                <a16:creationId xmlns:a16="http://schemas.microsoft.com/office/drawing/2014/main" id="{49D6E75B-1D9C-D0E3-A724-9BE83ACF6DAB}"/>
              </a:ext>
            </a:extLst>
          </p:cNvPr>
          <p:cNvPicPr>
            <a:picLocks noChangeAspect="1"/>
          </p:cNvPicPr>
          <p:nvPr/>
        </p:nvPicPr>
        <p:blipFill>
          <a:blip r:embed="rId7">
            <a:extLst>
              <a:ext uri="{28A0092B-C50C-407E-A947-70E740481C1C}">
                <a14:useLocalDpi xmlns:a14="http://schemas.microsoft.com/office/drawing/2010/main" val="0"/>
              </a:ext>
            </a:extLst>
          </a:blip>
          <a:srcRect/>
          <a:stretch/>
        </p:blipFill>
        <p:spPr>
          <a:xfrm rot="-900000">
            <a:off x="2232000" y="3960000"/>
            <a:ext cx="3929600" cy="2210400"/>
          </a:xfrm>
          <a:prstGeom prst="rect">
            <a:avLst/>
          </a:prstGeom>
          <a:solidFill>
            <a:srgbClr val="FFFFFF">
              <a:shade val="85000"/>
            </a:srgbClr>
          </a:solidFill>
          <a:ln w="60325" cap="sq">
            <a:solidFill>
              <a:schemeClr val="bg1"/>
            </a:solidFill>
            <a:miter lim="800000"/>
          </a:ln>
          <a:effectLst>
            <a:outerShdw blurRad="50800" dist="63500" dir="2700000" algn="tl" rotWithShape="0">
              <a:prstClr val="black">
                <a:alpha val="60000"/>
              </a:prstClr>
            </a:outerShdw>
          </a:effectLst>
          <a:scene3d>
            <a:camera prst="orthographicFront"/>
            <a:lightRig rig="twoPt" dir="t">
              <a:rot lat="0" lon="0" rev="7200000"/>
            </a:lightRig>
          </a:scene3d>
          <a:sp3d>
            <a:bevelT w="25400" h="19050"/>
            <a:contourClr>
              <a:srgbClr val="FFFFFF"/>
            </a:contourClr>
          </a:sp3d>
        </p:spPr>
      </p:pic>
      <p:pic>
        <p:nvPicPr>
          <p:cNvPr id="22" name="Foto 1">
            <a:extLst>
              <a:ext uri="{FF2B5EF4-FFF2-40B4-BE49-F238E27FC236}">
                <a16:creationId xmlns:a16="http://schemas.microsoft.com/office/drawing/2014/main" id="{55B7216C-705E-4EC8-4419-667F0958DC61}"/>
              </a:ext>
            </a:extLst>
          </p:cNvPr>
          <p:cNvPicPr>
            <a:picLocks noChangeAspect="1"/>
          </p:cNvPicPr>
          <p:nvPr/>
        </p:nvPicPr>
        <p:blipFill>
          <a:blip r:embed="rId8">
            <a:extLst>
              <a:ext uri="{28A0092B-C50C-407E-A947-70E740481C1C}">
                <a14:useLocalDpi xmlns:a14="http://schemas.microsoft.com/office/drawing/2010/main" val="0"/>
              </a:ext>
            </a:extLst>
          </a:blip>
          <a:srcRect/>
          <a:stretch/>
        </p:blipFill>
        <p:spPr>
          <a:xfrm>
            <a:off x="5655600" y="2952000"/>
            <a:ext cx="3929600" cy="2210400"/>
          </a:xfrm>
          <a:prstGeom prst="rect">
            <a:avLst/>
          </a:prstGeom>
          <a:solidFill>
            <a:srgbClr val="FFFFFF">
              <a:shade val="85000"/>
            </a:srgbClr>
          </a:solidFill>
          <a:ln w="60325" cap="sq">
            <a:solidFill>
              <a:schemeClr val="bg1"/>
            </a:solidFill>
            <a:miter lim="800000"/>
          </a:ln>
          <a:effectLst>
            <a:outerShdw blurRad="50800" dist="63500" dir="2700000" algn="tl" rotWithShape="0">
              <a:prstClr val="black">
                <a:alpha val="60000"/>
              </a:prst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val="1116291566"/>
      </p:ext>
    </p:extLst>
  </p:cSld>
  <p:clrMapOvr>
    <a:masterClrMapping/>
  </p:clrMapOvr>
  <mc:AlternateContent xmlns:mc="http://schemas.openxmlformats.org/markup-compatibility/2006" xmlns:p14="http://schemas.microsoft.com/office/powerpoint/2010/main">
    <mc:Choice Requires="p14">
      <p:transition spd="slow" p14:dur="2000" advClick="0" advTm="12000">
        <p:fade/>
      </p:transition>
    </mc:Choice>
    <mc:Fallback xmlns="">
      <p:transition spd="slow" advClick="0" advTm="1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500"/>
                                  </p:stCondLst>
                                  <p:iterate type="lt">
                                    <p:tmAbs val="500"/>
                                  </p:iterate>
                                  <p:childTnLst>
                                    <p:set>
                                      <p:cBhvr>
                                        <p:cTn id="6" dur="1" fill="hold">
                                          <p:stCondLst>
                                            <p:cond delay="0"/>
                                          </p:stCondLst>
                                        </p:cTn>
                                        <p:tgtEl>
                                          <p:spTgt spid="13"/>
                                        </p:tgtEl>
                                        <p:attrNameLst>
                                          <p:attrName>style.visibility</p:attrName>
                                        </p:attrNameLst>
                                      </p:cBhvr>
                                      <p:to>
                                        <p:strVal val="visible"/>
                                      </p:to>
                                    </p:set>
                                  </p:childTnLst>
                                </p:cTn>
                              </p:par>
                            </p:childTnLst>
                          </p:cTn>
                        </p:par>
                        <p:par>
                          <p:cTn id="7" fill="hold">
                            <p:stCondLst>
                              <p:cond delay="3501"/>
                            </p:stCondLst>
                            <p:childTnLst>
                              <p:par>
                                <p:cTn id="8" presetID="53" presetClass="entr" presetSubtype="528" fill="hold" nodeType="after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2500" fill="hold"/>
                                        <p:tgtEl>
                                          <p:spTgt spid="5"/>
                                        </p:tgtEl>
                                        <p:attrNameLst>
                                          <p:attrName>ppt_w</p:attrName>
                                        </p:attrNameLst>
                                      </p:cBhvr>
                                      <p:tavLst>
                                        <p:tav tm="0">
                                          <p:val>
                                            <p:fltVal val="0"/>
                                          </p:val>
                                        </p:tav>
                                        <p:tav tm="100000">
                                          <p:val>
                                            <p:strVal val="#ppt_w"/>
                                          </p:val>
                                        </p:tav>
                                      </p:tavLst>
                                    </p:anim>
                                    <p:anim calcmode="lin" valueType="num">
                                      <p:cBhvr>
                                        <p:cTn id="11" dur="2500" fill="hold"/>
                                        <p:tgtEl>
                                          <p:spTgt spid="5"/>
                                        </p:tgtEl>
                                        <p:attrNameLst>
                                          <p:attrName>ppt_h</p:attrName>
                                        </p:attrNameLst>
                                      </p:cBhvr>
                                      <p:tavLst>
                                        <p:tav tm="0">
                                          <p:val>
                                            <p:fltVal val="0"/>
                                          </p:val>
                                        </p:tav>
                                        <p:tav tm="100000">
                                          <p:val>
                                            <p:strVal val="#ppt_h"/>
                                          </p:val>
                                        </p:tav>
                                      </p:tavLst>
                                    </p:anim>
                                    <p:animEffect transition="in" filter="fade">
                                      <p:cBhvr>
                                        <p:cTn id="12" dur="2500"/>
                                        <p:tgtEl>
                                          <p:spTgt spid="5"/>
                                        </p:tgtEl>
                                      </p:cBhvr>
                                    </p:animEffect>
                                    <p:anim calcmode="lin" valueType="num">
                                      <p:cBhvr>
                                        <p:cTn id="13" dur="2500" fill="hold"/>
                                        <p:tgtEl>
                                          <p:spTgt spid="5"/>
                                        </p:tgtEl>
                                        <p:attrNameLst>
                                          <p:attrName>ppt_x</p:attrName>
                                        </p:attrNameLst>
                                      </p:cBhvr>
                                      <p:tavLst>
                                        <p:tav tm="0">
                                          <p:val>
                                            <p:fltVal val="0.5"/>
                                          </p:val>
                                        </p:tav>
                                        <p:tav tm="100000">
                                          <p:val>
                                            <p:strVal val="#ppt_x"/>
                                          </p:val>
                                        </p:tav>
                                      </p:tavLst>
                                    </p:anim>
                                    <p:anim calcmode="lin" valueType="num">
                                      <p:cBhvr>
                                        <p:cTn id="14" dur="2500" fill="hold"/>
                                        <p:tgtEl>
                                          <p:spTgt spid="5"/>
                                        </p:tgtEl>
                                        <p:attrNameLst>
                                          <p:attrName>ppt_y</p:attrName>
                                        </p:attrNameLst>
                                      </p:cBhvr>
                                      <p:tavLst>
                                        <p:tav tm="0">
                                          <p:val>
                                            <p:fltVal val="0.5"/>
                                          </p:val>
                                        </p:tav>
                                        <p:tav tm="100000">
                                          <p:val>
                                            <p:strVal val="#ppt_y"/>
                                          </p:val>
                                        </p:tav>
                                      </p:tavLst>
                                    </p:anim>
                                  </p:childTnLst>
                                </p:cTn>
                              </p:par>
                              <p:par>
                                <p:cTn id="15" presetID="53" presetClass="entr" presetSubtype="528" fill="hold"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p:cTn id="17" dur="2500" fill="hold"/>
                                        <p:tgtEl>
                                          <p:spTgt spid="6"/>
                                        </p:tgtEl>
                                        <p:attrNameLst>
                                          <p:attrName>ppt_w</p:attrName>
                                        </p:attrNameLst>
                                      </p:cBhvr>
                                      <p:tavLst>
                                        <p:tav tm="0">
                                          <p:val>
                                            <p:fltVal val="0"/>
                                          </p:val>
                                        </p:tav>
                                        <p:tav tm="100000">
                                          <p:val>
                                            <p:strVal val="#ppt_w"/>
                                          </p:val>
                                        </p:tav>
                                      </p:tavLst>
                                    </p:anim>
                                    <p:anim calcmode="lin" valueType="num">
                                      <p:cBhvr>
                                        <p:cTn id="18" dur="2500" fill="hold"/>
                                        <p:tgtEl>
                                          <p:spTgt spid="6"/>
                                        </p:tgtEl>
                                        <p:attrNameLst>
                                          <p:attrName>ppt_h</p:attrName>
                                        </p:attrNameLst>
                                      </p:cBhvr>
                                      <p:tavLst>
                                        <p:tav tm="0">
                                          <p:val>
                                            <p:fltVal val="0"/>
                                          </p:val>
                                        </p:tav>
                                        <p:tav tm="100000">
                                          <p:val>
                                            <p:strVal val="#ppt_h"/>
                                          </p:val>
                                        </p:tav>
                                      </p:tavLst>
                                    </p:anim>
                                    <p:animEffect transition="in" filter="fade">
                                      <p:cBhvr>
                                        <p:cTn id="19" dur="2500"/>
                                        <p:tgtEl>
                                          <p:spTgt spid="6"/>
                                        </p:tgtEl>
                                      </p:cBhvr>
                                    </p:animEffect>
                                    <p:anim calcmode="lin" valueType="num">
                                      <p:cBhvr>
                                        <p:cTn id="20" dur="2500" fill="hold"/>
                                        <p:tgtEl>
                                          <p:spTgt spid="6"/>
                                        </p:tgtEl>
                                        <p:attrNameLst>
                                          <p:attrName>ppt_x</p:attrName>
                                        </p:attrNameLst>
                                      </p:cBhvr>
                                      <p:tavLst>
                                        <p:tav tm="0">
                                          <p:val>
                                            <p:fltVal val="0.5"/>
                                          </p:val>
                                        </p:tav>
                                        <p:tav tm="100000">
                                          <p:val>
                                            <p:strVal val="#ppt_x"/>
                                          </p:val>
                                        </p:tav>
                                      </p:tavLst>
                                    </p:anim>
                                    <p:anim calcmode="lin" valueType="num">
                                      <p:cBhvr>
                                        <p:cTn id="21" dur="2500" fill="hold"/>
                                        <p:tgtEl>
                                          <p:spTgt spid="6"/>
                                        </p:tgtEl>
                                        <p:attrNameLst>
                                          <p:attrName>ppt_y</p:attrName>
                                        </p:attrNameLst>
                                      </p:cBhvr>
                                      <p:tavLst>
                                        <p:tav tm="0">
                                          <p:val>
                                            <p:fltVal val="0.5"/>
                                          </p:val>
                                        </p:tav>
                                        <p:tav tm="100000">
                                          <p:val>
                                            <p:strVal val="#ppt_y"/>
                                          </p:val>
                                        </p:tav>
                                      </p:tavLst>
                                    </p:anim>
                                  </p:childTnLst>
                                </p:cTn>
                              </p:par>
                            </p:childTnLst>
                          </p:cTn>
                        </p:par>
                        <p:par>
                          <p:cTn id="22" fill="hold">
                            <p:stCondLst>
                              <p:cond delay="6001"/>
                            </p:stCondLst>
                            <p:childTnLst>
                              <p:par>
                                <p:cTn id="23" presetID="16" presetClass="entr" presetSubtype="37" fill="hold" nodeType="afterEffect">
                                  <p:stCondLst>
                                    <p:cond delay="1000"/>
                                  </p:stCondLst>
                                  <p:childTnLst>
                                    <p:set>
                                      <p:cBhvr>
                                        <p:cTn id="24" dur="1" fill="hold">
                                          <p:stCondLst>
                                            <p:cond delay="0"/>
                                          </p:stCondLst>
                                        </p:cTn>
                                        <p:tgtEl>
                                          <p:spTgt spid="16">
                                            <p:txEl>
                                              <p:pRg st="0" end="0"/>
                                            </p:txEl>
                                          </p:spTgt>
                                        </p:tgtEl>
                                        <p:attrNameLst>
                                          <p:attrName>style.visibility</p:attrName>
                                        </p:attrNameLst>
                                      </p:cBhvr>
                                      <p:to>
                                        <p:strVal val="visible"/>
                                      </p:to>
                                    </p:set>
                                    <p:animEffect transition="in" filter="barn(outVertical)">
                                      <p:cBhvr>
                                        <p:cTn id="25" dur="1500"/>
                                        <p:tgtEl>
                                          <p:spTgt spid="1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Mapa">
            <a:extLst>
              <a:ext uri="{FF2B5EF4-FFF2-40B4-BE49-F238E27FC236}">
                <a16:creationId xmlns:a16="http://schemas.microsoft.com/office/drawing/2014/main" id="{065B49D9-A756-4E9D-BEC2-AAAF7B0E9DD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 y="-1"/>
            <a:ext cx="15240000" cy="8572501"/>
          </a:xfrm>
          <a:prstGeom prst="rect">
            <a:avLst/>
          </a:prstGeom>
        </p:spPr>
      </p:pic>
      <p:pic>
        <p:nvPicPr>
          <p:cNvPr id="11" name="Globus">
            <a:extLst>
              <a:ext uri="{FF2B5EF4-FFF2-40B4-BE49-F238E27FC236}">
                <a16:creationId xmlns:a16="http://schemas.microsoft.com/office/drawing/2014/main" id="{91657BE5-C823-4A25-A3D2-916A9F36D7B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655643" y="339554"/>
            <a:ext cx="2758756" cy="3226616"/>
          </a:xfrm>
          <a:prstGeom prst="rect">
            <a:avLst/>
          </a:prstGeom>
          <a:effectLst>
            <a:outerShdw blurRad="76200" dist="63500" dir="2700000" algn="tl" rotWithShape="0">
              <a:prstClr val="black">
                <a:alpha val="70000"/>
              </a:prstClr>
            </a:outerShdw>
          </a:effectLst>
        </p:spPr>
      </p:pic>
      <p:sp>
        <p:nvSpPr>
          <p:cNvPr id="13" name="Nápis GLOB">
            <a:extLst>
              <a:ext uri="{FF2B5EF4-FFF2-40B4-BE49-F238E27FC236}">
                <a16:creationId xmlns:a16="http://schemas.microsoft.com/office/drawing/2014/main" id="{F7815127-F644-4162-A91C-976EB9A44586}"/>
              </a:ext>
            </a:extLst>
          </p:cNvPr>
          <p:cNvSpPr/>
          <p:nvPr/>
        </p:nvSpPr>
        <p:spPr>
          <a:xfrm>
            <a:off x="2363416" y="1549946"/>
            <a:ext cx="865343" cy="257369"/>
          </a:xfrm>
          <a:prstGeom prst="rect">
            <a:avLst/>
          </a:prstGeom>
          <a:solidFill>
            <a:schemeClr val="accent6">
              <a:lumMod val="75000"/>
            </a:schemeClr>
          </a:solidFill>
          <a:ln w="6350" cap="flat" cmpd="sng" algn="ctr">
            <a:solidFill>
              <a:sysClr val="windowText" lastClr="000000"/>
            </a:solidFill>
            <a:prstDash val="solid"/>
            <a:miter lim="800000"/>
          </a:ln>
          <a:effectLst/>
        </p:spPr>
        <p:txBody>
          <a:bodyPr wrap="square" tIns="36000" bIns="36000" rtlCol="0" anchor="ctr">
            <a:spAutoFit/>
          </a:bodyPr>
          <a:lstStyle/>
          <a:p>
            <a:pPr marL="0" marR="0" lvl="0" indent="0" algn="ctr" defTabSz="1143000" rtl="0" eaLnBrk="1" fontAlgn="auto" latinLnBrk="0" hangingPunct="1">
              <a:lnSpc>
                <a:spcPct val="100000"/>
              </a:lnSpc>
              <a:spcBef>
                <a:spcPts val="0"/>
              </a:spcBef>
              <a:spcAft>
                <a:spcPts val="0"/>
              </a:spcAft>
              <a:buClrTx/>
              <a:buSzTx/>
              <a:buFontTx/>
              <a:buNone/>
              <a:tabLst/>
              <a:defRPr/>
            </a:pPr>
            <a:r>
              <a:rPr lang="sk-SK" sz="1200" i="1" kern="0">
                <a:solidFill>
                  <a:schemeClr val="bg1"/>
                </a:solidFill>
                <a:latin typeface="Arial" panose="020B0604020202020204" pitchFamily="34" charset="0"/>
                <a:ea typeface="Tahoma" panose="020B0604030504040204" pitchFamily="34" charset="0"/>
                <a:cs typeface="Arial" panose="020B0604020202020204" pitchFamily="34" charset="0"/>
              </a:rPr>
              <a:t>GREECE</a:t>
            </a:r>
            <a:endParaRPr kumimoji="0" lang="sk-SK" sz="1200" i="1" u="none" strike="noStrike" kern="0" cap="none" spc="0" normalizeH="0" baseline="0" noProof="0">
              <a:ln>
                <a:noFill/>
              </a:ln>
              <a:solidFill>
                <a:schemeClr val="bg1"/>
              </a:solidFill>
              <a:effectLst/>
              <a:uLnTx/>
              <a:uFillTx/>
              <a:latin typeface="Arial" panose="020B0604020202020204" pitchFamily="34" charset="0"/>
              <a:ea typeface="Tahoma" panose="020B0604030504040204" pitchFamily="34" charset="0"/>
              <a:cs typeface="Arial" panose="020B0604020202020204" pitchFamily="34" charset="0"/>
            </a:endParaRPr>
          </a:p>
        </p:txBody>
      </p:sp>
      <p:pic>
        <p:nvPicPr>
          <p:cNvPr id="4" name="Šípka">
            <a:extLst>
              <a:ext uri="{FF2B5EF4-FFF2-40B4-BE49-F238E27FC236}">
                <a16:creationId xmlns:a16="http://schemas.microsoft.com/office/drawing/2014/main" id="{2F966D19-3987-48C9-B152-71E5E1BCBB26}"/>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rot="19182104">
            <a:off x="1567346" y="2274442"/>
            <a:ext cx="634921" cy="228571"/>
          </a:xfrm>
          <a:prstGeom prst="rect">
            <a:avLst/>
          </a:prstGeom>
        </p:spPr>
      </p:pic>
      <p:sp>
        <p:nvSpPr>
          <p:cNvPr id="15" name="Miesto">
            <a:extLst>
              <a:ext uri="{FF2B5EF4-FFF2-40B4-BE49-F238E27FC236}">
                <a16:creationId xmlns:a16="http://schemas.microsoft.com/office/drawing/2014/main" id="{848B2786-6D0F-4E27-946C-115FC64B9153}"/>
              </a:ext>
            </a:extLst>
          </p:cNvPr>
          <p:cNvSpPr/>
          <p:nvPr/>
        </p:nvSpPr>
        <p:spPr>
          <a:xfrm>
            <a:off x="5872059" y="2465495"/>
            <a:ext cx="916357" cy="288147"/>
          </a:xfrm>
          <a:prstGeom prst="rect">
            <a:avLst/>
          </a:prstGeom>
          <a:solidFill>
            <a:schemeClr val="accent6">
              <a:lumMod val="75000"/>
            </a:schemeClr>
          </a:solidFill>
          <a:ln w="6350" cap="flat" cmpd="sng" algn="ctr">
            <a:solidFill>
              <a:sysClr val="windowText" lastClr="000000"/>
            </a:solidFill>
            <a:prstDash val="solid"/>
            <a:miter lim="800000"/>
          </a:ln>
          <a:effectLst/>
        </p:spPr>
        <p:txBody>
          <a:bodyPr wrap="square" tIns="36000" bIns="36000" rtlCol="0" anchor="ctr">
            <a:spAutoFit/>
          </a:bodyPr>
          <a:lstStyle/>
          <a:p>
            <a:pPr marL="0" marR="0" lvl="0" indent="0" algn="ctr" defTabSz="1143000" rtl="0" eaLnBrk="1" fontAlgn="auto" latinLnBrk="0" hangingPunct="1">
              <a:lnSpc>
                <a:spcPct val="100000"/>
              </a:lnSpc>
              <a:spcBef>
                <a:spcPts val="0"/>
              </a:spcBef>
              <a:spcAft>
                <a:spcPts val="0"/>
              </a:spcAft>
              <a:buClrTx/>
              <a:buSzTx/>
              <a:buFontTx/>
              <a:buNone/>
              <a:tabLst/>
              <a:defRPr/>
            </a:pPr>
            <a:r>
              <a:rPr lang="sk-SK" sz="1400" i="1" kern="0" noProof="0">
                <a:solidFill>
                  <a:schemeClr val="bg1"/>
                </a:solidFill>
                <a:latin typeface="Arial" panose="020B0604020202020204" pitchFamily="34" charset="0"/>
                <a:ea typeface="Tahoma" panose="020B0604030504040204" pitchFamily="34" charset="0"/>
                <a:cs typeface="Arial" panose="020B0604020202020204" pitchFamily="34" charset="0"/>
              </a:rPr>
              <a:t>Meteora</a:t>
            </a:r>
            <a:endParaRPr kumimoji="0" lang="sk-SK" sz="1400" i="1" u="none" strike="noStrike" kern="0" cap="none" spc="0" normalizeH="0" baseline="0" noProof="0">
              <a:ln>
                <a:noFill/>
              </a:ln>
              <a:solidFill>
                <a:schemeClr val="bg1"/>
              </a:solidFill>
              <a:effectLst/>
              <a:uLnTx/>
              <a:uFillTx/>
              <a:latin typeface="Arial" panose="020B0604020202020204" pitchFamily="34" charset="0"/>
              <a:ea typeface="Tahoma" panose="020B0604030504040204" pitchFamily="34" charset="0"/>
              <a:cs typeface="Arial" panose="020B0604020202020204" pitchFamily="34" charset="0"/>
            </a:endParaRPr>
          </a:p>
        </p:txBody>
      </p:sp>
      <p:sp>
        <p:nvSpPr>
          <p:cNvPr id="16" name="Hviezda">
            <a:extLst>
              <a:ext uri="{FF2B5EF4-FFF2-40B4-BE49-F238E27FC236}">
                <a16:creationId xmlns:a16="http://schemas.microsoft.com/office/drawing/2014/main" id="{DF1065B3-21A1-4C8D-A646-751AADF42544}"/>
              </a:ext>
            </a:extLst>
          </p:cNvPr>
          <p:cNvSpPr/>
          <p:nvPr/>
        </p:nvSpPr>
        <p:spPr>
          <a:xfrm>
            <a:off x="6683896" y="2619500"/>
            <a:ext cx="525201" cy="497785"/>
          </a:xfrm>
          <a:prstGeom prst="star4">
            <a:avLst>
              <a:gd name="adj" fmla="val 14116"/>
            </a:avLst>
          </a:prstGeom>
          <a:solidFill>
            <a:schemeClr val="accent6">
              <a:lumMod val="75000"/>
            </a:schemeClr>
          </a:solidFill>
          <a:ln w="15875" cap="flat" cmpd="sng" algn="ctr">
            <a:solidFill>
              <a:schemeClr val="tx1"/>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sk-SK" sz="1800" b="0" i="0" u="none" strike="noStrike" kern="0" cap="none" spc="0" normalizeH="0" baseline="0" noProof="0">
              <a:ln>
                <a:noFill/>
              </a:ln>
              <a:solidFill>
                <a:prstClr val="white"/>
              </a:solidFill>
              <a:effectLst/>
              <a:uLnTx/>
              <a:uFillTx/>
              <a:latin typeface="Arial" panose="020B0604020202020204" pitchFamily="34" charset="0"/>
              <a:ea typeface="+mn-ea"/>
              <a:cs typeface="+mn-cs"/>
            </a:endParaRPr>
          </a:p>
        </p:txBody>
      </p:sp>
      <p:sp>
        <p:nvSpPr>
          <p:cNvPr id="2" name="GPS">
            <a:extLst>
              <a:ext uri="{FF2B5EF4-FFF2-40B4-BE49-F238E27FC236}">
                <a16:creationId xmlns:a16="http://schemas.microsoft.com/office/drawing/2014/main" id="{2660E44D-51F8-4262-AF9D-8B8CAA567E53}"/>
              </a:ext>
            </a:extLst>
          </p:cNvPr>
          <p:cNvSpPr/>
          <p:nvPr/>
        </p:nvSpPr>
        <p:spPr>
          <a:xfrm>
            <a:off x="1682925" y="7310586"/>
            <a:ext cx="3484748" cy="311839"/>
          </a:xfrm>
          <a:prstGeom prst="roundRect">
            <a:avLst>
              <a:gd name="adj" fmla="val 50000"/>
            </a:avLst>
          </a:prstGeom>
          <a:solidFill>
            <a:schemeClr val="accent6">
              <a:lumMod val="40000"/>
              <a:lumOff val="60000"/>
            </a:schemeClr>
          </a:solidFill>
          <a:ln>
            <a:solidFill>
              <a:schemeClr val="tx1"/>
            </a:solidFill>
          </a:ln>
          <a:effectLst>
            <a:outerShdw blurRad="76200" dist="76200" dir="2700000" algn="tl" rotWithShape="0">
              <a:prstClr val="black">
                <a:alpha val="75000"/>
              </a:prstClr>
            </a:outerShdw>
          </a:effectLst>
        </p:spPr>
        <p:style>
          <a:lnRef idx="2">
            <a:schemeClr val="accent1">
              <a:shade val="50000"/>
            </a:schemeClr>
          </a:lnRef>
          <a:fillRef idx="1">
            <a:schemeClr val="accent1"/>
          </a:fillRef>
          <a:effectRef idx="0">
            <a:schemeClr val="accent1"/>
          </a:effectRef>
          <a:fontRef idx="minor">
            <a:schemeClr val="lt1"/>
          </a:fontRef>
        </p:style>
        <p:txBody>
          <a:bodyPr tIns="72000"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pt-BR" sz="1600" b="1" i="1"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GPS   </a:t>
            </a:r>
            <a:r>
              <a:rPr lang="sk-SK" sz="1600" b="1" i="1" noProof="0">
                <a:solidFill>
                  <a:prstClr val="black"/>
                </a:solidFill>
                <a:latin typeface="Arial" panose="020B0604020202020204" pitchFamily="34" charset="0"/>
                <a:cs typeface="Arial" panose="020B0604020202020204" pitchFamily="34" charset="0"/>
              </a:rPr>
              <a:t>N</a:t>
            </a:r>
            <a:r>
              <a:rPr kumimoji="0" lang="pt-BR" sz="1600" b="1" i="1"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 </a:t>
            </a:r>
            <a:r>
              <a:rPr lang="sk-SK" sz="1600" b="1" i="1" noProof="0">
                <a:solidFill>
                  <a:prstClr val="black"/>
                </a:solidFill>
                <a:latin typeface="Arial" panose="020B0604020202020204" pitchFamily="34" charset="0"/>
                <a:cs typeface="Arial" panose="020B0604020202020204" pitchFamily="34" charset="0"/>
              </a:rPr>
              <a:t>39</a:t>
            </a:r>
            <a:r>
              <a:rPr kumimoji="0" lang="pt-BR" sz="1600" b="1" i="1"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a:t>
            </a:r>
            <a:r>
              <a:rPr lang="sk-SK" sz="1600" b="1" i="1">
                <a:solidFill>
                  <a:prstClr val="black"/>
                </a:solidFill>
                <a:latin typeface="Arial" panose="020B0604020202020204" pitchFamily="34" charset="0"/>
                <a:cs typeface="Arial" panose="020B0604020202020204" pitchFamily="34" charset="0"/>
              </a:rPr>
              <a:t>42</a:t>
            </a:r>
            <a:r>
              <a:rPr kumimoji="0" lang="pt-BR" sz="1600" b="1" i="1"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a:t>
            </a:r>
            <a:r>
              <a:rPr lang="sk-SK" sz="1600" b="1" i="1" noProof="0">
                <a:solidFill>
                  <a:prstClr val="black"/>
                </a:solidFill>
                <a:latin typeface="Arial" panose="020B0604020202020204" pitchFamily="34" charset="0"/>
                <a:cs typeface="Arial" panose="020B0604020202020204" pitchFamily="34" charset="0"/>
              </a:rPr>
              <a:t>51</a:t>
            </a:r>
            <a:r>
              <a:rPr kumimoji="0" lang="sk-SK" sz="1600" b="1" i="1"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a:t>
            </a:r>
            <a:r>
              <a:rPr kumimoji="0" lang="pt-BR" sz="1600" b="1" i="1"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  </a:t>
            </a:r>
            <a:r>
              <a:rPr lang="sk-SK" sz="1600" b="1" i="1">
                <a:solidFill>
                  <a:prstClr val="black"/>
                </a:solidFill>
                <a:latin typeface="Arial" panose="020B0604020202020204" pitchFamily="34" charset="0"/>
                <a:cs typeface="Arial" panose="020B0604020202020204" pitchFamily="34" charset="0"/>
              </a:rPr>
              <a:t>E</a:t>
            </a:r>
            <a:r>
              <a:rPr kumimoji="0" lang="pt-BR" sz="1600" b="1" i="1"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 </a:t>
            </a:r>
            <a:r>
              <a:rPr lang="sk-SK" sz="1600" b="1" i="1">
                <a:solidFill>
                  <a:prstClr val="black"/>
                </a:solidFill>
                <a:latin typeface="Arial" panose="020B0604020202020204" pitchFamily="34" charset="0"/>
                <a:cs typeface="Arial" panose="020B0604020202020204" pitchFamily="34" charset="0"/>
              </a:rPr>
              <a:t>21</a:t>
            </a:r>
            <a:r>
              <a:rPr kumimoji="0" lang="pt-BR" sz="1600" b="1" i="1"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a:t>
            </a:r>
            <a:r>
              <a:rPr lang="sk-SK" sz="1600" b="1" i="1">
                <a:solidFill>
                  <a:prstClr val="black"/>
                </a:solidFill>
                <a:latin typeface="Arial" panose="020B0604020202020204" pitchFamily="34" charset="0"/>
                <a:cs typeface="Arial" panose="020B0604020202020204" pitchFamily="34" charset="0"/>
              </a:rPr>
              <a:t>37</a:t>
            </a:r>
            <a:r>
              <a:rPr kumimoji="0" lang="pt-BR" sz="1600" b="1" i="1"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a:t>
            </a:r>
            <a:r>
              <a:rPr lang="sk-SK" sz="1600" b="1" i="1" noProof="0">
                <a:solidFill>
                  <a:prstClr val="black"/>
                </a:solidFill>
                <a:latin typeface="Arial" panose="020B0604020202020204" pitchFamily="34" charset="0"/>
                <a:cs typeface="Arial" panose="020B0604020202020204" pitchFamily="34" charset="0"/>
              </a:rPr>
              <a:t>52</a:t>
            </a:r>
            <a:r>
              <a:rPr kumimoji="0" lang="sk-SK" sz="1600" b="1" i="1"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a:t>
            </a:r>
            <a:endParaRPr kumimoji="0" lang="pt-BR" sz="1600" b="1" i="1"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endParaRPr>
          </a:p>
        </p:txBody>
      </p:sp>
      <p:sp>
        <p:nvSpPr>
          <p:cNvPr id="14" name="Krajina">
            <a:extLst>
              <a:ext uri="{FF2B5EF4-FFF2-40B4-BE49-F238E27FC236}">
                <a16:creationId xmlns:a16="http://schemas.microsoft.com/office/drawing/2014/main" id="{694313CB-281A-4905-9FA1-C03CB5E08E64}"/>
              </a:ext>
            </a:extLst>
          </p:cNvPr>
          <p:cNvSpPr txBox="1"/>
          <p:nvPr/>
        </p:nvSpPr>
        <p:spPr>
          <a:xfrm>
            <a:off x="978538" y="5947404"/>
            <a:ext cx="4893522" cy="1200329"/>
          </a:xfrm>
          <a:prstGeom prst="rect">
            <a:avLst/>
          </a:prstGeom>
          <a:noFill/>
          <a:scene3d>
            <a:camera prst="orthographicFront"/>
            <a:lightRig rig="sunset" dir="t"/>
          </a:scene3d>
          <a:sp3d prstMaterial="matte"/>
        </p:spPr>
        <p:txBody>
          <a:bodyPr wrap="square" rtlCol="0">
            <a:spAutoFit/>
            <a:sp3d prstMaterial="metal"/>
          </a:bodyPr>
          <a:lstStyle/>
          <a:p>
            <a:pPr marL="0" marR="0" lvl="0" indent="0" algn="ctr" defTabSz="510578" rtl="0" eaLnBrk="1" fontAlgn="auto" latinLnBrk="0" hangingPunct="1">
              <a:lnSpc>
                <a:spcPct val="100000"/>
              </a:lnSpc>
              <a:spcBef>
                <a:spcPts val="0"/>
              </a:spcBef>
              <a:spcAft>
                <a:spcPts val="0"/>
              </a:spcAft>
              <a:buClrTx/>
              <a:buSzTx/>
              <a:buFontTx/>
              <a:buNone/>
              <a:tabLst/>
              <a:defRPr/>
            </a:pPr>
            <a:r>
              <a:rPr lang="sk-SK" sz="7200" b="1">
                <a:ln w="12700">
                  <a:solidFill>
                    <a:schemeClr val="tx1"/>
                  </a:solidFill>
                  <a:prstDash val="solid"/>
                </a:ln>
                <a:solidFill>
                  <a:srgbClr val="6CA644"/>
                </a:solidFill>
                <a:effectLst>
                  <a:outerShdw blurRad="50800" dist="38100" dir="2700000" algn="tl" rotWithShape="0">
                    <a:prstClr val="black">
                      <a:alpha val="80000"/>
                    </a:prstClr>
                  </a:outerShdw>
                </a:effectLst>
                <a:latin typeface="ContusTEEMed" pitchFamily="2" charset="0"/>
              </a:rPr>
              <a:t>GREECE</a:t>
            </a:r>
            <a:endParaRPr lang="sk-SK" sz="7200" b="1" dirty="0">
              <a:ln w="12700">
                <a:solidFill>
                  <a:schemeClr val="tx1"/>
                </a:solidFill>
                <a:prstDash val="solid"/>
              </a:ln>
              <a:solidFill>
                <a:srgbClr val="6CA644"/>
              </a:solidFill>
              <a:effectLst>
                <a:outerShdw blurRad="50800" dist="38100" dir="2700000" algn="tl" rotWithShape="0">
                  <a:prstClr val="black">
                    <a:alpha val="80000"/>
                  </a:prstClr>
                </a:outerShdw>
              </a:effectLst>
              <a:latin typeface="ContusTEEMed" pitchFamily="2" charset="0"/>
            </a:endParaRPr>
          </a:p>
        </p:txBody>
      </p:sp>
      <p:pic>
        <p:nvPicPr>
          <p:cNvPr id="12" name="Rám">
            <a:extLst>
              <a:ext uri="{FF2B5EF4-FFF2-40B4-BE49-F238E27FC236}">
                <a16:creationId xmlns:a16="http://schemas.microsoft.com/office/drawing/2014/main" id="{44F25CEF-A4EF-D95D-77DB-FCC80480C10E}"/>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Tree>
    <p:extLst>
      <p:ext uri="{BB962C8B-B14F-4D97-AF65-F5344CB8AC3E}">
        <p14:creationId xmlns:p14="http://schemas.microsoft.com/office/powerpoint/2010/main" val="4092138214"/>
      </p:ext>
    </p:extLst>
  </p:cSld>
  <p:clrMapOvr>
    <a:masterClrMapping/>
  </p:clrMapOvr>
  <mc:AlternateContent xmlns:mc="http://schemas.openxmlformats.org/markup-compatibility/2006" xmlns:p14="http://schemas.microsoft.com/office/powerpoint/2010/main">
    <mc:Choice Requires="p14">
      <p:transition spd="slow" p14:dur="2000" advClick="0" advTm="21000">
        <p:fade/>
      </p:transition>
    </mc:Choice>
    <mc:Fallback xmlns="">
      <p:transition spd="slow" advClick="0" advTm="2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50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2500"/>
                                        <p:tgtEl>
                                          <p:spTgt spid="11"/>
                                        </p:tgtEl>
                                      </p:cBhvr>
                                    </p:animEffect>
                                  </p:childTnLst>
                                </p:cTn>
                              </p:par>
                            </p:childTnLst>
                          </p:cTn>
                        </p:par>
                        <p:par>
                          <p:cTn id="8" fill="hold">
                            <p:stCondLst>
                              <p:cond delay="3000"/>
                            </p:stCondLst>
                            <p:childTnLst>
                              <p:par>
                                <p:cTn id="9" presetID="10" presetClass="entr" presetSubtype="0" fill="hold" nodeType="after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fade">
                                      <p:cBhvr>
                                        <p:cTn id="11" dur="1000"/>
                                        <p:tgtEl>
                                          <p:spTgt spid="4"/>
                                        </p:tgtEl>
                                      </p:cBhvr>
                                    </p:animEffect>
                                  </p:childTnLst>
                                </p:cTn>
                              </p:par>
                            </p:childTnLst>
                          </p:cTn>
                        </p:par>
                        <p:par>
                          <p:cTn id="12" fill="hold">
                            <p:stCondLst>
                              <p:cond delay="4000"/>
                            </p:stCondLst>
                            <p:childTnLst>
                              <p:par>
                                <p:cTn id="13" presetID="53" presetClass="entr" presetSubtype="16" fill="hold" grpId="0" nodeType="afterEffect">
                                  <p:stCondLst>
                                    <p:cond delay="0"/>
                                  </p:stCondLst>
                                  <p:childTnLst>
                                    <p:set>
                                      <p:cBhvr>
                                        <p:cTn id="14" dur="1" fill="hold">
                                          <p:stCondLst>
                                            <p:cond delay="0"/>
                                          </p:stCondLst>
                                        </p:cTn>
                                        <p:tgtEl>
                                          <p:spTgt spid="13"/>
                                        </p:tgtEl>
                                        <p:attrNameLst>
                                          <p:attrName>style.visibility</p:attrName>
                                        </p:attrNameLst>
                                      </p:cBhvr>
                                      <p:to>
                                        <p:strVal val="visible"/>
                                      </p:to>
                                    </p:set>
                                    <p:anim calcmode="lin" valueType="num">
                                      <p:cBhvr>
                                        <p:cTn id="15" dur="1500" fill="hold"/>
                                        <p:tgtEl>
                                          <p:spTgt spid="13"/>
                                        </p:tgtEl>
                                        <p:attrNameLst>
                                          <p:attrName>ppt_w</p:attrName>
                                        </p:attrNameLst>
                                      </p:cBhvr>
                                      <p:tavLst>
                                        <p:tav tm="0">
                                          <p:val>
                                            <p:fltVal val="0"/>
                                          </p:val>
                                        </p:tav>
                                        <p:tav tm="100000">
                                          <p:val>
                                            <p:strVal val="#ppt_w"/>
                                          </p:val>
                                        </p:tav>
                                      </p:tavLst>
                                    </p:anim>
                                    <p:anim calcmode="lin" valueType="num">
                                      <p:cBhvr>
                                        <p:cTn id="16" dur="1500" fill="hold"/>
                                        <p:tgtEl>
                                          <p:spTgt spid="13"/>
                                        </p:tgtEl>
                                        <p:attrNameLst>
                                          <p:attrName>ppt_h</p:attrName>
                                        </p:attrNameLst>
                                      </p:cBhvr>
                                      <p:tavLst>
                                        <p:tav tm="0">
                                          <p:val>
                                            <p:fltVal val="0"/>
                                          </p:val>
                                        </p:tav>
                                        <p:tav tm="100000">
                                          <p:val>
                                            <p:strVal val="#ppt_h"/>
                                          </p:val>
                                        </p:tav>
                                      </p:tavLst>
                                    </p:anim>
                                    <p:animEffect transition="in" filter="fade">
                                      <p:cBhvr>
                                        <p:cTn id="17" dur="1500"/>
                                        <p:tgtEl>
                                          <p:spTgt spid="13"/>
                                        </p:tgtEl>
                                      </p:cBhvr>
                                    </p:animEffect>
                                  </p:childTnLst>
                                </p:cTn>
                              </p:par>
                            </p:childTnLst>
                          </p:cTn>
                        </p:par>
                        <p:par>
                          <p:cTn id="18" fill="hold">
                            <p:stCondLst>
                              <p:cond delay="5500"/>
                            </p:stCondLst>
                            <p:childTnLst>
                              <p:par>
                                <p:cTn id="19" presetID="22" presetClass="entr" presetSubtype="1" fill="hold" nodeType="afterEffect">
                                  <p:stCondLst>
                                    <p:cond delay="500"/>
                                  </p:stCondLst>
                                  <p:childTnLst>
                                    <p:set>
                                      <p:cBhvr>
                                        <p:cTn id="20" dur="1" fill="hold">
                                          <p:stCondLst>
                                            <p:cond delay="0"/>
                                          </p:stCondLst>
                                        </p:cTn>
                                        <p:tgtEl>
                                          <p:spTgt spid="6"/>
                                        </p:tgtEl>
                                        <p:attrNameLst>
                                          <p:attrName>style.visibility</p:attrName>
                                        </p:attrNameLst>
                                      </p:cBhvr>
                                      <p:to>
                                        <p:strVal val="visible"/>
                                      </p:to>
                                    </p:set>
                                    <p:animEffect transition="in" filter="wipe(up)">
                                      <p:cBhvr>
                                        <p:cTn id="21" dur="2500"/>
                                        <p:tgtEl>
                                          <p:spTgt spid="6"/>
                                        </p:tgtEl>
                                      </p:cBhvr>
                                    </p:animEffect>
                                  </p:childTnLst>
                                </p:cTn>
                              </p:par>
                            </p:childTnLst>
                          </p:cTn>
                        </p:par>
                        <p:par>
                          <p:cTn id="22" fill="hold">
                            <p:stCondLst>
                              <p:cond delay="8500"/>
                            </p:stCondLst>
                            <p:childTnLst>
                              <p:par>
                                <p:cTn id="23" presetID="10" presetClass="entr" presetSubtype="0" fill="hold" grpId="0" nodeType="afterEffect">
                                  <p:stCondLst>
                                    <p:cond delay="500"/>
                                  </p:stCondLst>
                                  <p:childTnLst>
                                    <p:set>
                                      <p:cBhvr>
                                        <p:cTn id="24" dur="1" fill="hold">
                                          <p:stCondLst>
                                            <p:cond delay="0"/>
                                          </p:stCondLst>
                                        </p:cTn>
                                        <p:tgtEl>
                                          <p:spTgt spid="14"/>
                                        </p:tgtEl>
                                        <p:attrNameLst>
                                          <p:attrName>style.visibility</p:attrName>
                                        </p:attrNameLst>
                                      </p:cBhvr>
                                      <p:to>
                                        <p:strVal val="visible"/>
                                      </p:to>
                                    </p:set>
                                    <p:animEffect transition="in" filter="fade">
                                      <p:cBhvr>
                                        <p:cTn id="25" dur="1500"/>
                                        <p:tgtEl>
                                          <p:spTgt spid="14"/>
                                        </p:tgtEl>
                                      </p:cBhvr>
                                    </p:animEffect>
                                  </p:childTnLst>
                                </p:cTn>
                              </p:par>
                            </p:childTnLst>
                          </p:cTn>
                        </p:par>
                        <p:par>
                          <p:cTn id="26" fill="hold">
                            <p:stCondLst>
                              <p:cond delay="10500"/>
                            </p:stCondLst>
                            <p:childTnLst>
                              <p:par>
                                <p:cTn id="27" presetID="42" presetClass="entr" presetSubtype="0" fill="hold" grpId="0" nodeType="afterEffect">
                                  <p:stCondLst>
                                    <p:cond delay="0"/>
                                  </p:stCondLst>
                                  <p:childTnLst>
                                    <p:set>
                                      <p:cBhvr>
                                        <p:cTn id="28" dur="1" fill="hold">
                                          <p:stCondLst>
                                            <p:cond delay="0"/>
                                          </p:stCondLst>
                                        </p:cTn>
                                        <p:tgtEl>
                                          <p:spTgt spid="2"/>
                                        </p:tgtEl>
                                        <p:attrNameLst>
                                          <p:attrName>style.visibility</p:attrName>
                                        </p:attrNameLst>
                                      </p:cBhvr>
                                      <p:to>
                                        <p:strVal val="visible"/>
                                      </p:to>
                                    </p:set>
                                    <p:animEffect transition="in" filter="fade">
                                      <p:cBhvr>
                                        <p:cTn id="29" dur="1500"/>
                                        <p:tgtEl>
                                          <p:spTgt spid="2"/>
                                        </p:tgtEl>
                                      </p:cBhvr>
                                    </p:animEffect>
                                    <p:anim calcmode="lin" valueType="num">
                                      <p:cBhvr>
                                        <p:cTn id="30" dur="1500" fill="hold"/>
                                        <p:tgtEl>
                                          <p:spTgt spid="2"/>
                                        </p:tgtEl>
                                        <p:attrNameLst>
                                          <p:attrName>ppt_x</p:attrName>
                                        </p:attrNameLst>
                                      </p:cBhvr>
                                      <p:tavLst>
                                        <p:tav tm="0">
                                          <p:val>
                                            <p:strVal val="#ppt_x"/>
                                          </p:val>
                                        </p:tav>
                                        <p:tav tm="100000">
                                          <p:val>
                                            <p:strVal val="#ppt_x"/>
                                          </p:val>
                                        </p:tav>
                                      </p:tavLst>
                                    </p:anim>
                                    <p:anim calcmode="lin" valueType="num">
                                      <p:cBhvr>
                                        <p:cTn id="31" dur="1500" fill="hold"/>
                                        <p:tgtEl>
                                          <p:spTgt spid="2"/>
                                        </p:tgtEl>
                                        <p:attrNameLst>
                                          <p:attrName>ppt_y</p:attrName>
                                        </p:attrNameLst>
                                      </p:cBhvr>
                                      <p:tavLst>
                                        <p:tav tm="0">
                                          <p:val>
                                            <p:strVal val="#ppt_y+.1"/>
                                          </p:val>
                                        </p:tav>
                                        <p:tav tm="100000">
                                          <p:val>
                                            <p:strVal val="#ppt_y"/>
                                          </p:val>
                                        </p:tav>
                                      </p:tavLst>
                                    </p:anim>
                                  </p:childTnLst>
                                </p:cTn>
                              </p:par>
                            </p:childTnLst>
                          </p:cTn>
                        </p:par>
                        <p:par>
                          <p:cTn id="32" fill="hold">
                            <p:stCondLst>
                              <p:cond delay="12000"/>
                            </p:stCondLst>
                            <p:childTnLst>
                              <p:par>
                                <p:cTn id="33" presetID="15" presetClass="entr" presetSubtype="0" fill="hold" grpId="0" nodeType="afterEffect">
                                  <p:stCondLst>
                                    <p:cond delay="0"/>
                                  </p:stCondLst>
                                  <p:childTnLst>
                                    <p:set>
                                      <p:cBhvr>
                                        <p:cTn id="34" dur="1" fill="hold">
                                          <p:stCondLst>
                                            <p:cond delay="0"/>
                                          </p:stCondLst>
                                        </p:cTn>
                                        <p:tgtEl>
                                          <p:spTgt spid="16"/>
                                        </p:tgtEl>
                                        <p:attrNameLst>
                                          <p:attrName>style.visibility</p:attrName>
                                        </p:attrNameLst>
                                      </p:cBhvr>
                                      <p:to>
                                        <p:strVal val="visible"/>
                                      </p:to>
                                    </p:set>
                                    <p:anim calcmode="lin" valueType="num">
                                      <p:cBhvr>
                                        <p:cTn id="35" dur="2500" fill="hold"/>
                                        <p:tgtEl>
                                          <p:spTgt spid="16"/>
                                        </p:tgtEl>
                                        <p:attrNameLst>
                                          <p:attrName>ppt_w</p:attrName>
                                        </p:attrNameLst>
                                      </p:cBhvr>
                                      <p:tavLst>
                                        <p:tav tm="0">
                                          <p:val>
                                            <p:fltVal val="0"/>
                                          </p:val>
                                        </p:tav>
                                        <p:tav tm="100000">
                                          <p:val>
                                            <p:strVal val="#ppt_w"/>
                                          </p:val>
                                        </p:tav>
                                      </p:tavLst>
                                    </p:anim>
                                    <p:anim calcmode="lin" valueType="num">
                                      <p:cBhvr>
                                        <p:cTn id="36" dur="2500" fill="hold"/>
                                        <p:tgtEl>
                                          <p:spTgt spid="16"/>
                                        </p:tgtEl>
                                        <p:attrNameLst>
                                          <p:attrName>ppt_h</p:attrName>
                                        </p:attrNameLst>
                                      </p:cBhvr>
                                      <p:tavLst>
                                        <p:tav tm="0">
                                          <p:val>
                                            <p:fltVal val="0"/>
                                          </p:val>
                                        </p:tav>
                                        <p:tav tm="100000">
                                          <p:val>
                                            <p:strVal val="#ppt_h"/>
                                          </p:val>
                                        </p:tav>
                                      </p:tavLst>
                                    </p:anim>
                                    <p:anim calcmode="lin" valueType="num">
                                      <p:cBhvr>
                                        <p:cTn id="37" dur="2500" fill="hold"/>
                                        <p:tgtEl>
                                          <p:spTgt spid="16"/>
                                        </p:tgtEl>
                                        <p:attrNameLst>
                                          <p:attrName>ppt_x</p:attrName>
                                        </p:attrNameLst>
                                      </p:cBhvr>
                                      <p:tavLst>
                                        <p:tav tm="0" fmla="#ppt_x+(cos(-2*pi*(1-$))*-#ppt_x-sin(-2*pi*(1-$))*(1-#ppt_y))*(1-$)">
                                          <p:val>
                                            <p:fltVal val="0"/>
                                          </p:val>
                                        </p:tav>
                                        <p:tav tm="100000">
                                          <p:val>
                                            <p:fltVal val="1"/>
                                          </p:val>
                                        </p:tav>
                                      </p:tavLst>
                                    </p:anim>
                                    <p:anim calcmode="lin" valueType="num">
                                      <p:cBhvr>
                                        <p:cTn id="38" dur="2500" fill="hold"/>
                                        <p:tgtEl>
                                          <p:spTgt spid="16"/>
                                        </p:tgtEl>
                                        <p:attrNameLst>
                                          <p:attrName>ppt_y</p:attrName>
                                        </p:attrNameLst>
                                      </p:cBhvr>
                                      <p:tavLst>
                                        <p:tav tm="0" fmla="#ppt_y+(sin(-2*pi*(1-$))*-#ppt_x+cos(-2*pi*(1-$))*(1-#ppt_y))*(1-$)">
                                          <p:val>
                                            <p:fltVal val="0"/>
                                          </p:val>
                                        </p:tav>
                                        <p:tav tm="100000">
                                          <p:val>
                                            <p:fltVal val="1"/>
                                          </p:val>
                                        </p:tav>
                                      </p:tavLst>
                                    </p:anim>
                                  </p:childTnLst>
                                </p:cTn>
                              </p:par>
                              <p:par>
                                <p:cTn id="39" presetID="10" presetClass="entr" presetSubtype="0" fill="hold" grpId="0" nodeType="withEffect">
                                  <p:stCondLst>
                                    <p:cond delay="2500"/>
                                  </p:stCondLst>
                                  <p:childTnLst>
                                    <p:set>
                                      <p:cBhvr>
                                        <p:cTn id="40" dur="1" fill="hold">
                                          <p:stCondLst>
                                            <p:cond delay="0"/>
                                          </p:stCondLst>
                                        </p:cTn>
                                        <p:tgtEl>
                                          <p:spTgt spid="15"/>
                                        </p:tgtEl>
                                        <p:attrNameLst>
                                          <p:attrName>style.visibility</p:attrName>
                                        </p:attrNameLst>
                                      </p:cBhvr>
                                      <p:to>
                                        <p:strVal val="visible"/>
                                      </p:to>
                                    </p:set>
                                    <p:animEffect transition="in" filter="fade">
                                      <p:cBhvr>
                                        <p:cTn id="41" dur="1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15" grpId="0" animBg="1"/>
      <p:bldP spid="16" grpId="0" animBg="1"/>
      <p:bldP spid="2" grpId="0" animBg="1"/>
      <p:bldP spid="14"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S">
            <a:extLst>
              <a:ext uri="{FF2B5EF4-FFF2-40B4-BE49-F238E27FC236}">
                <a16:creationId xmlns:a16="http://schemas.microsoft.com/office/drawing/2014/main" id="{68E55C17-7DA7-4C8B-B233-2071B8554978}"/>
              </a:ext>
            </a:extLst>
          </p:cNvPr>
          <p:cNvSpPr txBox="1"/>
          <p:nvPr/>
        </p:nvSpPr>
        <p:spPr>
          <a:xfrm>
            <a:off x="828000" y="5688000"/>
            <a:ext cx="12780000" cy="2063339"/>
          </a:xfrm>
          <a:prstGeom prst="roundRect">
            <a:avLst>
              <a:gd name="adj" fmla="val 6989"/>
            </a:avLst>
          </a:prstGeom>
          <a:solidFill>
            <a:schemeClr val="accent6">
              <a:lumMod val="20000"/>
              <a:lumOff val="80000"/>
            </a:schemeClr>
          </a:solidFill>
          <a:ln w="19050">
            <a:solidFill>
              <a:schemeClr val="tx1"/>
            </a:solidFill>
          </a:ln>
          <a:effectLst>
            <a:outerShdw blurRad="76200" dist="76200" dir="2700000" algn="tl" rotWithShape="0">
              <a:sysClr val="windowText" lastClr="000000">
                <a:alpha val="75000"/>
              </a:sysClr>
            </a:outerShdw>
          </a:effectLst>
        </p:spPr>
        <p:txBody>
          <a:bodyPr wrap="square" lIns="180000" tIns="0" rIns="180000" bIns="108000" rtlCol="0">
            <a:spAutoFit/>
          </a:bodyPr>
          <a:lstStyle>
            <a:defPPr>
              <a:defRPr lang="en-US"/>
            </a:defPPr>
            <a:lvl1pPr marR="0" lvl="0" indent="0" algn="just" defTabSz="857234" fontAlgn="auto">
              <a:lnSpc>
                <a:spcPct val="100000"/>
              </a:lnSpc>
              <a:spcBef>
                <a:spcPts val="0"/>
              </a:spcBef>
              <a:spcAft>
                <a:spcPts val="0"/>
              </a:spcAft>
              <a:buClrTx/>
              <a:buSzTx/>
              <a:buFontTx/>
              <a:buNone/>
              <a:tabLst/>
              <a:defRPr kumimoji="0" sz="2000" b="0" i="0" u="none" strike="noStrike" kern="0" cap="none" spc="0" normalizeH="0" baseline="0">
                <a:ln>
                  <a:noFill/>
                </a:ln>
                <a:solidFill>
                  <a:prstClr val="black"/>
                </a:solidFill>
                <a:effectLst/>
                <a:uLnTx/>
                <a:uFillTx/>
                <a:latin typeface="Courgette" panose="02000603070400060004" pitchFamily="2" charset="-18"/>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pPr lvl="0">
              <a:defRPr/>
            </a:pPr>
            <a:r>
              <a:rPr kumimoji="0" lang="sk-SK" sz="3200" b="0" i="1" u="none" strike="noStrike" kern="0" cap="none" spc="0" normalizeH="0" baseline="0" noProof="0">
                <a:ln>
                  <a:solidFill>
                    <a:prstClr val="black">
                      <a:alpha val="50000"/>
                    </a:prstClr>
                  </a:solidFill>
                </a:ln>
                <a:solidFill>
                  <a:srgbClr val="FF0000"/>
                </a:solidFill>
                <a:effectLst/>
                <a:uLnTx/>
                <a:uFillTx/>
                <a:latin typeface="Arial" panose="020B0604020202020204" pitchFamily="34" charset="0"/>
                <a:ea typeface="+mn-ea"/>
                <a:cs typeface="+mn-cs"/>
              </a:rPr>
              <a:t>   </a:t>
            </a:r>
            <a:r>
              <a:rPr lang="sk-SK" sz="3200" b="1" i="1">
                <a:ln>
                  <a:solidFill>
                    <a:prstClr val="black">
                      <a:alpha val="30000"/>
                    </a:prstClr>
                  </a:solidFill>
                </a:ln>
                <a:solidFill>
                  <a:schemeClr val="accent6">
                    <a:lumMod val="75000"/>
                  </a:schemeClr>
                </a:solidFill>
                <a:latin typeface="ContusTEEMed" pitchFamily="2" charset="0"/>
                <a:cs typeface="Arial" panose="020B0604020202020204" pitchFamily="34" charset="0"/>
              </a:rPr>
              <a:t>M</a:t>
            </a:r>
            <a:r>
              <a:rPr lang="sk-SK" sz="1800" b="1" i="1">
                <a:solidFill>
                  <a:schemeClr val="tx1"/>
                </a:solidFill>
                <a:latin typeface="Tekton Pro" panose="020F0603020208020904" pitchFamily="34" charset="-18"/>
              </a:rPr>
              <a:t>eteora je skalný útvar v strednom Grécku v blízkosti mesta Kalampaka na severozápadnom okraji Tesálskej nížiny. Nachádza sa tu jeden z najväčších komplexov pravoslávnych kláštorov. Mnísi a pustovníci sa tu začali usadzovať už v 11. storočí. Na popud mnícha Athanasia bol v rokoch 1356 až 1370 postavený prvý kláštor, pomenovaný Megalon Meteoro. Podľa neho sa potom názov Meteora začal používať pre všetky miestne kláštory. V priebehu 15. storočia ich bolo postavených celkom 24. Boli vyzdobené nádhernými ikonami. Úpadok kláštorov začal v 18. storočí. Dnes je trvalo obývaných rehoľníkmi už len päť kláštorov. Ďalšie dva sú využívané na modlitby. Meteora je obľúbenou destináciou pre turistov. V roku 1988 boli kláštory Meteora zapísané na zoznam svetového dedičstva UNESCO.</a:t>
            </a:r>
          </a:p>
        </p:txBody>
      </p:sp>
      <p:pic>
        <p:nvPicPr>
          <p:cNvPr id="6" name="Vlajka S">
            <a:extLst>
              <a:ext uri="{FF2B5EF4-FFF2-40B4-BE49-F238E27FC236}">
                <a16:creationId xmlns:a16="http://schemas.microsoft.com/office/drawing/2014/main" id="{3564BBEF-6244-4ABC-AAA0-2212F14477AA}"/>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40000" y="5544000"/>
            <a:ext cx="637796" cy="425198"/>
          </a:xfrm>
          <a:prstGeom prst="ellipse">
            <a:avLst/>
          </a:prstGeom>
          <a:ln w="25400" cap="rnd">
            <a:solidFill>
              <a:schemeClr val="bg1"/>
            </a:solidFill>
          </a:ln>
          <a:effectLst>
            <a:outerShdw blurRad="114300" dist="127000" dir="2700000" algn="tl" rotWithShape="0">
              <a:prstClr val="black">
                <a:alpha val="60000"/>
              </a:prstClr>
            </a:outerShdw>
          </a:effectLst>
          <a:scene3d>
            <a:camera prst="orthographicFront"/>
            <a:lightRig rig="contrasting" dir="t">
              <a:rot lat="0" lon="0" rev="3000000"/>
            </a:lightRig>
          </a:scene3d>
          <a:sp3d contourW="7620">
            <a:bevelT w="95250" h="31750" prst="coolSlant"/>
            <a:contourClr>
              <a:srgbClr val="333333"/>
            </a:contourClr>
          </a:sp3d>
        </p:spPr>
      </p:pic>
      <p:sp>
        <p:nvSpPr>
          <p:cNvPr id="5" name="Text Š">
            <a:extLst>
              <a:ext uri="{FF2B5EF4-FFF2-40B4-BE49-F238E27FC236}">
                <a16:creationId xmlns:a16="http://schemas.microsoft.com/office/drawing/2014/main" id="{69BD74CA-C6B9-4D3F-BF0B-D954F675ED6B}"/>
              </a:ext>
            </a:extLst>
          </p:cNvPr>
          <p:cNvSpPr txBox="1"/>
          <p:nvPr/>
        </p:nvSpPr>
        <p:spPr>
          <a:xfrm>
            <a:off x="1260000" y="3132000"/>
            <a:ext cx="12780000" cy="2388811"/>
          </a:xfrm>
          <a:prstGeom prst="roundRect">
            <a:avLst>
              <a:gd name="adj" fmla="val 7429"/>
            </a:avLst>
          </a:prstGeom>
          <a:solidFill>
            <a:schemeClr val="accent6">
              <a:lumMod val="20000"/>
              <a:lumOff val="80000"/>
            </a:schemeClr>
          </a:solidFill>
          <a:ln w="19050">
            <a:solidFill>
              <a:schemeClr val="tx1">
                <a:alpha val="60000"/>
              </a:schemeClr>
            </a:solidFill>
          </a:ln>
          <a:effectLst>
            <a:outerShdw blurRad="76200" dist="76200" dir="2700000" algn="tl" rotWithShape="0">
              <a:sysClr val="windowText" lastClr="000000">
                <a:alpha val="75000"/>
              </a:sysClr>
            </a:outerShdw>
          </a:effectLst>
        </p:spPr>
        <p:txBody>
          <a:bodyPr wrap="square" lIns="180000" tIns="0" rIns="180000" bIns="108000" rtlCol="0">
            <a:spAutoFit/>
          </a:bodyPr>
          <a:lstStyle>
            <a:defPPr>
              <a:defRPr lang="en-US"/>
            </a:defPPr>
            <a:lvl1pPr marR="0" lvl="0" indent="0" algn="just" defTabSz="857234" fontAlgn="auto">
              <a:lnSpc>
                <a:spcPct val="100000"/>
              </a:lnSpc>
              <a:spcBef>
                <a:spcPts val="0"/>
              </a:spcBef>
              <a:spcAft>
                <a:spcPts val="0"/>
              </a:spcAft>
              <a:buClrTx/>
              <a:buSzTx/>
              <a:buFontTx/>
              <a:buNone/>
              <a:tabLst/>
              <a:defRPr kumimoji="0" sz="2000" b="0" i="0" u="none" strike="noStrike" kern="0" cap="none" spc="0" normalizeH="0" baseline="0">
                <a:ln>
                  <a:noFill/>
                </a:ln>
                <a:solidFill>
                  <a:prstClr val="black"/>
                </a:solidFill>
                <a:effectLst/>
                <a:uLnTx/>
                <a:uFillTx/>
                <a:latin typeface="Courgette" panose="02000603070400060004" pitchFamily="2" charset="-18"/>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pPr lvl="0">
              <a:defRPr/>
            </a:pPr>
            <a:r>
              <a:rPr kumimoji="0" lang="sk-SK" sz="3200" b="0" i="1" u="none" strike="noStrike" kern="0" cap="none" spc="0" normalizeH="0" baseline="0" noProof="0">
                <a:ln>
                  <a:solidFill>
                    <a:prstClr val="black">
                      <a:alpha val="50000"/>
                    </a:prstClr>
                  </a:solidFill>
                </a:ln>
                <a:solidFill>
                  <a:srgbClr val="FF0000"/>
                </a:solidFill>
                <a:effectLst/>
                <a:uLnTx/>
                <a:uFillTx/>
                <a:latin typeface="Arial" panose="020B0604020202020204" pitchFamily="34" charset="0"/>
                <a:ea typeface="+mn-ea"/>
                <a:cs typeface="+mn-cs"/>
              </a:rPr>
              <a:t>   </a:t>
            </a:r>
            <a:r>
              <a:rPr kumimoji="0" lang="sk-SK" sz="3200" b="1" i="1" u="none" strike="noStrike" kern="0" cap="none" spc="0" normalizeH="0" baseline="0" noProof="0">
                <a:ln>
                  <a:solidFill>
                    <a:prstClr val="black">
                      <a:alpha val="30000"/>
                    </a:prstClr>
                  </a:solidFill>
                </a:ln>
                <a:solidFill>
                  <a:schemeClr val="accent6">
                    <a:lumMod val="75000"/>
                  </a:schemeClr>
                </a:solidFill>
                <a:effectLst/>
                <a:uLnTx/>
                <a:uFillTx/>
                <a:latin typeface="ContusTEEMed" pitchFamily="2" charset="0"/>
                <a:cs typeface="Arial" panose="020B0604020202020204" pitchFamily="34" charset="0"/>
              </a:rPr>
              <a:t>M</a:t>
            </a:r>
            <a:r>
              <a:rPr lang="es-ES" sz="1800" b="1" i="1">
                <a:solidFill>
                  <a:schemeClr val="tx1"/>
                </a:solidFill>
                <a:latin typeface="Tekton Pro" panose="020F0603020208020904" pitchFamily="34" charset="-18"/>
              </a:rPr>
              <a:t>eteora es una formación rocosa en el centro de Grecia, cerca de la ciudad de Kalampaka, en el extremo noroeste de la llanura de Thessel. Hay uno de los mayores complejos de monasterios ortodoxos. Monjes y ermitaños comenzaron a establecerse aquí ya en el siglo XI. Por impulso del monje Athanasius, el primer monasterio, llamado Megalon Meteoro, fue construido entre los años 1356 y 1370. Según él, el nombre Meteora comenzó a usarse para todos los monasterios locales. Un total de 24 de ellos fueron construidos durante el siglo XV. Estaban decorados con hermosos iconos. La decadencia de los monasterios comenzó en el siglo XVIII. Hoy, solo cinco monasterios están habitados permanentemente por monjes. Los otros dos se utilizan para oraciones. Meteora es un destino popular para los turistas. En 1988, los monasterios de Meteora fueron inscritos en la Lista del Patrimonio Mundial de la UNESCO.</a:t>
            </a:r>
            <a:endParaRPr lang="sk-SK" sz="1800" b="1" i="1">
              <a:solidFill>
                <a:schemeClr val="tx1"/>
              </a:solidFill>
              <a:latin typeface="Tekton Pro" panose="020F0603020208020904" pitchFamily="34" charset="-18"/>
            </a:endParaRPr>
          </a:p>
        </p:txBody>
      </p:sp>
      <p:pic>
        <p:nvPicPr>
          <p:cNvPr id="8" name="Vlajka Š">
            <a:hlinkClick r:id="" action="ppaction://noaction"/>
            <a:extLst>
              <a:ext uri="{FF2B5EF4-FFF2-40B4-BE49-F238E27FC236}">
                <a16:creationId xmlns:a16="http://schemas.microsoft.com/office/drawing/2014/main" id="{BA8DAB79-D11A-4D28-8A77-A69584345666}"/>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72000" y="2988000"/>
            <a:ext cx="637796" cy="425195"/>
          </a:xfrm>
          <a:prstGeom prst="ellipse">
            <a:avLst/>
          </a:prstGeom>
          <a:ln w="25400" cap="rnd">
            <a:solidFill>
              <a:schemeClr val="bg1"/>
            </a:solidFill>
          </a:ln>
          <a:effectLst>
            <a:outerShdw blurRad="114300" dist="127000" dir="2700000" algn="tl" rotWithShape="0">
              <a:prstClr val="black">
                <a:alpha val="60000"/>
              </a:prstClr>
            </a:outerShdw>
          </a:effectLst>
          <a:scene3d>
            <a:camera prst="orthographicFront"/>
            <a:lightRig rig="contrasting" dir="t">
              <a:rot lat="0" lon="0" rev="3000000"/>
            </a:lightRig>
          </a:scene3d>
          <a:sp3d contourW="7620">
            <a:bevelT w="95250" h="31750" prst="coolSlant"/>
            <a:contourClr>
              <a:srgbClr val="333333"/>
            </a:contourClr>
          </a:sp3d>
        </p:spPr>
      </p:pic>
      <p:sp>
        <p:nvSpPr>
          <p:cNvPr id="4" name="Text A">
            <a:extLst>
              <a:ext uri="{FF2B5EF4-FFF2-40B4-BE49-F238E27FC236}">
                <a16:creationId xmlns:a16="http://schemas.microsoft.com/office/drawing/2014/main" id="{5D95823E-A869-48C3-B065-E285FE33A232}"/>
              </a:ext>
            </a:extLst>
          </p:cNvPr>
          <p:cNvSpPr txBox="1"/>
          <p:nvPr/>
        </p:nvSpPr>
        <p:spPr>
          <a:xfrm>
            <a:off x="1692000" y="612000"/>
            <a:ext cx="12780000" cy="2351053"/>
          </a:xfrm>
          <a:prstGeom prst="roundRect">
            <a:avLst>
              <a:gd name="adj" fmla="val 7429"/>
            </a:avLst>
          </a:prstGeom>
          <a:solidFill>
            <a:schemeClr val="accent6">
              <a:lumMod val="20000"/>
              <a:lumOff val="80000"/>
            </a:schemeClr>
          </a:solidFill>
          <a:ln w="19050">
            <a:solidFill>
              <a:schemeClr val="tx1">
                <a:alpha val="60000"/>
              </a:schemeClr>
            </a:solidFill>
          </a:ln>
          <a:effectLst>
            <a:outerShdw blurRad="76200" dist="76200" dir="2700000" algn="tl" rotWithShape="0">
              <a:sysClr val="windowText" lastClr="000000">
                <a:alpha val="75000"/>
              </a:sysClr>
            </a:outerShdw>
          </a:effectLst>
        </p:spPr>
        <p:txBody>
          <a:bodyPr wrap="square" lIns="180000" tIns="0" rIns="180000" bIns="108000" rtlCol="0">
            <a:spAutoFit/>
          </a:bodyPr>
          <a:lstStyle>
            <a:defPPr>
              <a:defRPr lang="en-US"/>
            </a:defPPr>
            <a:lvl1pPr marR="0" lvl="0" indent="0" algn="just" defTabSz="857234" fontAlgn="auto">
              <a:lnSpc>
                <a:spcPct val="100000"/>
              </a:lnSpc>
              <a:spcBef>
                <a:spcPts val="0"/>
              </a:spcBef>
              <a:spcAft>
                <a:spcPts val="0"/>
              </a:spcAft>
              <a:buClrTx/>
              <a:buSzTx/>
              <a:buFontTx/>
              <a:buNone/>
              <a:tabLst/>
              <a:defRPr kumimoji="0" sz="2000" b="0" i="0" u="none" strike="noStrike" kern="0" cap="none" spc="0" normalizeH="0" baseline="0">
                <a:ln>
                  <a:noFill/>
                </a:ln>
                <a:solidFill>
                  <a:prstClr val="black"/>
                </a:solidFill>
                <a:effectLst/>
                <a:uLnTx/>
                <a:uFillTx/>
                <a:latin typeface="Courgette" panose="02000603070400060004" pitchFamily="2" charset="-18"/>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pPr lvl="0">
              <a:defRPr/>
            </a:pPr>
            <a:r>
              <a:rPr kumimoji="0" lang="sk-SK" sz="3200" b="0" i="1" u="none" strike="noStrike" kern="0" cap="none" spc="0" normalizeH="0" baseline="0" noProof="0">
                <a:ln>
                  <a:solidFill>
                    <a:prstClr val="black">
                      <a:alpha val="50000"/>
                    </a:prstClr>
                  </a:solidFill>
                </a:ln>
                <a:solidFill>
                  <a:srgbClr val="FF0000"/>
                </a:solidFill>
                <a:effectLst/>
                <a:uLnTx/>
                <a:uFillTx/>
                <a:latin typeface="Arial" panose="020B0604020202020204" pitchFamily="34" charset="0"/>
                <a:ea typeface="+mn-ea"/>
                <a:cs typeface="+mn-cs"/>
              </a:rPr>
              <a:t>   </a:t>
            </a:r>
            <a:r>
              <a:rPr kumimoji="0" lang="sk-SK" sz="3200" b="1" i="1" u="none" strike="noStrike" kern="0" cap="none" spc="0" normalizeH="0" baseline="0" noProof="0">
                <a:ln>
                  <a:solidFill>
                    <a:prstClr val="black">
                      <a:alpha val="30000"/>
                    </a:prstClr>
                  </a:solidFill>
                </a:ln>
                <a:solidFill>
                  <a:schemeClr val="accent6">
                    <a:lumMod val="75000"/>
                  </a:schemeClr>
                </a:solidFill>
                <a:effectLst/>
                <a:uLnTx/>
                <a:uFillTx/>
                <a:latin typeface="ContusTEEMed" pitchFamily="2" charset="0"/>
                <a:cs typeface="Arial" panose="020B0604020202020204" pitchFamily="34" charset="0"/>
              </a:rPr>
              <a:t>M</a:t>
            </a:r>
            <a:r>
              <a:rPr lang="en-US" sz="1800" b="1" i="1">
                <a:solidFill>
                  <a:schemeClr val="tx1"/>
                </a:solidFill>
                <a:latin typeface="Tekton Pro" panose="020F0603020208020904" pitchFamily="34" charset="-18"/>
              </a:rPr>
              <a:t>eteora is a rock formation in central Greece near the town of Kalampaka on the northwestern edge of the Thessel Plain. There is one of the largest complexes of Orthodox monasteries. Monks and hermits began to settle here as early as the 11th century. At the instigation of the monk Athanasius, the first monastery, named Megalon Meteoro, was built between years 1356 and 1370. According to him, the name Meteora then began to be used for all local monasteries. A total of 24 of them were built during the 15th century. They were decorated with beautiful icons. The decline of the monasteries began in the 18th century. Today, only five monasteries are permanently inhabited by monks. The other two are used for prayers. Meteora is a popular destination for tourists. In 1988, Meteora monasteries were inscribed on the UNESCO World Heritage List.</a:t>
            </a:r>
            <a:endParaRPr kumimoji="0" lang="en-US" sz="1800" b="1" i="1" u="none" strike="noStrike" kern="0" cap="none" spc="0" normalizeH="0" baseline="0" noProof="0">
              <a:ln>
                <a:noFill/>
              </a:ln>
              <a:solidFill>
                <a:schemeClr val="tx1"/>
              </a:solidFill>
              <a:effectLst/>
              <a:uLnTx/>
              <a:uFillTx/>
              <a:latin typeface="Tekton Pro" panose="020F0603020208020904" pitchFamily="34" charset="-18"/>
            </a:endParaRPr>
          </a:p>
        </p:txBody>
      </p:sp>
      <p:pic>
        <p:nvPicPr>
          <p:cNvPr id="7" name="Vlajka A">
            <a:hlinkClick r:id="" action="ppaction://noaction"/>
            <a:extLst>
              <a:ext uri="{FF2B5EF4-FFF2-40B4-BE49-F238E27FC236}">
                <a16:creationId xmlns:a16="http://schemas.microsoft.com/office/drawing/2014/main" id="{6AF5A7E7-367D-4424-BB1F-275A0A0751CC}"/>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402352" y="468000"/>
            <a:ext cx="637796" cy="425198"/>
          </a:xfrm>
          <a:prstGeom prst="ellipse">
            <a:avLst/>
          </a:prstGeom>
          <a:ln w="25400" cap="rnd">
            <a:solidFill>
              <a:schemeClr val="bg1"/>
            </a:solidFill>
          </a:ln>
          <a:effectLst>
            <a:outerShdw blurRad="88900" dist="127000" dir="2700000" algn="tl" rotWithShape="0">
              <a:prstClr val="black">
                <a:alpha val="59000"/>
              </a:prstClr>
            </a:outerShdw>
          </a:effectLst>
          <a:scene3d>
            <a:camera prst="orthographicFront"/>
            <a:lightRig rig="contrasting" dir="t">
              <a:rot lat="0" lon="0" rev="3000000"/>
            </a:lightRig>
          </a:scene3d>
          <a:sp3d contourW="7620">
            <a:bevelT w="95250" h="31750" prst="coolSlant"/>
            <a:contourClr>
              <a:srgbClr val="333333"/>
            </a:contourClr>
          </a:sp3d>
        </p:spPr>
      </p:pic>
      <p:sp>
        <p:nvSpPr>
          <p:cNvPr id="11" name="Kruh">
            <a:extLst>
              <a:ext uri="{FF2B5EF4-FFF2-40B4-BE49-F238E27FC236}">
                <a16:creationId xmlns:a16="http://schemas.microsoft.com/office/drawing/2014/main" id="{68B79B20-5684-4836-9195-20CB2D32C405}"/>
              </a:ext>
            </a:extLst>
          </p:cNvPr>
          <p:cNvSpPr/>
          <p:nvPr/>
        </p:nvSpPr>
        <p:spPr>
          <a:xfrm>
            <a:off x="14065052" y="7454602"/>
            <a:ext cx="659305" cy="620733"/>
          </a:xfrm>
          <a:prstGeom prst="ellipse">
            <a:avLst/>
          </a:prstGeom>
          <a:solidFill>
            <a:schemeClr val="accent6">
              <a:lumMod val="20000"/>
              <a:lumOff val="80000"/>
            </a:schemeClr>
          </a:solidFill>
          <a:ln w="19050" cap="flat" cmpd="sng" algn="ctr">
            <a:solidFill>
              <a:schemeClr val="tx1"/>
            </a:solidFill>
            <a:prstDash val="solid"/>
          </a:ln>
          <a:effectLst>
            <a:outerShdw blurRad="50800" dist="38100" dir="2700000" algn="tl" rotWithShape="0">
              <a:prstClr val="black">
                <a:alpha val="70000"/>
              </a:prstClr>
            </a:outerShdw>
          </a:effectLst>
        </p:spPr>
        <p:txBody>
          <a:bodyPr rtlCol="0" anchor="ctr"/>
          <a:lstStyle/>
          <a:p>
            <a:pPr marL="0" marR="0" lvl="0" indent="0" algn="ctr" defTabSz="1143000" rtl="0" eaLnBrk="1" fontAlgn="auto" latinLnBrk="0" hangingPunct="1">
              <a:lnSpc>
                <a:spcPct val="100000"/>
              </a:lnSpc>
              <a:spcBef>
                <a:spcPts val="0"/>
              </a:spcBef>
              <a:spcAft>
                <a:spcPts val="0"/>
              </a:spcAft>
              <a:buClrTx/>
              <a:buSzTx/>
              <a:buFontTx/>
              <a:buNone/>
              <a:tabLst/>
              <a:defRPr/>
            </a:pPr>
            <a:endParaRPr kumimoji="0" lang="sk-SK" sz="2250" b="0" i="0" u="none" strike="noStrike" kern="0" cap="none" spc="0" normalizeH="0" baseline="0" noProof="0">
              <a:ln>
                <a:noFill/>
              </a:ln>
              <a:solidFill>
                <a:prstClr val="white"/>
              </a:solidFill>
              <a:effectLst/>
              <a:uLnTx/>
              <a:uFillTx/>
              <a:latin typeface="Arial" panose="020B0604020202020204" pitchFamily="34" charset="0"/>
              <a:ea typeface="+mn-ea"/>
              <a:cs typeface="+mn-cs"/>
            </a:endParaRPr>
          </a:p>
        </p:txBody>
      </p:sp>
      <p:pic>
        <p:nvPicPr>
          <p:cNvPr id="12" name="Myš">
            <a:extLst>
              <a:ext uri="{FF2B5EF4-FFF2-40B4-BE49-F238E27FC236}">
                <a16:creationId xmlns:a16="http://schemas.microsoft.com/office/drawing/2014/main" id="{62D4D669-6788-4630-B97A-FD8380021932}"/>
              </a:ext>
            </a:extLst>
          </p:cNvPr>
          <p:cNvPicPr>
            <a:picLocks/>
          </p:cNvPicPr>
          <p:nvPr/>
        </p:nvPicPr>
        <p:blipFill>
          <a:blip r:embed="rId5">
            <a:extLst>
              <a:ext uri="{28A0092B-C50C-407E-A947-70E740481C1C}">
                <a14:useLocalDpi xmlns:a14="http://schemas.microsoft.com/office/drawing/2010/main" val="0"/>
              </a:ext>
            </a:extLst>
          </a:blip>
          <a:srcRect/>
          <a:stretch/>
        </p:blipFill>
        <p:spPr>
          <a:xfrm rot="20708439">
            <a:off x="14183452" y="7581218"/>
            <a:ext cx="422503" cy="422503"/>
          </a:xfrm>
          <a:prstGeom prst="rect">
            <a:avLst/>
          </a:prstGeom>
          <a:noFill/>
          <a:ln>
            <a:noFill/>
          </a:ln>
          <a:effectLst>
            <a:outerShdw blurRad="25400" sx="105000" sy="105000" algn="ctr" rotWithShape="0">
              <a:prstClr val="black">
                <a:alpha val="75000"/>
              </a:prstClr>
            </a:outerShdw>
          </a:effectLst>
        </p:spPr>
      </p:pic>
      <p:pic>
        <p:nvPicPr>
          <p:cNvPr id="14" name="Rám">
            <a:extLst>
              <a:ext uri="{FF2B5EF4-FFF2-40B4-BE49-F238E27FC236}">
                <a16:creationId xmlns:a16="http://schemas.microsoft.com/office/drawing/2014/main" id="{7C3E1367-653C-EADD-4333-6D3847A29FE6}"/>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Tree>
    <p:extLst>
      <p:ext uri="{BB962C8B-B14F-4D97-AF65-F5344CB8AC3E}">
        <p14:creationId xmlns:p14="http://schemas.microsoft.com/office/powerpoint/2010/main" val="658037928"/>
      </p:ext>
    </p:extLst>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500" fill="hold"/>
                                        <p:tgtEl>
                                          <p:spTgt spid="7"/>
                                        </p:tgtEl>
                                        <p:attrNameLst>
                                          <p:attrName>ppt_w</p:attrName>
                                        </p:attrNameLst>
                                      </p:cBhvr>
                                      <p:tavLst>
                                        <p:tav tm="0">
                                          <p:val>
                                            <p:fltVal val="0"/>
                                          </p:val>
                                        </p:tav>
                                        <p:tav tm="100000">
                                          <p:val>
                                            <p:strVal val="#ppt_w"/>
                                          </p:val>
                                        </p:tav>
                                      </p:tavLst>
                                    </p:anim>
                                    <p:anim calcmode="lin" valueType="num">
                                      <p:cBhvr>
                                        <p:cTn id="8" dur="500" fill="hold"/>
                                        <p:tgtEl>
                                          <p:spTgt spid="7"/>
                                        </p:tgtEl>
                                        <p:attrNameLst>
                                          <p:attrName>ppt_h</p:attrName>
                                        </p:attrNameLst>
                                      </p:cBhvr>
                                      <p:tavLst>
                                        <p:tav tm="0">
                                          <p:val>
                                            <p:fltVal val="0"/>
                                          </p:val>
                                        </p:tav>
                                        <p:tav tm="100000">
                                          <p:val>
                                            <p:strVal val="#ppt_h"/>
                                          </p:val>
                                        </p:tav>
                                      </p:tavLst>
                                    </p:anim>
                                    <p:animEffect transition="in" filter="fade">
                                      <p:cBhvr>
                                        <p:cTn id="9" dur="500"/>
                                        <p:tgtEl>
                                          <p:spTgt spid="7"/>
                                        </p:tgtEl>
                                      </p:cBhvr>
                                    </p:animEffect>
                                  </p:childTnLst>
                                </p:cTn>
                              </p:par>
                            </p:childTnLst>
                          </p:cTn>
                        </p:par>
                        <p:par>
                          <p:cTn id="10" fill="hold">
                            <p:stCondLst>
                              <p:cond delay="500"/>
                            </p:stCondLst>
                            <p:childTnLst>
                              <p:par>
                                <p:cTn id="11" presetID="22" presetClass="entr" presetSubtype="1" fill="hold" grpId="0" nodeType="after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wipe(up)">
                                      <p:cBhvr>
                                        <p:cTn id="13" dur="1500"/>
                                        <p:tgtEl>
                                          <p:spTgt spid="4"/>
                                        </p:tgtEl>
                                      </p:cBhvr>
                                    </p:animEffect>
                                  </p:childTnLst>
                                </p:cTn>
                              </p:par>
                            </p:childTnLst>
                          </p:cTn>
                        </p:par>
                        <p:par>
                          <p:cTn id="14" fill="hold">
                            <p:stCondLst>
                              <p:cond delay="2000"/>
                            </p:stCondLst>
                            <p:childTnLst>
                              <p:par>
                                <p:cTn id="15" presetID="53" presetClass="entr" presetSubtype="16" fill="hold" nodeType="afterEffect">
                                  <p:stCondLst>
                                    <p:cond delay="500"/>
                                  </p:stCondLst>
                                  <p:childTnLst>
                                    <p:set>
                                      <p:cBhvr>
                                        <p:cTn id="16" dur="1" fill="hold">
                                          <p:stCondLst>
                                            <p:cond delay="0"/>
                                          </p:stCondLst>
                                        </p:cTn>
                                        <p:tgtEl>
                                          <p:spTgt spid="8"/>
                                        </p:tgtEl>
                                        <p:attrNameLst>
                                          <p:attrName>style.visibility</p:attrName>
                                        </p:attrNameLst>
                                      </p:cBhvr>
                                      <p:to>
                                        <p:strVal val="visible"/>
                                      </p:to>
                                    </p:set>
                                    <p:anim calcmode="lin" valueType="num">
                                      <p:cBhvr>
                                        <p:cTn id="17" dur="500" fill="hold"/>
                                        <p:tgtEl>
                                          <p:spTgt spid="8"/>
                                        </p:tgtEl>
                                        <p:attrNameLst>
                                          <p:attrName>ppt_w</p:attrName>
                                        </p:attrNameLst>
                                      </p:cBhvr>
                                      <p:tavLst>
                                        <p:tav tm="0">
                                          <p:val>
                                            <p:fltVal val="0"/>
                                          </p:val>
                                        </p:tav>
                                        <p:tav tm="100000">
                                          <p:val>
                                            <p:strVal val="#ppt_w"/>
                                          </p:val>
                                        </p:tav>
                                      </p:tavLst>
                                    </p:anim>
                                    <p:anim calcmode="lin" valueType="num">
                                      <p:cBhvr>
                                        <p:cTn id="18" dur="500" fill="hold"/>
                                        <p:tgtEl>
                                          <p:spTgt spid="8"/>
                                        </p:tgtEl>
                                        <p:attrNameLst>
                                          <p:attrName>ppt_h</p:attrName>
                                        </p:attrNameLst>
                                      </p:cBhvr>
                                      <p:tavLst>
                                        <p:tav tm="0">
                                          <p:val>
                                            <p:fltVal val="0"/>
                                          </p:val>
                                        </p:tav>
                                        <p:tav tm="100000">
                                          <p:val>
                                            <p:strVal val="#ppt_h"/>
                                          </p:val>
                                        </p:tav>
                                      </p:tavLst>
                                    </p:anim>
                                    <p:animEffect transition="in" filter="fade">
                                      <p:cBhvr>
                                        <p:cTn id="19" dur="500"/>
                                        <p:tgtEl>
                                          <p:spTgt spid="8"/>
                                        </p:tgtEl>
                                      </p:cBhvr>
                                    </p:animEffect>
                                  </p:childTnLst>
                                </p:cTn>
                              </p:par>
                            </p:childTnLst>
                          </p:cTn>
                        </p:par>
                        <p:par>
                          <p:cTn id="20" fill="hold">
                            <p:stCondLst>
                              <p:cond delay="3000"/>
                            </p:stCondLst>
                            <p:childTnLst>
                              <p:par>
                                <p:cTn id="21" presetID="22" presetClass="entr" presetSubtype="1" fill="hold" grpId="0" nodeType="afterEffect">
                                  <p:stCondLst>
                                    <p:cond delay="0"/>
                                  </p:stCondLst>
                                  <p:childTnLst>
                                    <p:set>
                                      <p:cBhvr>
                                        <p:cTn id="22" dur="1" fill="hold">
                                          <p:stCondLst>
                                            <p:cond delay="0"/>
                                          </p:stCondLst>
                                        </p:cTn>
                                        <p:tgtEl>
                                          <p:spTgt spid="5"/>
                                        </p:tgtEl>
                                        <p:attrNameLst>
                                          <p:attrName>style.visibility</p:attrName>
                                        </p:attrNameLst>
                                      </p:cBhvr>
                                      <p:to>
                                        <p:strVal val="visible"/>
                                      </p:to>
                                    </p:set>
                                    <p:animEffect transition="in" filter="wipe(up)">
                                      <p:cBhvr>
                                        <p:cTn id="23" dur="1500"/>
                                        <p:tgtEl>
                                          <p:spTgt spid="5"/>
                                        </p:tgtEl>
                                      </p:cBhvr>
                                    </p:animEffect>
                                  </p:childTnLst>
                                </p:cTn>
                              </p:par>
                            </p:childTnLst>
                          </p:cTn>
                        </p:par>
                        <p:par>
                          <p:cTn id="24" fill="hold">
                            <p:stCondLst>
                              <p:cond delay="4500"/>
                            </p:stCondLst>
                            <p:childTnLst>
                              <p:par>
                                <p:cTn id="25" presetID="53" presetClass="entr" presetSubtype="16" fill="hold" nodeType="afterEffect">
                                  <p:stCondLst>
                                    <p:cond delay="500"/>
                                  </p:stCondLst>
                                  <p:childTnLst>
                                    <p:set>
                                      <p:cBhvr>
                                        <p:cTn id="26" dur="1" fill="hold">
                                          <p:stCondLst>
                                            <p:cond delay="0"/>
                                          </p:stCondLst>
                                        </p:cTn>
                                        <p:tgtEl>
                                          <p:spTgt spid="6"/>
                                        </p:tgtEl>
                                        <p:attrNameLst>
                                          <p:attrName>style.visibility</p:attrName>
                                        </p:attrNameLst>
                                      </p:cBhvr>
                                      <p:to>
                                        <p:strVal val="visible"/>
                                      </p:to>
                                    </p:set>
                                    <p:anim calcmode="lin" valueType="num">
                                      <p:cBhvr>
                                        <p:cTn id="27" dur="500" fill="hold"/>
                                        <p:tgtEl>
                                          <p:spTgt spid="6"/>
                                        </p:tgtEl>
                                        <p:attrNameLst>
                                          <p:attrName>ppt_w</p:attrName>
                                        </p:attrNameLst>
                                      </p:cBhvr>
                                      <p:tavLst>
                                        <p:tav tm="0">
                                          <p:val>
                                            <p:fltVal val="0"/>
                                          </p:val>
                                        </p:tav>
                                        <p:tav tm="100000">
                                          <p:val>
                                            <p:strVal val="#ppt_w"/>
                                          </p:val>
                                        </p:tav>
                                      </p:tavLst>
                                    </p:anim>
                                    <p:anim calcmode="lin" valueType="num">
                                      <p:cBhvr>
                                        <p:cTn id="28" dur="500" fill="hold"/>
                                        <p:tgtEl>
                                          <p:spTgt spid="6"/>
                                        </p:tgtEl>
                                        <p:attrNameLst>
                                          <p:attrName>ppt_h</p:attrName>
                                        </p:attrNameLst>
                                      </p:cBhvr>
                                      <p:tavLst>
                                        <p:tav tm="0">
                                          <p:val>
                                            <p:fltVal val="0"/>
                                          </p:val>
                                        </p:tav>
                                        <p:tav tm="100000">
                                          <p:val>
                                            <p:strVal val="#ppt_h"/>
                                          </p:val>
                                        </p:tav>
                                      </p:tavLst>
                                    </p:anim>
                                    <p:animEffect transition="in" filter="fade">
                                      <p:cBhvr>
                                        <p:cTn id="29" dur="500"/>
                                        <p:tgtEl>
                                          <p:spTgt spid="6"/>
                                        </p:tgtEl>
                                      </p:cBhvr>
                                    </p:animEffect>
                                  </p:childTnLst>
                                </p:cTn>
                              </p:par>
                            </p:childTnLst>
                          </p:cTn>
                        </p:par>
                        <p:par>
                          <p:cTn id="30" fill="hold">
                            <p:stCondLst>
                              <p:cond delay="5500"/>
                            </p:stCondLst>
                            <p:childTnLst>
                              <p:par>
                                <p:cTn id="31" presetID="22" presetClass="entr" presetSubtype="1" fill="hold" grpId="0" nodeType="afterEffect">
                                  <p:stCondLst>
                                    <p:cond delay="0"/>
                                  </p:stCondLst>
                                  <p:childTnLst>
                                    <p:set>
                                      <p:cBhvr>
                                        <p:cTn id="32" dur="1" fill="hold">
                                          <p:stCondLst>
                                            <p:cond delay="0"/>
                                          </p:stCondLst>
                                        </p:cTn>
                                        <p:tgtEl>
                                          <p:spTgt spid="3"/>
                                        </p:tgtEl>
                                        <p:attrNameLst>
                                          <p:attrName>style.visibility</p:attrName>
                                        </p:attrNameLst>
                                      </p:cBhvr>
                                      <p:to>
                                        <p:strVal val="visible"/>
                                      </p:to>
                                    </p:set>
                                    <p:animEffect transition="in" filter="wipe(up)">
                                      <p:cBhvr>
                                        <p:cTn id="33" dur="1500"/>
                                        <p:tgtEl>
                                          <p:spTgt spid="3"/>
                                        </p:tgtEl>
                                      </p:cBhvr>
                                    </p:animEffect>
                                  </p:childTnLst>
                                </p:cTn>
                              </p:par>
                            </p:childTnLst>
                          </p:cTn>
                        </p:par>
                        <p:par>
                          <p:cTn id="34" fill="hold">
                            <p:stCondLst>
                              <p:cond delay="7000"/>
                            </p:stCondLst>
                            <p:childTnLst>
                              <p:par>
                                <p:cTn id="35" presetID="53" presetClass="entr" presetSubtype="16" fill="hold" nodeType="afterEffect">
                                  <p:stCondLst>
                                    <p:cond delay="500"/>
                                  </p:stCondLst>
                                  <p:childTnLst>
                                    <p:set>
                                      <p:cBhvr>
                                        <p:cTn id="36" dur="1" fill="hold">
                                          <p:stCondLst>
                                            <p:cond delay="0"/>
                                          </p:stCondLst>
                                        </p:cTn>
                                        <p:tgtEl>
                                          <p:spTgt spid="12"/>
                                        </p:tgtEl>
                                        <p:attrNameLst>
                                          <p:attrName>style.visibility</p:attrName>
                                        </p:attrNameLst>
                                      </p:cBhvr>
                                      <p:to>
                                        <p:strVal val="visible"/>
                                      </p:to>
                                    </p:set>
                                    <p:anim calcmode="lin" valueType="num">
                                      <p:cBhvr>
                                        <p:cTn id="37" dur="1000" fill="hold"/>
                                        <p:tgtEl>
                                          <p:spTgt spid="12"/>
                                        </p:tgtEl>
                                        <p:attrNameLst>
                                          <p:attrName>ppt_w</p:attrName>
                                        </p:attrNameLst>
                                      </p:cBhvr>
                                      <p:tavLst>
                                        <p:tav tm="0">
                                          <p:val>
                                            <p:fltVal val="0"/>
                                          </p:val>
                                        </p:tav>
                                        <p:tav tm="100000">
                                          <p:val>
                                            <p:strVal val="#ppt_w"/>
                                          </p:val>
                                        </p:tav>
                                      </p:tavLst>
                                    </p:anim>
                                    <p:anim calcmode="lin" valueType="num">
                                      <p:cBhvr>
                                        <p:cTn id="38" dur="1000" fill="hold"/>
                                        <p:tgtEl>
                                          <p:spTgt spid="12"/>
                                        </p:tgtEl>
                                        <p:attrNameLst>
                                          <p:attrName>ppt_h</p:attrName>
                                        </p:attrNameLst>
                                      </p:cBhvr>
                                      <p:tavLst>
                                        <p:tav tm="0">
                                          <p:val>
                                            <p:fltVal val="0"/>
                                          </p:val>
                                        </p:tav>
                                        <p:tav tm="100000">
                                          <p:val>
                                            <p:strVal val="#ppt_h"/>
                                          </p:val>
                                        </p:tav>
                                      </p:tavLst>
                                    </p:anim>
                                    <p:animEffect transition="in" filter="fade">
                                      <p:cBhvr>
                                        <p:cTn id="39" dur="1000"/>
                                        <p:tgtEl>
                                          <p:spTgt spid="12"/>
                                        </p:tgtEl>
                                      </p:cBhvr>
                                    </p:animEffect>
                                  </p:childTnLst>
                                </p:cTn>
                              </p:par>
                              <p:par>
                                <p:cTn id="40" presetID="53" presetClass="entr" presetSubtype="16" fill="hold" grpId="0" nodeType="withEffect">
                                  <p:stCondLst>
                                    <p:cond delay="500"/>
                                  </p:stCondLst>
                                  <p:childTnLst>
                                    <p:set>
                                      <p:cBhvr>
                                        <p:cTn id="41" dur="1" fill="hold">
                                          <p:stCondLst>
                                            <p:cond delay="0"/>
                                          </p:stCondLst>
                                        </p:cTn>
                                        <p:tgtEl>
                                          <p:spTgt spid="11"/>
                                        </p:tgtEl>
                                        <p:attrNameLst>
                                          <p:attrName>style.visibility</p:attrName>
                                        </p:attrNameLst>
                                      </p:cBhvr>
                                      <p:to>
                                        <p:strVal val="visible"/>
                                      </p:to>
                                    </p:set>
                                    <p:anim calcmode="lin" valueType="num">
                                      <p:cBhvr>
                                        <p:cTn id="42" dur="1000" fill="hold"/>
                                        <p:tgtEl>
                                          <p:spTgt spid="11"/>
                                        </p:tgtEl>
                                        <p:attrNameLst>
                                          <p:attrName>ppt_w</p:attrName>
                                        </p:attrNameLst>
                                      </p:cBhvr>
                                      <p:tavLst>
                                        <p:tav tm="0">
                                          <p:val>
                                            <p:fltVal val="0"/>
                                          </p:val>
                                        </p:tav>
                                        <p:tav tm="100000">
                                          <p:val>
                                            <p:strVal val="#ppt_w"/>
                                          </p:val>
                                        </p:tav>
                                      </p:tavLst>
                                    </p:anim>
                                    <p:anim calcmode="lin" valueType="num">
                                      <p:cBhvr>
                                        <p:cTn id="43" dur="1000" fill="hold"/>
                                        <p:tgtEl>
                                          <p:spTgt spid="11"/>
                                        </p:tgtEl>
                                        <p:attrNameLst>
                                          <p:attrName>ppt_h</p:attrName>
                                        </p:attrNameLst>
                                      </p:cBhvr>
                                      <p:tavLst>
                                        <p:tav tm="0">
                                          <p:val>
                                            <p:fltVal val="0"/>
                                          </p:val>
                                        </p:tav>
                                        <p:tav tm="100000">
                                          <p:val>
                                            <p:strVal val="#ppt_h"/>
                                          </p:val>
                                        </p:tav>
                                      </p:tavLst>
                                    </p:anim>
                                    <p:animEffect transition="in" filter="fade">
                                      <p:cBhvr>
                                        <p:cTn id="44" dur="10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5" grpId="0" animBg="1"/>
      <p:bldP spid="4" grpId="0" animBg="1"/>
      <p:bldP spid="11"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Rám">
            <a:extLst>
              <a:ext uri="{FF2B5EF4-FFF2-40B4-BE49-F238E27FC236}">
                <a16:creationId xmlns:a16="http://schemas.microsoft.com/office/drawing/2014/main" id="{5172AB08-AF14-640E-C79A-09841E86266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Tree>
    <p:extLst>
      <p:ext uri="{BB962C8B-B14F-4D97-AF65-F5344CB8AC3E}">
        <p14:creationId xmlns:p14="http://schemas.microsoft.com/office/powerpoint/2010/main" val="2535784516"/>
      </p:ext>
    </p:extLst>
  </p:cSld>
  <p:clrMapOvr>
    <a:masterClrMapping/>
  </p:clrMapOvr>
  <p:transition spd="slow" advClick="0" advTm="150">
    <p:fade/>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Foto">
            <a:extLst>
              <a:ext uri="{FF2B5EF4-FFF2-40B4-BE49-F238E27FC236}">
                <a16:creationId xmlns:a16="http://schemas.microsoft.com/office/drawing/2014/main" id="{B099F8E1-F9CD-46DF-82ED-DD9B86754C22}"/>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 y="0"/>
            <a:ext cx="15235480" cy="8569958"/>
          </a:xfrm>
          <a:prstGeom prst="rect">
            <a:avLst/>
          </a:prstGeom>
        </p:spPr>
      </p:pic>
      <p:pic>
        <p:nvPicPr>
          <p:cNvPr id="7" name="Rám">
            <a:extLst>
              <a:ext uri="{FF2B5EF4-FFF2-40B4-BE49-F238E27FC236}">
                <a16:creationId xmlns:a16="http://schemas.microsoft.com/office/drawing/2014/main" id="{36AAD458-F908-20F0-6FD4-08655216330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
        <p:nvSpPr>
          <p:cNvPr id="6" name="Damian">
            <a:extLst>
              <a:ext uri="{FF2B5EF4-FFF2-40B4-BE49-F238E27FC236}">
                <a16:creationId xmlns:a16="http://schemas.microsoft.com/office/drawing/2014/main" id="{6B9E95B8-2548-1947-79C9-FABFF9FBE7A5}"/>
              </a:ext>
            </a:extLst>
          </p:cNvPr>
          <p:cNvSpPr/>
          <p:nvPr/>
        </p:nvSpPr>
        <p:spPr>
          <a:xfrm>
            <a:off x="6431904" y="7848000"/>
            <a:ext cx="2371676" cy="238036"/>
          </a:xfrm>
          <a:prstGeom prst="octagon">
            <a:avLst/>
          </a:prstGeom>
          <a:gradFill flip="none" rotWithShape="1">
            <a:gsLst>
              <a:gs pos="90000">
                <a:srgbClr val="A5A5A5">
                  <a:lumMod val="67000"/>
                </a:srgbClr>
              </a:gs>
              <a:gs pos="60000">
                <a:srgbClr val="A5A5A5">
                  <a:lumMod val="97000"/>
                  <a:lumOff val="3000"/>
                </a:srgbClr>
              </a:gs>
              <a:gs pos="0">
                <a:srgbClr val="A5A5A5">
                  <a:lumMod val="60000"/>
                  <a:lumOff val="40000"/>
                </a:srgbClr>
              </a:gs>
            </a:gsLst>
            <a:path path="circle">
              <a:fillToRect l="50000" t="50000" r="50000" b="50000"/>
            </a:path>
            <a:tileRect/>
          </a:gradFill>
          <a:ln w="12700" cap="flat" cmpd="sng" algn="ctr">
            <a:solidFill>
              <a:sysClr val="windowText" lastClr="000000"/>
            </a:solidFill>
            <a:prstDash val="solid"/>
            <a:miter lim="800000"/>
          </a:ln>
          <a:effectLst/>
        </p:spPr>
        <p:txBody>
          <a:bodyPr rot="0" spcFirstLastPara="0" vertOverflow="overflow" horzOverflow="overflow" vert="horz" wrap="square" lIns="0" tIns="0" rIns="0" bIns="0" numCol="1" spcCol="0" rtlCol="0" fromWordArt="0" anchor="ctr" anchorCtr="0" forceAA="0" compatLnSpc="1">
            <a:prstTxWarp prst="textNoShape">
              <a:avLst/>
            </a:prstTxWarp>
            <a:spAutoFit/>
          </a:bodyPr>
          <a:lstStyle/>
          <a:p>
            <a:pPr marL="0" marR="0" lvl="0" indent="0" algn="ctr" defTabSz="400370" eaLnBrk="0" fontAlgn="base" latinLnBrk="0" hangingPunct="0">
              <a:lnSpc>
                <a:spcPct val="100000"/>
              </a:lnSpc>
              <a:spcBef>
                <a:spcPct val="0"/>
              </a:spcBef>
              <a:spcAft>
                <a:spcPct val="0"/>
              </a:spcAft>
              <a:buClrTx/>
              <a:buSzTx/>
              <a:buFontTx/>
              <a:buNone/>
              <a:tabLst/>
              <a:defRPr/>
            </a:pPr>
            <a:r>
              <a:rPr kumimoji="0" lang="sk-SK" sz="1089" b="0" i="0" u="none" strike="noStrike" kern="0" cap="none" spc="0" normalizeH="0" baseline="0" noProof="0">
                <a:ln>
                  <a:noFill/>
                </a:ln>
                <a:solidFill>
                  <a:prstClr val="black"/>
                </a:solidFill>
                <a:effectLst/>
                <a:uLnTx/>
                <a:uFillTx/>
                <a:latin typeface="Nadianne" panose="03020902050305070206" pitchFamily="66" charset="0"/>
                <a:ea typeface="+mn-ea"/>
                <a:cs typeface="+mn-cs"/>
              </a:rPr>
              <a:t>Photo </a:t>
            </a:r>
            <a:r>
              <a:rPr kumimoji="0" lang="sk-SK" sz="1100" b="1" i="1" u="none" strike="noStrike" kern="0" cap="none" spc="0" normalizeH="0" baseline="0" noProof="0">
                <a:ln>
                  <a:noFill/>
                </a:ln>
                <a:solidFill>
                  <a:prstClr val="black"/>
                </a:solidFill>
                <a:effectLst/>
                <a:uLnTx/>
                <a:uFillTx/>
                <a:latin typeface="Arial" panose="020B0604020202020204" pitchFamily="34" charset="0"/>
                <a:ea typeface="+mn-ea"/>
                <a:cs typeface="+mn-cs"/>
              </a:rPr>
              <a:t>©</a:t>
            </a:r>
            <a:r>
              <a:rPr kumimoji="0" lang="sk-SK" sz="1089" b="0" i="0" u="none" strike="noStrike" kern="0" cap="none" spc="0" normalizeH="0" baseline="0" noProof="0">
                <a:ln>
                  <a:noFill/>
                </a:ln>
                <a:solidFill>
                  <a:prstClr val="black"/>
                </a:solidFill>
                <a:effectLst/>
                <a:uLnTx/>
                <a:uFillTx/>
                <a:latin typeface="Nadianne" panose="03020902050305070206" pitchFamily="66" charset="0"/>
                <a:ea typeface="+mn-ea"/>
                <a:cs typeface="+mn-cs"/>
              </a:rPr>
              <a:t>  Damian Entwistle</a:t>
            </a:r>
          </a:p>
        </p:txBody>
      </p:sp>
    </p:spTree>
    <p:extLst>
      <p:ext uri="{BB962C8B-B14F-4D97-AF65-F5344CB8AC3E}">
        <p14:creationId xmlns:p14="http://schemas.microsoft.com/office/powerpoint/2010/main" val="1756538025"/>
      </p:ext>
    </p:extLst>
  </p:cSld>
  <p:clrMapOvr>
    <a:masterClrMapping/>
  </p:clrMapOvr>
  <mc:AlternateContent xmlns:mc="http://schemas.openxmlformats.org/markup-compatibility/2006" xmlns:p14="http://schemas.microsoft.com/office/powerpoint/2010/main">
    <mc:Choice Requires="p14">
      <p:transition spd="slow" p14:dur="2500" advClick="0" advTm="5000">
        <p:wedge/>
      </p:transition>
    </mc:Choice>
    <mc:Fallback xmlns="">
      <p:transition spd="slow" advClick="0" advTm="5000">
        <p:wedg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Foto">
            <a:extLst>
              <a:ext uri="{FF2B5EF4-FFF2-40B4-BE49-F238E27FC236}">
                <a16:creationId xmlns:a16="http://schemas.microsoft.com/office/drawing/2014/main" id="{B099F8E1-F9CD-46DF-82ED-DD9B86754C22}"/>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 y="0"/>
            <a:ext cx="15235480" cy="8569958"/>
          </a:xfrm>
          <a:prstGeom prst="rect">
            <a:avLst/>
          </a:prstGeom>
        </p:spPr>
      </p:pic>
      <p:pic>
        <p:nvPicPr>
          <p:cNvPr id="7" name="Rám">
            <a:extLst>
              <a:ext uri="{FF2B5EF4-FFF2-40B4-BE49-F238E27FC236}">
                <a16:creationId xmlns:a16="http://schemas.microsoft.com/office/drawing/2014/main" id="{36AAD458-F908-20F0-6FD4-08655216330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
        <p:nvSpPr>
          <p:cNvPr id="6" name="Damian">
            <a:extLst>
              <a:ext uri="{FF2B5EF4-FFF2-40B4-BE49-F238E27FC236}">
                <a16:creationId xmlns:a16="http://schemas.microsoft.com/office/drawing/2014/main" id="{6B9E95B8-2548-1947-79C9-FABFF9FBE7A5}"/>
              </a:ext>
            </a:extLst>
          </p:cNvPr>
          <p:cNvSpPr/>
          <p:nvPr/>
        </p:nvSpPr>
        <p:spPr>
          <a:xfrm>
            <a:off x="6431904" y="7848000"/>
            <a:ext cx="2371676" cy="238036"/>
          </a:xfrm>
          <a:prstGeom prst="octagon">
            <a:avLst/>
          </a:prstGeom>
          <a:gradFill flip="none" rotWithShape="1">
            <a:gsLst>
              <a:gs pos="90000">
                <a:srgbClr val="A5A5A5">
                  <a:lumMod val="67000"/>
                </a:srgbClr>
              </a:gs>
              <a:gs pos="60000">
                <a:srgbClr val="A5A5A5">
                  <a:lumMod val="97000"/>
                  <a:lumOff val="3000"/>
                </a:srgbClr>
              </a:gs>
              <a:gs pos="0">
                <a:srgbClr val="A5A5A5">
                  <a:lumMod val="60000"/>
                  <a:lumOff val="40000"/>
                </a:srgbClr>
              </a:gs>
            </a:gsLst>
            <a:path path="circle">
              <a:fillToRect l="50000" t="50000" r="50000" b="50000"/>
            </a:path>
            <a:tileRect/>
          </a:gradFill>
          <a:ln w="12700" cap="flat" cmpd="sng" algn="ctr">
            <a:solidFill>
              <a:sysClr val="windowText" lastClr="000000"/>
            </a:solidFill>
            <a:prstDash val="solid"/>
            <a:miter lim="800000"/>
          </a:ln>
          <a:effectLst/>
        </p:spPr>
        <p:txBody>
          <a:bodyPr rot="0" spcFirstLastPara="0" vertOverflow="overflow" horzOverflow="overflow" vert="horz" wrap="square" lIns="0" tIns="0" rIns="0" bIns="0" numCol="1" spcCol="0" rtlCol="0" fromWordArt="0" anchor="ctr" anchorCtr="0" forceAA="0" compatLnSpc="1">
            <a:prstTxWarp prst="textNoShape">
              <a:avLst/>
            </a:prstTxWarp>
            <a:spAutoFit/>
          </a:bodyPr>
          <a:lstStyle/>
          <a:p>
            <a:pPr marL="0" marR="0" lvl="0" indent="0" algn="ctr" defTabSz="400370" eaLnBrk="0" fontAlgn="base" latinLnBrk="0" hangingPunct="0">
              <a:lnSpc>
                <a:spcPct val="100000"/>
              </a:lnSpc>
              <a:spcBef>
                <a:spcPct val="0"/>
              </a:spcBef>
              <a:spcAft>
                <a:spcPct val="0"/>
              </a:spcAft>
              <a:buClrTx/>
              <a:buSzTx/>
              <a:buFontTx/>
              <a:buNone/>
              <a:tabLst/>
              <a:defRPr/>
            </a:pPr>
            <a:r>
              <a:rPr kumimoji="0" lang="sk-SK" sz="1089" b="0" i="0" u="none" strike="noStrike" kern="0" cap="none" spc="0" normalizeH="0" baseline="0" noProof="0">
                <a:ln>
                  <a:noFill/>
                </a:ln>
                <a:solidFill>
                  <a:prstClr val="black"/>
                </a:solidFill>
                <a:effectLst/>
                <a:uLnTx/>
                <a:uFillTx/>
                <a:latin typeface="Nadianne" panose="03020902050305070206" pitchFamily="66" charset="0"/>
                <a:ea typeface="+mn-ea"/>
                <a:cs typeface="+mn-cs"/>
              </a:rPr>
              <a:t>Photo </a:t>
            </a:r>
            <a:r>
              <a:rPr kumimoji="0" lang="sk-SK" sz="1100" b="1" i="1" u="none" strike="noStrike" kern="0" cap="none" spc="0" normalizeH="0" baseline="0" noProof="0">
                <a:ln>
                  <a:noFill/>
                </a:ln>
                <a:solidFill>
                  <a:prstClr val="black"/>
                </a:solidFill>
                <a:effectLst/>
                <a:uLnTx/>
                <a:uFillTx/>
                <a:latin typeface="Arial" panose="020B0604020202020204" pitchFamily="34" charset="0"/>
                <a:ea typeface="+mn-ea"/>
                <a:cs typeface="+mn-cs"/>
              </a:rPr>
              <a:t>©</a:t>
            </a:r>
            <a:r>
              <a:rPr kumimoji="0" lang="sk-SK" sz="1089" b="0" i="0" u="none" strike="noStrike" kern="0" cap="none" spc="0" normalizeH="0" baseline="0" noProof="0">
                <a:ln>
                  <a:noFill/>
                </a:ln>
                <a:solidFill>
                  <a:prstClr val="black"/>
                </a:solidFill>
                <a:effectLst/>
                <a:uLnTx/>
                <a:uFillTx/>
                <a:latin typeface="Nadianne" panose="03020902050305070206" pitchFamily="66" charset="0"/>
                <a:ea typeface="+mn-ea"/>
                <a:cs typeface="+mn-cs"/>
              </a:rPr>
              <a:t>  Damian Entwistle</a:t>
            </a:r>
          </a:p>
        </p:txBody>
      </p:sp>
    </p:spTree>
    <p:extLst>
      <p:ext uri="{BB962C8B-B14F-4D97-AF65-F5344CB8AC3E}">
        <p14:creationId xmlns:p14="http://schemas.microsoft.com/office/powerpoint/2010/main" val="3586310190"/>
      </p:ext>
    </p:extLst>
  </p:cSld>
  <p:clrMapOvr>
    <a:masterClrMapping/>
  </p:clrMapOvr>
  <mc:AlternateContent xmlns:mc="http://schemas.openxmlformats.org/markup-compatibility/2006" xmlns:p14="http://schemas.microsoft.com/office/powerpoint/2010/main">
    <mc:Choice Requires="p14">
      <p:transition spd="slow" p14:dur="2500" advClick="0" advTm="5000">
        <p:wedge/>
      </p:transition>
    </mc:Choice>
    <mc:Fallback xmlns="">
      <p:transition spd="slow" advClick="0" advTm="5000">
        <p:wedg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Foto">
            <a:extLst>
              <a:ext uri="{FF2B5EF4-FFF2-40B4-BE49-F238E27FC236}">
                <a16:creationId xmlns:a16="http://schemas.microsoft.com/office/drawing/2014/main" id="{B099F8E1-F9CD-46DF-82ED-DD9B86754C22}"/>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 y="0"/>
            <a:ext cx="15235480" cy="8569958"/>
          </a:xfrm>
          <a:prstGeom prst="rect">
            <a:avLst/>
          </a:prstGeom>
        </p:spPr>
      </p:pic>
      <p:pic>
        <p:nvPicPr>
          <p:cNvPr id="7" name="Rám">
            <a:extLst>
              <a:ext uri="{FF2B5EF4-FFF2-40B4-BE49-F238E27FC236}">
                <a16:creationId xmlns:a16="http://schemas.microsoft.com/office/drawing/2014/main" id="{36AAD458-F908-20F0-6FD4-08655216330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
        <p:nvSpPr>
          <p:cNvPr id="6" name="Damian">
            <a:extLst>
              <a:ext uri="{FF2B5EF4-FFF2-40B4-BE49-F238E27FC236}">
                <a16:creationId xmlns:a16="http://schemas.microsoft.com/office/drawing/2014/main" id="{6B9E95B8-2548-1947-79C9-FABFF9FBE7A5}"/>
              </a:ext>
            </a:extLst>
          </p:cNvPr>
          <p:cNvSpPr/>
          <p:nvPr/>
        </p:nvSpPr>
        <p:spPr>
          <a:xfrm>
            <a:off x="6431904" y="7848000"/>
            <a:ext cx="2371676" cy="238036"/>
          </a:xfrm>
          <a:prstGeom prst="octagon">
            <a:avLst/>
          </a:prstGeom>
          <a:gradFill flip="none" rotWithShape="1">
            <a:gsLst>
              <a:gs pos="90000">
                <a:srgbClr val="A5A5A5">
                  <a:lumMod val="67000"/>
                </a:srgbClr>
              </a:gs>
              <a:gs pos="60000">
                <a:srgbClr val="A5A5A5">
                  <a:lumMod val="97000"/>
                  <a:lumOff val="3000"/>
                </a:srgbClr>
              </a:gs>
              <a:gs pos="0">
                <a:srgbClr val="A5A5A5">
                  <a:lumMod val="60000"/>
                  <a:lumOff val="40000"/>
                </a:srgbClr>
              </a:gs>
            </a:gsLst>
            <a:path path="circle">
              <a:fillToRect l="50000" t="50000" r="50000" b="50000"/>
            </a:path>
            <a:tileRect/>
          </a:gradFill>
          <a:ln w="12700" cap="flat" cmpd="sng" algn="ctr">
            <a:solidFill>
              <a:sysClr val="windowText" lastClr="000000"/>
            </a:solidFill>
            <a:prstDash val="solid"/>
            <a:miter lim="800000"/>
          </a:ln>
          <a:effectLst/>
        </p:spPr>
        <p:txBody>
          <a:bodyPr rot="0" spcFirstLastPara="0" vertOverflow="overflow" horzOverflow="overflow" vert="horz" wrap="square" lIns="0" tIns="0" rIns="0" bIns="0" numCol="1" spcCol="0" rtlCol="0" fromWordArt="0" anchor="ctr" anchorCtr="0" forceAA="0" compatLnSpc="1">
            <a:prstTxWarp prst="textNoShape">
              <a:avLst/>
            </a:prstTxWarp>
            <a:spAutoFit/>
          </a:bodyPr>
          <a:lstStyle/>
          <a:p>
            <a:pPr marL="0" marR="0" lvl="0" indent="0" algn="ctr" defTabSz="400370" eaLnBrk="0" fontAlgn="base" latinLnBrk="0" hangingPunct="0">
              <a:lnSpc>
                <a:spcPct val="100000"/>
              </a:lnSpc>
              <a:spcBef>
                <a:spcPct val="0"/>
              </a:spcBef>
              <a:spcAft>
                <a:spcPct val="0"/>
              </a:spcAft>
              <a:buClrTx/>
              <a:buSzTx/>
              <a:buFontTx/>
              <a:buNone/>
              <a:tabLst/>
              <a:defRPr/>
            </a:pPr>
            <a:r>
              <a:rPr kumimoji="0" lang="sk-SK" sz="1089" b="0" i="0" u="none" strike="noStrike" kern="0" cap="none" spc="0" normalizeH="0" baseline="0" noProof="0">
                <a:ln>
                  <a:noFill/>
                </a:ln>
                <a:solidFill>
                  <a:prstClr val="black"/>
                </a:solidFill>
                <a:effectLst/>
                <a:uLnTx/>
                <a:uFillTx/>
                <a:latin typeface="Nadianne" panose="03020902050305070206" pitchFamily="66" charset="0"/>
                <a:ea typeface="+mn-ea"/>
                <a:cs typeface="+mn-cs"/>
              </a:rPr>
              <a:t>Photo </a:t>
            </a:r>
            <a:r>
              <a:rPr kumimoji="0" lang="sk-SK" sz="1100" b="1" i="1" u="none" strike="noStrike" kern="0" cap="none" spc="0" normalizeH="0" baseline="0" noProof="0">
                <a:ln>
                  <a:noFill/>
                </a:ln>
                <a:solidFill>
                  <a:prstClr val="black"/>
                </a:solidFill>
                <a:effectLst/>
                <a:uLnTx/>
                <a:uFillTx/>
                <a:latin typeface="Arial" panose="020B0604020202020204" pitchFamily="34" charset="0"/>
                <a:ea typeface="+mn-ea"/>
                <a:cs typeface="+mn-cs"/>
              </a:rPr>
              <a:t>©</a:t>
            </a:r>
            <a:r>
              <a:rPr kumimoji="0" lang="sk-SK" sz="1089" b="0" i="0" u="none" strike="noStrike" kern="0" cap="none" spc="0" normalizeH="0" baseline="0" noProof="0">
                <a:ln>
                  <a:noFill/>
                </a:ln>
                <a:solidFill>
                  <a:prstClr val="black"/>
                </a:solidFill>
                <a:effectLst/>
                <a:uLnTx/>
                <a:uFillTx/>
                <a:latin typeface="Nadianne" panose="03020902050305070206" pitchFamily="66" charset="0"/>
                <a:ea typeface="+mn-ea"/>
                <a:cs typeface="+mn-cs"/>
              </a:rPr>
              <a:t>  Damian Entwistle</a:t>
            </a:r>
          </a:p>
        </p:txBody>
      </p:sp>
    </p:spTree>
    <p:extLst>
      <p:ext uri="{BB962C8B-B14F-4D97-AF65-F5344CB8AC3E}">
        <p14:creationId xmlns:p14="http://schemas.microsoft.com/office/powerpoint/2010/main" val="3867499652"/>
      </p:ext>
    </p:extLst>
  </p:cSld>
  <p:clrMapOvr>
    <a:masterClrMapping/>
  </p:clrMapOvr>
  <mc:AlternateContent xmlns:mc="http://schemas.openxmlformats.org/markup-compatibility/2006" xmlns:p14="http://schemas.microsoft.com/office/powerpoint/2010/main">
    <mc:Choice Requires="p14">
      <p:transition spd="slow" p14:dur="2500" advClick="0" advTm="5000">
        <p:wedge/>
      </p:transition>
    </mc:Choice>
    <mc:Fallback xmlns="">
      <p:transition spd="slow" advClick="0" advTm="5000">
        <p:wedg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Foto">
            <a:extLst>
              <a:ext uri="{FF2B5EF4-FFF2-40B4-BE49-F238E27FC236}">
                <a16:creationId xmlns:a16="http://schemas.microsoft.com/office/drawing/2014/main" id="{B099F8E1-F9CD-46DF-82ED-DD9B86754C22}"/>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 y="0"/>
            <a:ext cx="15235480" cy="8569958"/>
          </a:xfrm>
          <a:prstGeom prst="rect">
            <a:avLst/>
          </a:prstGeom>
        </p:spPr>
      </p:pic>
      <p:pic>
        <p:nvPicPr>
          <p:cNvPr id="7" name="Rám">
            <a:extLst>
              <a:ext uri="{FF2B5EF4-FFF2-40B4-BE49-F238E27FC236}">
                <a16:creationId xmlns:a16="http://schemas.microsoft.com/office/drawing/2014/main" id="{36AAD458-F908-20F0-6FD4-08655216330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
        <p:nvSpPr>
          <p:cNvPr id="6" name="Damian">
            <a:extLst>
              <a:ext uri="{FF2B5EF4-FFF2-40B4-BE49-F238E27FC236}">
                <a16:creationId xmlns:a16="http://schemas.microsoft.com/office/drawing/2014/main" id="{6B9E95B8-2548-1947-79C9-FABFF9FBE7A5}"/>
              </a:ext>
            </a:extLst>
          </p:cNvPr>
          <p:cNvSpPr/>
          <p:nvPr/>
        </p:nvSpPr>
        <p:spPr>
          <a:xfrm>
            <a:off x="6431904" y="7848000"/>
            <a:ext cx="2371676" cy="238036"/>
          </a:xfrm>
          <a:prstGeom prst="octagon">
            <a:avLst/>
          </a:prstGeom>
          <a:gradFill flip="none" rotWithShape="1">
            <a:gsLst>
              <a:gs pos="90000">
                <a:srgbClr val="A5A5A5">
                  <a:lumMod val="67000"/>
                </a:srgbClr>
              </a:gs>
              <a:gs pos="60000">
                <a:srgbClr val="A5A5A5">
                  <a:lumMod val="97000"/>
                  <a:lumOff val="3000"/>
                </a:srgbClr>
              </a:gs>
              <a:gs pos="0">
                <a:srgbClr val="A5A5A5">
                  <a:lumMod val="60000"/>
                  <a:lumOff val="40000"/>
                </a:srgbClr>
              </a:gs>
            </a:gsLst>
            <a:path path="circle">
              <a:fillToRect l="50000" t="50000" r="50000" b="50000"/>
            </a:path>
            <a:tileRect/>
          </a:gradFill>
          <a:ln w="12700" cap="flat" cmpd="sng" algn="ctr">
            <a:solidFill>
              <a:sysClr val="windowText" lastClr="000000"/>
            </a:solidFill>
            <a:prstDash val="solid"/>
            <a:miter lim="800000"/>
          </a:ln>
          <a:effectLst/>
        </p:spPr>
        <p:txBody>
          <a:bodyPr rot="0" spcFirstLastPara="0" vertOverflow="overflow" horzOverflow="overflow" vert="horz" wrap="square" lIns="0" tIns="0" rIns="0" bIns="0" numCol="1" spcCol="0" rtlCol="0" fromWordArt="0" anchor="ctr" anchorCtr="0" forceAA="0" compatLnSpc="1">
            <a:prstTxWarp prst="textNoShape">
              <a:avLst/>
            </a:prstTxWarp>
            <a:spAutoFit/>
          </a:bodyPr>
          <a:lstStyle/>
          <a:p>
            <a:pPr marL="0" marR="0" lvl="0" indent="0" algn="ctr" defTabSz="400370" eaLnBrk="0" fontAlgn="base" latinLnBrk="0" hangingPunct="0">
              <a:lnSpc>
                <a:spcPct val="100000"/>
              </a:lnSpc>
              <a:spcBef>
                <a:spcPct val="0"/>
              </a:spcBef>
              <a:spcAft>
                <a:spcPct val="0"/>
              </a:spcAft>
              <a:buClrTx/>
              <a:buSzTx/>
              <a:buFontTx/>
              <a:buNone/>
              <a:tabLst/>
              <a:defRPr/>
            </a:pPr>
            <a:r>
              <a:rPr kumimoji="0" lang="sk-SK" sz="1089" b="0" i="0" u="none" strike="noStrike" kern="0" cap="none" spc="0" normalizeH="0" baseline="0" noProof="0">
                <a:ln>
                  <a:noFill/>
                </a:ln>
                <a:solidFill>
                  <a:prstClr val="black"/>
                </a:solidFill>
                <a:effectLst/>
                <a:uLnTx/>
                <a:uFillTx/>
                <a:latin typeface="Nadianne" panose="03020902050305070206" pitchFamily="66" charset="0"/>
                <a:ea typeface="+mn-ea"/>
                <a:cs typeface="+mn-cs"/>
              </a:rPr>
              <a:t>Photo </a:t>
            </a:r>
            <a:r>
              <a:rPr kumimoji="0" lang="sk-SK" sz="1100" b="1" i="1" u="none" strike="noStrike" kern="0" cap="none" spc="0" normalizeH="0" baseline="0" noProof="0">
                <a:ln>
                  <a:noFill/>
                </a:ln>
                <a:solidFill>
                  <a:prstClr val="black"/>
                </a:solidFill>
                <a:effectLst/>
                <a:uLnTx/>
                <a:uFillTx/>
                <a:latin typeface="Arial" panose="020B0604020202020204" pitchFamily="34" charset="0"/>
                <a:ea typeface="+mn-ea"/>
                <a:cs typeface="+mn-cs"/>
              </a:rPr>
              <a:t>©</a:t>
            </a:r>
            <a:r>
              <a:rPr kumimoji="0" lang="sk-SK" sz="1089" b="0" i="0" u="none" strike="noStrike" kern="0" cap="none" spc="0" normalizeH="0" baseline="0" noProof="0">
                <a:ln>
                  <a:noFill/>
                </a:ln>
                <a:solidFill>
                  <a:prstClr val="black"/>
                </a:solidFill>
                <a:effectLst/>
                <a:uLnTx/>
                <a:uFillTx/>
                <a:latin typeface="Nadianne" panose="03020902050305070206" pitchFamily="66" charset="0"/>
                <a:ea typeface="+mn-ea"/>
                <a:cs typeface="+mn-cs"/>
              </a:rPr>
              <a:t>  Damian Entwistle</a:t>
            </a:r>
          </a:p>
        </p:txBody>
      </p:sp>
    </p:spTree>
    <p:extLst>
      <p:ext uri="{BB962C8B-B14F-4D97-AF65-F5344CB8AC3E}">
        <p14:creationId xmlns:p14="http://schemas.microsoft.com/office/powerpoint/2010/main" val="3780486914"/>
      </p:ext>
    </p:extLst>
  </p:cSld>
  <p:clrMapOvr>
    <a:masterClrMapping/>
  </p:clrMapOvr>
  <mc:AlternateContent xmlns:mc="http://schemas.openxmlformats.org/markup-compatibility/2006" xmlns:p14="http://schemas.microsoft.com/office/powerpoint/2010/main">
    <mc:Choice Requires="p14">
      <p:transition spd="slow" p14:dur="2500" advClick="0" advTm="5000">
        <p:wedge/>
      </p:transition>
    </mc:Choice>
    <mc:Fallback xmlns="">
      <p:transition spd="slow" advClick="0" advTm="5000">
        <p:wedg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Foto">
            <a:extLst>
              <a:ext uri="{FF2B5EF4-FFF2-40B4-BE49-F238E27FC236}">
                <a16:creationId xmlns:a16="http://schemas.microsoft.com/office/drawing/2014/main" id="{B099F8E1-F9CD-46DF-82ED-DD9B86754C22}"/>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 y="0"/>
            <a:ext cx="15235480" cy="8569958"/>
          </a:xfrm>
          <a:prstGeom prst="rect">
            <a:avLst/>
          </a:prstGeom>
        </p:spPr>
      </p:pic>
      <p:pic>
        <p:nvPicPr>
          <p:cNvPr id="7" name="Rám">
            <a:extLst>
              <a:ext uri="{FF2B5EF4-FFF2-40B4-BE49-F238E27FC236}">
                <a16:creationId xmlns:a16="http://schemas.microsoft.com/office/drawing/2014/main" id="{36AAD458-F908-20F0-6FD4-08655216330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
        <p:nvSpPr>
          <p:cNvPr id="6" name="Damian">
            <a:extLst>
              <a:ext uri="{FF2B5EF4-FFF2-40B4-BE49-F238E27FC236}">
                <a16:creationId xmlns:a16="http://schemas.microsoft.com/office/drawing/2014/main" id="{6B9E95B8-2548-1947-79C9-FABFF9FBE7A5}"/>
              </a:ext>
            </a:extLst>
          </p:cNvPr>
          <p:cNvSpPr/>
          <p:nvPr/>
        </p:nvSpPr>
        <p:spPr>
          <a:xfrm>
            <a:off x="6431904" y="7848000"/>
            <a:ext cx="2371676" cy="238036"/>
          </a:xfrm>
          <a:prstGeom prst="octagon">
            <a:avLst/>
          </a:prstGeom>
          <a:gradFill flip="none" rotWithShape="1">
            <a:gsLst>
              <a:gs pos="90000">
                <a:srgbClr val="A5A5A5">
                  <a:lumMod val="67000"/>
                </a:srgbClr>
              </a:gs>
              <a:gs pos="60000">
                <a:srgbClr val="A5A5A5">
                  <a:lumMod val="97000"/>
                  <a:lumOff val="3000"/>
                </a:srgbClr>
              </a:gs>
              <a:gs pos="0">
                <a:srgbClr val="A5A5A5">
                  <a:lumMod val="60000"/>
                  <a:lumOff val="40000"/>
                </a:srgbClr>
              </a:gs>
            </a:gsLst>
            <a:path path="circle">
              <a:fillToRect l="50000" t="50000" r="50000" b="50000"/>
            </a:path>
            <a:tileRect/>
          </a:gradFill>
          <a:ln w="12700" cap="flat" cmpd="sng" algn="ctr">
            <a:solidFill>
              <a:sysClr val="windowText" lastClr="000000"/>
            </a:solidFill>
            <a:prstDash val="solid"/>
            <a:miter lim="800000"/>
          </a:ln>
          <a:effectLst/>
        </p:spPr>
        <p:txBody>
          <a:bodyPr rot="0" spcFirstLastPara="0" vertOverflow="overflow" horzOverflow="overflow" vert="horz" wrap="square" lIns="0" tIns="0" rIns="0" bIns="0" numCol="1" spcCol="0" rtlCol="0" fromWordArt="0" anchor="ctr" anchorCtr="0" forceAA="0" compatLnSpc="1">
            <a:prstTxWarp prst="textNoShape">
              <a:avLst/>
            </a:prstTxWarp>
            <a:spAutoFit/>
          </a:bodyPr>
          <a:lstStyle/>
          <a:p>
            <a:pPr marL="0" marR="0" lvl="0" indent="0" algn="ctr" defTabSz="400370" eaLnBrk="0" fontAlgn="base" latinLnBrk="0" hangingPunct="0">
              <a:lnSpc>
                <a:spcPct val="100000"/>
              </a:lnSpc>
              <a:spcBef>
                <a:spcPct val="0"/>
              </a:spcBef>
              <a:spcAft>
                <a:spcPct val="0"/>
              </a:spcAft>
              <a:buClrTx/>
              <a:buSzTx/>
              <a:buFontTx/>
              <a:buNone/>
              <a:tabLst/>
              <a:defRPr/>
            </a:pPr>
            <a:r>
              <a:rPr kumimoji="0" lang="sk-SK" sz="1089" b="0" i="0" u="none" strike="noStrike" kern="0" cap="none" spc="0" normalizeH="0" baseline="0" noProof="0">
                <a:ln>
                  <a:noFill/>
                </a:ln>
                <a:solidFill>
                  <a:prstClr val="black"/>
                </a:solidFill>
                <a:effectLst/>
                <a:uLnTx/>
                <a:uFillTx/>
                <a:latin typeface="Nadianne" panose="03020902050305070206" pitchFamily="66" charset="0"/>
                <a:ea typeface="+mn-ea"/>
                <a:cs typeface="+mn-cs"/>
              </a:rPr>
              <a:t>Photo </a:t>
            </a:r>
            <a:r>
              <a:rPr kumimoji="0" lang="sk-SK" sz="1100" b="1" i="1" u="none" strike="noStrike" kern="0" cap="none" spc="0" normalizeH="0" baseline="0" noProof="0">
                <a:ln>
                  <a:noFill/>
                </a:ln>
                <a:solidFill>
                  <a:prstClr val="black"/>
                </a:solidFill>
                <a:effectLst/>
                <a:uLnTx/>
                <a:uFillTx/>
                <a:latin typeface="Arial" panose="020B0604020202020204" pitchFamily="34" charset="0"/>
                <a:ea typeface="+mn-ea"/>
                <a:cs typeface="+mn-cs"/>
              </a:rPr>
              <a:t>©</a:t>
            </a:r>
            <a:r>
              <a:rPr kumimoji="0" lang="sk-SK" sz="1089" b="0" i="0" u="none" strike="noStrike" kern="0" cap="none" spc="0" normalizeH="0" baseline="0" noProof="0">
                <a:ln>
                  <a:noFill/>
                </a:ln>
                <a:solidFill>
                  <a:prstClr val="black"/>
                </a:solidFill>
                <a:effectLst/>
                <a:uLnTx/>
                <a:uFillTx/>
                <a:latin typeface="Nadianne" panose="03020902050305070206" pitchFamily="66" charset="0"/>
                <a:ea typeface="+mn-ea"/>
                <a:cs typeface="+mn-cs"/>
              </a:rPr>
              <a:t>  Damian Entwistle</a:t>
            </a:r>
          </a:p>
        </p:txBody>
      </p:sp>
    </p:spTree>
    <p:extLst>
      <p:ext uri="{BB962C8B-B14F-4D97-AF65-F5344CB8AC3E}">
        <p14:creationId xmlns:p14="http://schemas.microsoft.com/office/powerpoint/2010/main" val="652815527"/>
      </p:ext>
    </p:extLst>
  </p:cSld>
  <p:clrMapOvr>
    <a:masterClrMapping/>
  </p:clrMapOvr>
  <mc:AlternateContent xmlns:mc="http://schemas.openxmlformats.org/markup-compatibility/2006" xmlns:p14="http://schemas.microsoft.com/office/powerpoint/2010/main">
    <mc:Choice Requires="p14">
      <p:transition spd="slow" p14:dur="2500" advClick="0" advTm="5000">
        <p:wedge/>
      </p:transition>
    </mc:Choice>
    <mc:Fallback xmlns="">
      <p:transition spd="slow" advClick="0" advTm="5000">
        <p:wedg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Foto">
            <a:extLst>
              <a:ext uri="{FF2B5EF4-FFF2-40B4-BE49-F238E27FC236}">
                <a16:creationId xmlns:a16="http://schemas.microsoft.com/office/drawing/2014/main" id="{B099F8E1-F9CD-46DF-82ED-DD9B86754C22}"/>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 y="0"/>
            <a:ext cx="15235480" cy="8569958"/>
          </a:xfrm>
          <a:prstGeom prst="rect">
            <a:avLst/>
          </a:prstGeom>
        </p:spPr>
      </p:pic>
      <p:pic>
        <p:nvPicPr>
          <p:cNvPr id="7" name="Rám">
            <a:extLst>
              <a:ext uri="{FF2B5EF4-FFF2-40B4-BE49-F238E27FC236}">
                <a16:creationId xmlns:a16="http://schemas.microsoft.com/office/drawing/2014/main" id="{36AAD458-F908-20F0-6FD4-08655216330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
        <p:nvSpPr>
          <p:cNvPr id="6" name="Damian">
            <a:extLst>
              <a:ext uri="{FF2B5EF4-FFF2-40B4-BE49-F238E27FC236}">
                <a16:creationId xmlns:a16="http://schemas.microsoft.com/office/drawing/2014/main" id="{6B9E95B8-2548-1947-79C9-FABFF9FBE7A5}"/>
              </a:ext>
            </a:extLst>
          </p:cNvPr>
          <p:cNvSpPr/>
          <p:nvPr/>
        </p:nvSpPr>
        <p:spPr>
          <a:xfrm>
            <a:off x="6431904" y="7848000"/>
            <a:ext cx="2371676" cy="238036"/>
          </a:xfrm>
          <a:prstGeom prst="octagon">
            <a:avLst/>
          </a:prstGeom>
          <a:gradFill flip="none" rotWithShape="1">
            <a:gsLst>
              <a:gs pos="90000">
                <a:srgbClr val="A5A5A5">
                  <a:lumMod val="67000"/>
                </a:srgbClr>
              </a:gs>
              <a:gs pos="60000">
                <a:srgbClr val="A5A5A5">
                  <a:lumMod val="97000"/>
                  <a:lumOff val="3000"/>
                </a:srgbClr>
              </a:gs>
              <a:gs pos="0">
                <a:srgbClr val="A5A5A5">
                  <a:lumMod val="60000"/>
                  <a:lumOff val="40000"/>
                </a:srgbClr>
              </a:gs>
            </a:gsLst>
            <a:path path="circle">
              <a:fillToRect l="50000" t="50000" r="50000" b="50000"/>
            </a:path>
            <a:tileRect/>
          </a:gradFill>
          <a:ln w="12700" cap="flat" cmpd="sng" algn="ctr">
            <a:solidFill>
              <a:sysClr val="windowText" lastClr="000000"/>
            </a:solidFill>
            <a:prstDash val="solid"/>
            <a:miter lim="800000"/>
          </a:ln>
          <a:effectLst/>
        </p:spPr>
        <p:txBody>
          <a:bodyPr rot="0" spcFirstLastPara="0" vertOverflow="overflow" horzOverflow="overflow" vert="horz" wrap="square" lIns="0" tIns="0" rIns="0" bIns="0" numCol="1" spcCol="0" rtlCol="0" fromWordArt="0" anchor="ctr" anchorCtr="0" forceAA="0" compatLnSpc="1">
            <a:prstTxWarp prst="textNoShape">
              <a:avLst/>
            </a:prstTxWarp>
            <a:spAutoFit/>
          </a:bodyPr>
          <a:lstStyle/>
          <a:p>
            <a:pPr marL="0" marR="0" lvl="0" indent="0" algn="ctr" defTabSz="400370" eaLnBrk="0" fontAlgn="base" latinLnBrk="0" hangingPunct="0">
              <a:lnSpc>
                <a:spcPct val="100000"/>
              </a:lnSpc>
              <a:spcBef>
                <a:spcPct val="0"/>
              </a:spcBef>
              <a:spcAft>
                <a:spcPct val="0"/>
              </a:spcAft>
              <a:buClrTx/>
              <a:buSzTx/>
              <a:buFontTx/>
              <a:buNone/>
              <a:tabLst/>
              <a:defRPr/>
            </a:pPr>
            <a:r>
              <a:rPr kumimoji="0" lang="sk-SK" sz="1089" b="0" i="0" u="none" strike="noStrike" kern="0" cap="none" spc="0" normalizeH="0" baseline="0" noProof="0">
                <a:ln>
                  <a:noFill/>
                </a:ln>
                <a:solidFill>
                  <a:prstClr val="black"/>
                </a:solidFill>
                <a:effectLst/>
                <a:uLnTx/>
                <a:uFillTx/>
                <a:latin typeface="Nadianne" panose="03020902050305070206" pitchFamily="66" charset="0"/>
                <a:ea typeface="+mn-ea"/>
                <a:cs typeface="+mn-cs"/>
              </a:rPr>
              <a:t>Photo </a:t>
            </a:r>
            <a:r>
              <a:rPr kumimoji="0" lang="sk-SK" sz="1100" b="1" i="1" u="none" strike="noStrike" kern="0" cap="none" spc="0" normalizeH="0" baseline="0" noProof="0">
                <a:ln>
                  <a:noFill/>
                </a:ln>
                <a:solidFill>
                  <a:prstClr val="black"/>
                </a:solidFill>
                <a:effectLst/>
                <a:uLnTx/>
                <a:uFillTx/>
                <a:latin typeface="Arial" panose="020B0604020202020204" pitchFamily="34" charset="0"/>
                <a:ea typeface="+mn-ea"/>
                <a:cs typeface="+mn-cs"/>
              </a:rPr>
              <a:t>©</a:t>
            </a:r>
            <a:r>
              <a:rPr kumimoji="0" lang="sk-SK" sz="1089" b="0" i="0" u="none" strike="noStrike" kern="0" cap="none" spc="0" normalizeH="0" baseline="0" noProof="0">
                <a:ln>
                  <a:noFill/>
                </a:ln>
                <a:solidFill>
                  <a:prstClr val="black"/>
                </a:solidFill>
                <a:effectLst/>
                <a:uLnTx/>
                <a:uFillTx/>
                <a:latin typeface="Nadianne" panose="03020902050305070206" pitchFamily="66" charset="0"/>
                <a:ea typeface="+mn-ea"/>
                <a:cs typeface="+mn-cs"/>
              </a:rPr>
              <a:t>  Damian Entwistle</a:t>
            </a:r>
          </a:p>
        </p:txBody>
      </p:sp>
    </p:spTree>
    <p:extLst>
      <p:ext uri="{BB962C8B-B14F-4D97-AF65-F5344CB8AC3E}">
        <p14:creationId xmlns:p14="http://schemas.microsoft.com/office/powerpoint/2010/main" val="232265870"/>
      </p:ext>
    </p:extLst>
  </p:cSld>
  <p:clrMapOvr>
    <a:masterClrMapping/>
  </p:clrMapOvr>
  <mc:AlternateContent xmlns:mc="http://schemas.openxmlformats.org/markup-compatibility/2006" xmlns:p14="http://schemas.microsoft.com/office/powerpoint/2010/main">
    <mc:Choice Requires="p14">
      <p:transition spd="slow" p14:dur="2500" advClick="0" advTm="5000">
        <p:wedge/>
      </p:transition>
    </mc:Choice>
    <mc:Fallback xmlns="">
      <p:transition spd="slow" advClick="0" advTm="5000">
        <p:wedg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Foto">
            <a:extLst>
              <a:ext uri="{FF2B5EF4-FFF2-40B4-BE49-F238E27FC236}">
                <a16:creationId xmlns:a16="http://schemas.microsoft.com/office/drawing/2014/main" id="{B099F8E1-F9CD-46DF-82ED-DD9B86754C22}"/>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 y="0"/>
            <a:ext cx="15235480" cy="8569958"/>
          </a:xfrm>
          <a:prstGeom prst="rect">
            <a:avLst/>
          </a:prstGeom>
        </p:spPr>
      </p:pic>
      <p:pic>
        <p:nvPicPr>
          <p:cNvPr id="7" name="Rám">
            <a:extLst>
              <a:ext uri="{FF2B5EF4-FFF2-40B4-BE49-F238E27FC236}">
                <a16:creationId xmlns:a16="http://schemas.microsoft.com/office/drawing/2014/main" id="{36AAD458-F908-20F0-6FD4-08655216330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
        <p:nvSpPr>
          <p:cNvPr id="6" name="Damian">
            <a:extLst>
              <a:ext uri="{FF2B5EF4-FFF2-40B4-BE49-F238E27FC236}">
                <a16:creationId xmlns:a16="http://schemas.microsoft.com/office/drawing/2014/main" id="{6B9E95B8-2548-1947-79C9-FABFF9FBE7A5}"/>
              </a:ext>
            </a:extLst>
          </p:cNvPr>
          <p:cNvSpPr/>
          <p:nvPr/>
        </p:nvSpPr>
        <p:spPr>
          <a:xfrm>
            <a:off x="6431904" y="7848000"/>
            <a:ext cx="2371676" cy="238036"/>
          </a:xfrm>
          <a:prstGeom prst="octagon">
            <a:avLst/>
          </a:prstGeom>
          <a:gradFill flip="none" rotWithShape="1">
            <a:gsLst>
              <a:gs pos="90000">
                <a:srgbClr val="A5A5A5">
                  <a:lumMod val="67000"/>
                </a:srgbClr>
              </a:gs>
              <a:gs pos="60000">
                <a:srgbClr val="A5A5A5">
                  <a:lumMod val="97000"/>
                  <a:lumOff val="3000"/>
                </a:srgbClr>
              </a:gs>
              <a:gs pos="0">
                <a:srgbClr val="A5A5A5">
                  <a:lumMod val="60000"/>
                  <a:lumOff val="40000"/>
                </a:srgbClr>
              </a:gs>
            </a:gsLst>
            <a:path path="circle">
              <a:fillToRect l="50000" t="50000" r="50000" b="50000"/>
            </a:path>
            <a:tileRect/>
          </a:gradFill>
          <a:ln w="12700" cap="flat" cmpd="sng" algn="ctr">
            <a:solidFill>
              <a:sysClr val="windowText" lastClr="000000"/>
            </a:solidFill>
            <a:prstDash val="solid"/>
            <a:miter lim="800000"/>
          </a:ln>
          <a:effectLst/>
        </p:spPr>
        <p:txBody>
          <a:bodyPr rot="0" spcFirstLastPara="0" vertOverflow="overflow" horzOverflow="overflow" vert="horz" wrap="square" lIns="0" tIns="0" rIns="0" bIns="0" numCol="1" spcCol="0" rtlCol="0" fromWordArt="0" anchor="ctr" anchorCtr="0" forceAA="0" compatLnSpc="1">
            <a:prstTxWarp prst="textNoShape">
              <a:avLst/>
            </a:prstTxWarp>
            <a:spAutoFit/>
          </a:bodyPr>
          <a:lstStyle/>
          <a:p>
            <a:pPr marL="0" marR="0" lvl="0" indent="0" algn="ctr" defTabSz="400370" eaLnBrk="0" fontAlgn="base" latinLnBrk="0" hangingPunct="0">
              <a:lnSpc>
                <a:spcPct val="100000"/>
              </a:lnSpc>
              <a:spcBef>
                <a:spcPct val="0"/>
              </a:spcBef>
              <a:spcAft>
                <a:spcPct val="0"/>
              </a:spcAft>
              <a:buClrTx/>
              <a:buSzTx/>
              <a:buFontTx/>
              <a:buNone/>
              <a:tabLst/>
              <a:defRPr/>
            </a:pPr>
            <a:r>
              <a:rPr kumimoji="0" lang="sk-SK" sz="1089" b="0" i="0" u="none" strike="noStrike" kern="0" cap="none" spc="0" normalizeH="0" baseline="0" noProof="0">
                <a:ln>
                  <a:noFill/>
                </a:ln>
                <a:solidFill>
                  <a:prstClr val="black"/>
                </a:solidFill>
                <a:effectLst/>
                <a:uLnTx/>
                <a:uFillTx/>
                <a:latin typeface="Nadianne" panose="03020902050305070206" pitchFamily="66" charset="0"/>
                <a:ea typeface="+mn-ea"/>
                <a:cs typeface="+mn-cs"/>
              </a:rPr>
              <a:t>Photo </a:t>
            </a:r>
            <a:r>
              <a:rPr kumimoji="0" lang="sk-SK" sz="1100" b="1" i="1" u="none" strike="noStrike" kern="0" cap="none" spc="0" normalizeH="0" baseline="0" noProof="0">
                <a:ln>
                  <a:noFill/>
                </a:ln>
                <a:solidFill>
                  <a:prstClr val="black"/>
                </a:solidFill>
                <a:effectLst/>
                <a:uLnTx/>
                <a:uFillTx/>
                <a:latin typeface="Arial" panose="020B0604020202020204" pitchFamily="34" charset="0"/>
                <a:ea typeface="+mn-ea"/>
                <a:cs typeface="+mn-cs"/>
              </a:rPr>
              <a:t>©</a:t>
            </a:r>
            <a:r>
              <a:rPr kumimoji="0" lang="sk-SK" sz="1089" b="0" i="0" u="none" strike="noStrike" kern="0" cap="none" spc="0" normalizeH="0" baseline="0" noProof="0">
                <a:ln>
                  <a:noFill/>
                </a:ln>
                <a:solidFill>
                  <a:prstClr val="black"/>
                </a:solidFill>
                <a:effectLst/>
                <a:uLnTx/>
                <a:uFillTx/>
                <a:latin typeface="Nadianne" panose="03020902050305070206" pitchFamily="66" charset="0"/>
                <a:ea typeface="+mn-ea"/>
                <a:cs typeface="+mn-cs"/>
              </a:rPr>
              <a:t>  Damian Entwistle</a:t>
            </a:r>
          </a:p>
        </p:txBody>
      </p:sp>
    </p:spTree>
    <p:extLst>
      <p:ext uri="{BB962C8B-B14F-4D97-AF65-F5344CB8AC3E}">
        <p14:creationId xmlns:p14="http://schemas.microsoft.com/office/powerpoint/2010/main" val="2379815741"/>
      </p:ext>
    </p:extLst>
  </p:cSld>
  <p:clrMapOvr>
    <a:masterClrMapping/>
  </p:clrMapOvr>
  <mc:AlternateContent xmlns:mc="http://schemas.openxmlformats.org/markup-compatibility/2006" xmlns:p14="http://schemas.microsoft.com/office/powerpoint/2010/main">
    <mc:Choice Requires="p14">
      <p:transition spd="slow" p14:dur="2500" advClick="0" advTm="5000">
        <p:wedge/>
      </p:transition>
    </mc:Choice>
    <mc:Fallback xmlns="">
      <p:transition spd="slow" advClick="0" advTm="5000">
        <p:wedg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Foto">
            <a:extLst>
              <a:ext uri="{FF2B5EF4-FFF2-40B4-BE49-F238E27FC236}">
                <a16:creationId xmlns:a16="http://schemas.microsoft.com/office/drawing/2014/main" id="{B099F8E1-F9CD-46DF-82ED-DD9B86754C22}"/>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 y="0"/>
            <a:ext cx="15235480" cy="8569958"/>
          </a:xfrm>
          <a:prstGeom prst="rect">
            <a:avLst/>
          </a:prstGeom>
        </p:spPr>
      </p:pic>
      <p:pic>
        <p:nvPicPr>
          <p:cNvPr id="7" name="Rám">
            <a:extLst>
              <a:ext uri="{FF2B5EF4-FFF2-40B4-BE49-F238E27FC236}">
                <a16:creationId xmlns:a16="http://schemas.microsoft.com/office/drawing/2014/main" id="{36AAD458-F908-20F0-6FD4-08655216330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
        <p:nvSpPr>
          <p:cNvPr id="6" name="Damian">
            <a:extLst>
              <a:ext uri="{FF2B5EF4-FFF2-40B4-BE49-F238E27FC236}">
                <a16:creationId xmlns:a16="http://schemas.microsoft.com/office/drawing/2014/main" id="{6B9E95B8-2548-1947-79C9-FABFF9FBE7A5}"/>
              </a:ext>
            </a:extLst>
          </p:cNvPr>
          <p:cNvSpPr/>
          <p:nvPr/>
        </p:nvSpPr>
        <p:spPr>
          <a:xfrm>
            <a:off x="6431904" y="7848000"/>
            <a:ext cx="2371676" cy="238036"/>
          </a:xfrm>
          <a:prstGeom prst="octagon">
            <a:avLst/>
          </a:prstGeom>
          <a:gradFill flip="none" rotWithShape="1">
            <a:gsLst>
              <a:gs pos="90000">
                <a:srgbClr val="A5A5A5">
                  <a:lumMod val="67000"/>
                </a:srgbClr>
              </a:gs>
              <a:gs pos="60000">
                <a:srgbClr val="A5A5A5">
                  <a:lumMod val="97000"/>
                  <a:lumOff val="3000"/>
                </a:srgbClr>
              </a:gs>
              <a:gs pos="0">
                <a:srgbClr val="A5A5A5">
                  <a:lumMod val="60000"/>
                  <a:lumOff val="40000"/>
                </a:srgbClr>
              </a:gs>
            </a:gsLst>
            <a:path path="circle">
              <a:fillToRect l="50000" t="50000" r="50000" b="50000"/>
            </a:path>
            <a:tileRect/>
          </a:gradFill>
          <a:ln w="12700" cap="flat" cmpd="sng" algn="ctr">
            <a:solidFill>
              <a:sysClr val="windowText" lastClr="000000"/>
            </a:solidFill>
            <a:prstDash val="solid"/>
            <a:miter lim="800000"/>
          </a:ln>
          <a:effectLst/>
        </p:spPr>
        <p:txBody>
          <a:bodyPr rot="0" spcFirstLastPara="0" vertOverflow="overflow" horzOverflow="overflow" vert="horz" wrap="square" lIns="0" tIns="0" rIns="0" bIns="0" numCol="1" spcCol="0" rtlCol="0" fromWordArt="0" anchor="ctr" anchorCtr="0" forceAA="0" compatLnSpc="1">
            <a:prstTxWarp prst="textNoShape">
              <a:avLst/>
            </a:prstTxWarp>
            <a:spAutoFit/>
          </a:bodyPr>
          <a:lstStyle/>
          <a:p>
            <a:pPr marL="0" marR="0" lvl="0" indent="0" algn="ctr" defTabSz="400370" eaLnBrk="0" fontAlgn="base" latinLnBrk="0" hangingPunct="0">
              <a:lnSpc>
                <a:spcPct val="100000"/>
              </a:lnSpc>
              <a:spcBef>
                <a:spcPct val="0"/>
              </a:spcBef>
              <a:spcAft>
                <a:spcPct val="0"/>
              </a:spcAft>
              <a:buClrTx/>
              <a:buSzTx/>
              <a:buFontTx/>
              <a:buNone/>
              <a:tabLst/>
              <a:defRPr/>
            </a:pPr>
            <a:r>
              <a:rPr kumimoji="0" lang="sk-SK" sz="1089" b="0" i="0" u="none" strike="noStrike" kern="0" cap="none" spc="0" normalizeH="0" baseline="0" noProof="0">
                <a:ln>
                  <a:noFill/>
                </a:ln>
                <a:solidFill>
                  <a:prstClr val="black"/>
                </a:solidFill>
                <a:effectLst/>
                <a:uLnTx/>
                <a:uFillTx/>
                <a:latin typeface="Nadianne" panose="03020902050305070206" pitchFamily="66" charset="0"/>
                <a:ea typeface="+mn-ea"/>
                <a:cs typeface="+mn-cs"/>
              </a:rPr>
              <a:t>Photo </a:t>
            </a:r>
            <a:r>
              <a:rPr kumimoji="0" lang="sk-SK" sz="1100" b="1" i="1" u="none" strike="noStrike" kern="0" cap="none" spc="0" normalizeH="0" baseline="0" noProof="0">
                <a:ln>
                  <a:noFill/>
                </a:ln>
                <a:solidFill>
                  <a:prstClr val="black"/>
                </a:solidFill>
                <a:effectLst/>
                <a:uLnTx/>
                <a:uFillTx/>
                <a:latin typeface="Arial" panose="020B0604020202020204" pitchFamily="34" charset="0"/>
                <a:ea typeface="+mn-ea"/>
                <a:cs typeface="+mn-cs"/>
              </a:rPr>
              <a:t>©</a:t>
            </a:r>
            <a:r>
              <a:rPr kumimoji="0" lang="sk-SK" sz="1089" b="0" i="0" u="none" strike="noStrike" kern="0" cap="none" spc="0" normalizeH="0" baseline="0" noProof="0">
                <a:ln>
                  <a:noFill/>
                </a:ln>
                <a:solidFill>
                  <a:prstClr val="black"/>
                </a:solidFill>
                <a:effectLst/>
                <a:uLnTx/>
                <a:uFillTx/>
                <a:latin typeface="Nadianne" panose="03020902050305070206" pitchFamily="66" charset="0"/>
                <a:ea typeface="+mn-ea"/>
                <a:cs typeface="+mn-cs"/>
              </a:rPr>
              <a:t>  Damian Entwistle</a:t>
            </a:r>
          </a:p>
        </p:txBody>
      </p:sp>
    </p:spTree>
    <p:extLst>
      <p:ext uri="{BB962C8B-B14F-4D97-AF65-F5344CB8AC3E}">
        <p14:creationId xmlns:p14="http://schemas.microsoft.com/office/powerpoint/2010/main" val="2737616905"/>
      </p:ext>
    </p:extLst>
  </p:cSld>
  <p:clrMapOvr>
    <a:masterClrMapping/>
  </p:clrMapOvr>
  <mc:AlternateContent xmlns:mc="http://schemas.openxmlformats.org/markup-compatibility/2006" xmlns:p14="http://schemas.microsoft.com/office/powerpoint/2010/main">
    <mc:Choice Requires="p14">
      <p:transition spd="slow" p14:dur="2500" advClick="0" advTm="5000">
        <p:wedge/>
      </p:transition>
    </mc:Choice>
    <mc:Fallback xmlns="">
      <p:transition spd="slow" advClick="0" advTm="5000">
        <p:wedg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Foto">
            <a:extLst>
              <a:ext uri="{FF2B5EF4-FFF2-40B4-BE49-F238E27FC236}">
                <a16:creationId xmlns:a16="http://schemas.microsoft.com/office/drawing/2014/main" id="{B099F8E1-F9CD-46DF-82ED-DD9B86754C22}"/>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 y="0"/>
            <a:ext cx="15235480" cy="8569958"/>
          </a:xfrm>
          <a:prstGeom prst="rect">
            <a:avLst/>
          </a:prstGeom>
        </p:spPr>
      </p:pic>
      <p:pic>
        <p:nvPicPr>
          <p:cNvPr id="7" name="Rám">
            <a:extLst>
              <a:ext uri="{FF2B5EF4-FFF2-40B4-BE49-F238E27FC236}">
                <a16:creationId xmlns:a16="http://schemas.microsoft.com/office/drawing/2014/main" id="{36AAD458-F908-20F0-6FD4-08655216330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
        <p:nvSpPr>
          <p:cNvPr id="6" name="Damian">
            <a:extLst>
              <a:ext uri="{FF2B5EF4-FFF2-40B4-BE49-F238E27FC236}">
                <a16:creationId xmlns:a16="http://schemas.microsoft.com/office/drawing/2014/main" id="{6B9E95B8-2548-1947-79C9-FABFF9FBE7A5}"/>
              </a:ext>
            </a:extLst>
          </p:cNvPr>
          <p:cNvSpPr/>
          <p:nvPr/>
        </p:nvSpPr>
        <p:spPr>
          <a:xfrm>
            <a:off x="6431904" y="7848000"/>
            <a:ext cx="2371676" cy="238036"/>
          </a:xfrm>
          <a:prstGeom prst="octagon">
            <a:avLst/>
          </a:prstGeom>
          <a:gradFill flip="none" rotWithShape="1">
            <a:gsLst>
              <a:gs pos="90000">
                <a:srgbClr val="A5A5A5">
                  <a:lumMod val="67000"/>
                </a:srgbClr>
              </a:gs>
              <a:gs pos="60000">
                <a:srgbClr val="A5A5A5">
                  <a:lumMod val="97000"/>
                  <a:lumOff val="3000"/>
                </a:srgbClr>
              </a:gs>
              <a:gs pos="0">
                <a:srgbClr val="A5A5A5">
                  <a:lumMod val="60000"/>
                  <a:lumOff val="40000"/>
                </a:srgbClr>
              </a:gs>
            </a:gsLst>
            <a:path path="circle">
              <a:fillToRect l="50000" t="50000" r="50000" b="50000"/>
            </a:path>
            <a:tileRect/>
          </a:gradFill>
          <a:ln w="12700" cap="flat" cmpd="sng" algn="ctr">
            <a:solidFill>
              <a:sysClr val="windowText" lastClr="000000"/>
            </a:solidFill>
            <a:prstDash val="solid"/>
            <a:miter lim="800000"/>
          </a:ln>
          <a:effectLst/>
        </p:spPr>
        <p:txBody>
          <a:bodyPr rot="0" spcFirstLastPara="0" vertOverflow="overflow" horzOverflow="overflow" vert="horz" wrap="square" lIns="0" tIns="0" rIns="0" bIns="0" numCol="1" spcCol="0" rtlCol="0" fromWordArt="0" anchor="ctr" anchorCtr="0" forceAA="0" compatLnSpc="1">
            <a:prstTxWarp prst="textNoShape">
              <a:avLst/>
            </a:prstTxWarp>
            <a:spAutoFit/>
          </a:bodyPr>
          <a:lstStyle/>
          <a:p>
            <a:pPr marL="0" marR="0" lvl="0" indent="0" algn="ctr" defTabSz="400370" eaLnBrk="0" fontAlgn="base" latinLnBrk="0" hangingPunct="0">
              <a:lnSpc>
                <a:spcPct val="100000"/>
              </a:lnSpc>
              <a:spcBef>
                <a:spcPct val="0"/>
              </a:spcBef>
              <a:spcAft>
                <a:spcPct val="0"/>
              </a:spcAft>
              <a:buClrTx/>
              <a:buSzTx/>
              <a:buFontTx/>
              <a:buNone/>
              <a:tabLst/>
              <a:defRPr/>
            </a:pPr>
            <a:r>
              <a:rPr kumimoji="0" lang="sk-SK" sz="1089" b="0" i="0" u="none" strike="noStrike" kern="0" cap="none" spc="0" normalizeH="0" baseline="0" noProof="0">
                <a:ln>
                  <a:noFill/>
                </a:ln>
                <a:solidFill>
                  <a:prstClr val="black"/>
                </a:solidFill>
                <a:effectLst/>
                <a:uLnTx/>
                <a:uFillTx/>
                <a:latin typeface="Nadianne" panose="03020902050305070206" pitchFamily="66" charset="0"/>
                <a:ea typeface="+mn-ea"/>
                <a:cs typeface="+mn-cs"/>
              </a:rPr>
              <a:t>Photo </a:t>
            </a:r>
            <a:r>
              <a:rPr kumimoji="0" lang="sk-SK" sz="1100" b="1" i="1" u="none" strike="noStrike" kern="0" cap="none" spc="0" normalizeH="0" baseline="0" noProof="0">
                <a:ln>
                  <a:noFill/>
                </a:ln>
                <a:solidFill>
                  <a:prstClr val="black"/>
                </a:solidFill>
                <a:effectLst/>
                <a:uLnTx/>
                <a:uFillTx/>
                <a:latin typeface="Arial" panose="020B0604020202020204" pitchFamily="34" charset="0"/>
                <a:ea typeface="+mn-ea"/>
                <a:cs typeface="+mn-cs"/>
              </a:rPr>
              <a:t>©</a:t>
            </a:r>
            <a:r>
              <a:rPr kumimoji="0" lang="sk-SK" sz="1089" b="0" i="0" u="none" strike="noStrike" kern="0" cap="none" spc="0" normalizeH="0" baseline="0" noProof="0">
                <a:ln>
                  <a:noFill/>
                </a:ln>
                <a:solidFill>
                  <a:prstClr val="black"/>
                </a:solidFill>
                <a:effectLst/>
                <a:uLnTx/>
                <a:uFillTx/>
                <a:latin typeface="Nadianne" panose="03020902050305070206" pitchFamily="66" charset="0"/>
                <a:ea typeface="+mn-ea"/>
                <a:cs typeface="+mn-cs"/>
              </a:rPr>
              <a:t>  Damian Entwistle</a:t>
            </a:r>
          </a:p>
        </p:txBody>
      </p:sp>
    </p:spTree>
    <p:extLst>
      <p:ext uri="{BB962C8B-B14F-4D97-AF65-F5344CB8AC3E}">
        <p14:creationId xmlns:p14="http://schemas.microsoft.com/office/powerpoint/2010/main" val="2848699971"/>
      </p:ext>
    </p:extLst>
  </p:cSld>
  <p:clrMapOvr>
    <a:masterClrMapping/>
  </p:clrMapOvr>
  <mc:AlternateContent xmlns:mc="http://schemas.openxmlformats.org/markup-compatibility/2006" xmlns:p14="http://schemas.microsoft.com/office/powerpoint/2010/main">
    <mc:Choice Requires="p14">
      <p:transition spd="slow" p14:dur="2500" advClick="0" advTm="5000">
        <p:wedge/>
      </p:transition>
    </mc:Choice>
    <mc:Fallback xmlns="">
      <p:transition spd="slow" advClick="0" advTm="5000">
        <p:wedg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Foto">
            <a:extLst>
              <a:ext uri="{FF2B5EF4-FFF2-40B4-BE49-F238E27FC236}">
                <a16:creationId xmlns:a16="http://schemas.microsoft.com/office/drawing/2014/main" id="{B099F8E1-F9CD-46DF-82ED-DD9B86754C22}"/>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 y="0"/>
            <a:ext cx="15235480" cy="8569958"/>
          </a:xfrm>
          <a:prstGeom prst="rect">
            <a:avLst/>
          </a:prstGeom>
        </p:spPr>
      </p:pic>
      <p:pic>
        <p:nvPicPr>
          <p:cNvPr id="7" name="Rám">
            <a:extLst>
              <a:ext uri="{FF2B5EF4-FFF2-40B4-BE49-F238E27FC236}">
                <a16:creationId xmlns:a16="http://schemas.microsoft.com/office/drawing/2014/main" id="{36AAD458-F908-20F0-6FD4-08655216330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
        <p:nvSpPr>
          <p:cNvPr id="6" name="Damian">
            <a:extLst>
              <a:ext uri="{FF2B5EF4-FFF2-40B4-BE49-F238E27FC236}">
                <a16:creationId xmlns:a16="http://schemas.microsoft.com/office/drawing/2014/main" id="{6B9E95B8-2548-1947-79C9-FABFF9FBE7A5}"/>
              </a:ext>
            </a:extLst>
          </p:cNvPr>
          <p:cNvSpPr/>
          <p:nvPr/>
        </p:nvSpPr>
        <p:spPr>
          <a:xfrm>
            <a:off x="6431904" y="7848000"/>
            <a:ext cx="2371676" cy="238036"/>
          </a:xfrm>
          <a:prstGeom prst="octagon">
            <a:avLst/>
          </a:prstGeom>
          <a:gradFill flip="none" rotWithShape="1">
            <a:gsLst>
              <a:gs pos="90000">
                <a:srgbClr val="A5A5A5">
                  <a:lumMod val="67000"/>
                </a:srgbClr>
              </a:gs>
              <a:gs pos="60000">
                <a:srgbClr val="A5A5A5">
                  <a:lumMod val="97000"/>
                  <a:lumOff val="3000"/>
                </a:srgbClr>
              </a:gs>
              <a:gs pos="0">
                <a:srgbClr val="A5A5A5">
                  <a:lumMod val="60000"/>
                  <a:lumOff val="40000"/>
                </a:srgbClr>
              </a:gs>
            </a:gsLst>
            <a:path path="circle">
              <a:fillToRect l="50000" t="50000" r="50000" b="50000"/>
            </a:path>
            <a:tileRect/>
          </a:gradFill>
          <a:ln w="12700" cap="flat" cmpd="sng" algn="ctr">
            <a:solidFill>
              <a:sysClr val="windowText" lastClr="000000"/>
            </a:solidFill>
            <a:prstDash val="solid"/>
            <a:miter lim="800000"/>
          </a:ln>
          <a:effectLst/>
        </p:spPr>
        <p:txBody>
          <a:bodyPr rot="0" spcFirstLastPara="0" vertOverflow="overflow" horzOverflow="overflow" vert="horz" wrap="square" lIns="0" tIns="0" rIns="0" bIns="0" numCol="1" spcCol="0" rtlCol="0" fromWordArt="0" anchor="ctr" anchorCtr="0" forceAA="0" compatLnSpc="1">
            <a:prstTxWarp prst="textNoShape">
              <a:avLst/>
            </a:prstTxWarp>
            <a:spAutoFit/>
          </a:bodyPr>
          <a:lstStyle/>
          <a:p>
            <a:pPr marL="0" marR="0" lvl="0" indent="0" algn="ctr" defTabSz="400370" eaLnBrk="0" fontAlgn="base" latinLnBrk="0" hangingPunct="0">
              <a:lnSpc>
                <a:spcPct val="100000"/>
              </a:lnSpc>
              <a:spcBef>
                <a:spcPct val="0"/>
              </a:spcBef>
              <a:spcAft>
                <a:spcPct val="0"/>
              </a:spcAft>
              <a:buClrTx/>
              <a:buSzTx/>
              <a:buFontTx/>
              <a:buNone/>
              <a:tabLst/>
              <a:defRPr/>
            </a:pPr>
            <a:r>
              <a:rPr kumimoji="0" lang="sk-SK" sz="1089" b="0" i="0" u="none" strike="noStrike" kern="0" cap="none" spc="0" normalizeH="0" baseline="0" noProof="0">
                <a:ln>
                  <a:noFill/>
                </a:ln>
                <a:solidFill>
                  <a:prstClr val="black"/>
                </a:solidFill>
                <a:effectLst/>
                <a:uLnTx/>
                <a:uFillTx/>
                <a:latin typeface="Nadianne" panose="03020902050305070206" pitchFamily="66" charset="0"/>
                <a:ea typeface="+mn-ea"/>
                <a:cs typeface="+mn-cs"/>
              </a:rPr>
              <a:t>Photo </a:t>
            </a:r>
            <a:r>
              <a:rPr kumimoji="0" lang="sk-SK" sz="1100" b="1" i="1" u="none" strike="noStrike" kern="0" cap="none" spc="0" normalizeH="0" baseline="0" noProof="0">
                <a:ln>
                  <a:noFill/>
                </a:ln>
                <a:solidFill>
                  <a:prstClr val="black"/>
                </a:solidFill>
                <a:effectLst/>
                <a:uLnTx/>
                <a:uFillTx/>
                <a:latin typeface="Arial" panose="020B0604020202020204" pitchFamily="34" charset="0"/>
                <a:ea typeface="+mn-ea"/>
                <a:cs typeface="+mn-cs"/>
              </a:rPr>
              <a:t>©</a:t>
            </a:r>
            <a:r>
              <a:rPr kumimoji="0" lang="sk-SK" sz="1089" b="0" i="0" u="none" strike="noStrike" kern="0" cap="none" spc="0" normalizeH="0" baseline="0" noProof="0">
                <a:ln>
                  <a:noFill/>
                </a:ln>
                <a:solidFill>
                  <a:prstClr val="black"/>
                </a:solidFill>
                <a:effectLst/>
                <a:uLnTx/>
                <a:uFillTx/>
                <a:latin typeface="Nadianne" panose="03020902050305070206" pitchFamily="66" charset="0"/>
                <a:ea typeface="+mn-ea"/>
                <a:cs typeface="+mn-cs"/>
              </a:rPr>
              <a:t>  Damian Entwistle</a:t>
            </a:r>
          </a:p>
        </p:txBody>
      </p:sp>
    </p:spTree>
    <p:extLst>
      <p:ext uri="{BB962C8B-B14F-4D97-AF65-F5344CB8AC3E}">
        <p14:creationId xmlns:p14="http://schemas.microsoft.com/office/powerpoint/2010/main" val="1149080576"/>
      </p:ext>
    </p:extLst>
  </p:cSld>
  <p:clrMapOvr>
    <a:masterClrMapping/>
  </p:clrMapOvr>
  <mc:AlternateContent xmlns:mc="http://schemas.openxmlformats.org/markup-compatibility/2006" xmlns:p14="http://schemas.microsoft.com/office/powerpoint/2010/main">
    <mc:Choice Requires="p14">
      <p:transition spd="slow" p14:dur="2500" advClick="0" advTm="5000">
        <p:wedge/>
      </p:transition>
    </mc:Choice>
    <mc:Fallback xmlns="">
      <p:transition spd="slow" advClick="0" advTm="5000">
        <p:wedg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Foto">
            <a:extLst>
              <a:ext uri="{FF2B5EF4-FFF2-40B4-BE49-F238E27FC236}">
                <a16:creationId xmlns:a16="http://schemas.microsoft.com/office/drawing/2014/main" id="{B099F8E1-F9CD-46DF-82ED-DD9B86754C22}"/>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 y="0"/>
            <a:ext cx="15235480" cy="8569958"/>
          </a:xfrm>
          <a:prstGeom prst="rect">
            <a:avLst/>
          </a:prstGeom>
        </p:spPr>
      </p:pic>
      <p:pic>
        <p:nvPicPr>
          <p:cNvPr id="7" name="Rám">
            <a:extLst>
              <a:ext uri="{FF2B5EF4-FFF2-40B4-BE49-F238E27FC236}">
                <a16:creationId xmlns:a16="http://schemas.microsoft.com/office/drawing/2014/main" id="{36AAD458-F908-20F0-6FD4-08655216330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
        <p:nvSpPr>
          <p:cNvPr id="6" name="Damian">
            <a:extLst>
              <a:ext uri="{FF2B5EF4-FFF2-40B4-BE49-F238E27FC236}">
                <a16:creationId xmlns:a16="http://schemas.microsoft.com/office/drawing/2014/main" id="{6B9E95B8-2548-1947-79C9-FABFF9FBE7A5}"/>
              </a:ext>
            </a:extLst>
          </p:cNvPr>
          <p:cNvSpPr/>
          <p:nvPr/>
        </p:nvSpPr>
        <p:spPr>
          <a:xfrm>
            <a:off x="6431904" y="7848000"/>
            <a:ext cx="2371676" cy="238036"/>
          </a:xfrm>
          <a:prstGeom prst="octagon">
            <a:avLst/>
          </a:prstGeom>
          <a:gradFill flip="none" rotWithShape="1">
            <a:gsLst>
              <a:gs pos="90000">
                <a:srgbClr val="A5A5A5">
                  <a:lumMod val="67000"/>
                </a:srgbClr>
              </a:gs>
              <a:gs pos="60000">
                <a:srgbClr val="A5A5A5">
                  <a:lumMod val="97000"/>
                  <a:lumOff val="3000"/>
                </a:srgbClr>
              </a:gs>
              <a:gs pos="0">
                <a:srgbClr val="A5A5A5">
                  <a:lumMod val="60000"/>
                  <a:lumOff val="40000"/>
                </a:srgbClr>
              </a:gs>
            </a:gsLst>
            <a:path path="circle">
              <a:fillToRect l="50000" t="50000" r="50000" b="50000"/>
            </a:path>
            <a:tileRect/>
          </a:gradFill>
          <a:ln w="12700" cap="flat" cmpd="sng" algn="ctr">
            <a:solidFill>
              <a:sysClr val="windowText" lastClr="000000"/>
            </a:solidFill>
            <a:prstDash val="solid"/>
            <a:miter lim="800000"/>
          </a:ln>
          <a:effectLst/>
        </p:spPr>
        <p:txBody>
          <a:bodyPr rot="0" spcFirstLastPara="0" vertOverflow="overflow" horzOverflow="overflow" vert="horz" wrap="square" lIns="0" tIns="0" rIns="0" bIns="0" numCol="1" spcCol="0" rtlCol="0" fromWordArt="0" anchor="ctr" anchorCtr="0" forceAA="0" compatLnSpc="1">
            <a:prstTxWarp prst="textNoShape">
              <a:avLst/>
            </a:prstTxWarp>
            <a:spAutoFit/>
          </a:bodyPr>
          <a:lstStyle/>
          <a:p>
            <a:pPr marL="0" marR="0" lvl="0" indent="0" algn="ctr" defTabSz="400370" eaLnBrk="0" fontAlgn="base" latinLnBrk="0" hangingPunct="0">
              <a:lnSpc>
                <a:spcPct val="100000"/>
              </a:lnSpc>
              <a:spcBef>
                <a:spcPct val="0"/>
              </a:spcBef>
              <a:spcAft>
                <a:spcPct val="0"/>
              </a:spcAft>
              <a:buClrTx/>
              <a:buSzTx/>
              <a:buFontTx/>
              <a:buNone/>
              <a:tabLst/>
              <a:defRPr/>
            </a:pPr>
            <a:r>
              <a:rPr kumimoji="0" lang="sk-SK" sz="1089" b="0" i="0" u="none" strike="noStrike" kern="0" cap="none" spc="0" normalizeH="0" baseline="0" noProof="0">
                <a:ln>
                  <a:noFill/>
                </a:ln>
                <a:solidFill>
                  <a:prstClr val="black"/>
                </a:solidFill>
                <a:effectLst/>
                <a:uLnTx/>
                <a:uFillTx/>
                <a:latin typeface="Nadianne" panose="03020902050305070206" pitchFamily="66" charset="0"/>
                <a:ea typeface="+mn-ea"/>
                <a:cs typeface="+mn-cs"/>
              </a:rPr>
              <a:t>Photo </a:t>
            </a:r>
            <a:r>
              <a:rPr kumimoji="0" lang="sk-SK" sz="1100" b="1" i="1" u="none" strike="noStrike" kern="0" cap="none" spc="0" normalizeH="0" baseline="0" noProof="0">
                <a:ln>
                  <a:noFill/>
                </a:ln>
                <a:solidFill>
                  <a:prstClr val="black"/>
                </a:solidFill>
                <a:effectLst/>
                <a:uLnTx/>
                <a:uFillTx/>
                <a:latin typeface="Arial" panose="020B0604020202020204" pitchFamily="34" charset="0"/>
                <a:ea typeface="+mn-ea"/>
                <a:cs typeface="+mn-cs"/>
              </a:rPr>
              <a:t>©</a:t>
            </a:r>
            <a:r>
              <a:rPr kumimoji="0" lang="sk-SK" sz="1089" b="0" i="0" u="none" strike="noStrike" kern="0" cap="none" spc="0" normalizeH="0" baseline="0" noProof="0">
                <a:ln>
                  <a:noFill/>
                </a:ln>
                <a:solidFill>
                  <a:prstClr val="black"/>
                </a:solidFill>
                <a:effectLst/>
                <a:uLnTx/>
                <a:uFillTx/>
                <a:latin typeface="Nadianne" panose="03020902050305070206" pitchFamily="66" charset="0"/>
                <a:ea typeface="+mn-ea"/>
                <a:cs typeface="+mn-cs"/>
              </a:rPr>
              <a:t>  Damian Entwistle</a:t>
            </a:r>
          </a:p>
        </p:txBody>
      </p:sp>
    </p:spTree>
    <p:extLst>
      <p:ext uri="{BB962C8B-B14F-4D97-AF65-F5344CB8AC3E}">
        <p14:creationId xmlns:p14="http://schemas.microsoft.com/office/powerpoint/2010/main" val="4196563782"/>
      </p:ext>
    </p:extLst>
  </p:cSld>
  <p:clrMapOvr>
    <a:masterClrMapping/>
  </p:clrMapOvr>
  <mc:AlternateContent xmlns:mc="http://schemas.openxmlformats.org/markup-compatibility/2006" xmlns:p14="http://schemas.microsoft.com/office/powerpoint/2010/main">
    <mc:Choice Requires="p14">
      <p:transition spd="slow" p14:dur="2500" advClick="0" advTm="5000">
        <p:wedge/>
      </p:transition>
    </mc:Choice>
    <mc:Fallback xmlns="">
      <p:transition spd="slow" advClick="0" advTm="5000">
        <p:wedg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Foto">
            <a:extLst>
              <a:ext uri="{FF2B5EF4-FFF2-40B4-BE49-F238E27FC236}">
                <a16:creationId xmlns:a16="http://schemas.microsoft.com/office/drawing/2014/main" id="{B099F8E1-F9CD-46DF-82ED-DD9B86754C22}"/>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 y="0"/>
            <a:ext cx="15235480" cy="8569958"/>
          </a:xfrm>
          <a:prstGeom prst="rect">
            <a:avLst/>
          </a:prstGeom>
        </p:spPr>
      </p:pic>
      <p:pic>
        <p:nvPicPr>
          <p:cNvPr id="7" name="Rám">
            <a:extLst>
              <a:ext uri="{FF2B5EF4-FFF2-40B4-BE49-F238E27FC236}">
                <a16:creationId xmlns:a16="http://schemas.microsoft.com/office/drawing/2014/main" id="{36AAD458-F908-20F0-6FD4-08655216330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
        <p:nvSpPr>
          <p:cNvPr id="6" name="Damian">
            <a:extLst>
              <a:ext uri="{FF2B5EF4-FFF2-40B4-BE49-F238E27FC236}">
                <a16:creationId xmlns:a16="http://schemas.microsoft.com/office/drawing/2014/main" id="{6B9E95B8-2548-1947-79C9-FABFF9FBE7A5}"/>
              </a:ext>
            </a:extLst>
          </p:cNvPr>
          <p:cNvSpPr/>
          <p:nvPr/>
        </p:nvSpPr>
        <p:spPr>
          <a:xfrm>
            <a:off x="6431904" y="7848000"/>
            <a:ext cx="2371676" cy="238036"/>
          </a:xfrm>
          <a:prstGeom prst="octagon">
            <a:avLst/>
          </a:prstGeom>
          <a:gradFill flip="none" rotWithShape="1">
            <a:gsLst>
              <a:gs pos="90000">
                <a:srgbClr val="A5A5A5">
                  <a:lumMod val="67000"/>
                </a:srgbClr>
              </a:gs>
              <a:gs pos="60000">
                <a:srgbClr val="A5A5A5">
                  <a:lumMod val="97000"/>
                  <a:lumOff val="3000"/>
                </a:srgbClr>
              </a:gs>
              <a:gs pos="0">
                <a:srgbClr val="A5A5A5">
                  <a:lumMod val="60000"/>
                  <a:lumOff val="40000"/>
                </a:srgbClr>
              </a:gs>
            </a:gsLst>
            <a:path path="circle">
              <a:fillToRect l="50000" t="50000" r="50000" b="50000"/>
            </a:path>
            <a:tileRect/>
          </a:gradFill>
          <a:ln w="12700" cap="flat" cmpd="sng" algn="ctr">
            <a:solidFill>
              <a:sysClr val="windowText" lastClr="000000"/>
            </a:solidFill>
            <a:prstDash val="solid"/>
            <a:miter lim="800000"/>
          </a:ln>
          <a:effectLst/>
        </p:spPr>
        <p:txBody>
          <a:bodyPr rot="0" spcFirstLastPara="0" vertOverflow="overflow" horzOverflow="overflow" vert="horz" wrap="square" lIns="0" tIns="0" rIns="0" bIns="0" numCol="1" spcCol="0" rtlCol="0" fromWordArt="0" anchor="ctr" anchorCtr="0" forceAA="0" compatLnSpc="1">
            <a:prstTxWarp prst="textNoShape">
              <a:avLst/>
            </a:prstTxWarp>
            <a:spAutoFit/>
          </a:bodyPr>
          <a:lstStyle/>
          <a:p>
            <a:pPr marL="0" marR="0" lvl="0" indent="0" algn="ctr" defTabSz="400370" eaLnBrk="0" fontAlgn="base" latinLnBrk="0" hangingPunct="0">
              <a:lnSpc>
                <a:spcPct val="100000"/>
              </a:lnSpc>
              <a:spcBef>
                <a:spcPct val="0"/>
              </a:spcBef>
              <a:spcAft>
                <a:spcPct val="0"/>
              </a:spcAft>
              <a:buClrTx/>
              <a:buSzTx/>
              <a:buFontTx/>
              <a:buNone/>
              <a:tabLst/>
              <a:defRPr/>
            </a:pPr>
            <a:r>
              <a:rPr kumimoji="0" lang="sk-SK" sz="1089" b="0" i="0" u="none" strike="noStrike" kern="0" cap="none" spc="0" normalizeH="0" baseline="0" noProof="0">
                <a:ln>
                  <a:noFill/>
                </a:ln>
                <a:solidFill>
                  <a:prstClr val="black"/>
                </a:solidFill>
                <a:effectLst/>
                <a:uLnTx/>
                <a:uFillTx/>
                <a:latin typeface="Nadianne" panose="03020902050305070206" pitchFamily="66" charset="0"/>
                <a:ea typeface="+mn-ea"/>
                <a:cs typeface="+mn-cs"/>
              </a:rPr>
              <a:t>Photo </a:t>
            </a:r>
            <a:r>
              <a:rPr kumimoji="0" lang="sk-SK" sz="1100" b="1" i="1" u="none" strike="noStrike" kern="0" cap="none" spc="0" normalizeH="0" baseline="0" noProof="0">
                <a:ln>
                  <a:noFill/>
                </a:ln>
                <a:solidFill>
                  <a:prstClr val="black"/>
                </a:solidFill>
                <a:effectLst/>
                <a:uLnTx/>
                <a:uFillTx/>
                <a:latin typeface="Arial" panose="020B0604020202020204" pitchFamily="34" charset="0"/>
                <a:ea typeface="+mn-ea"/>
                <a:cs typeface="+mn-cs"/>
              </a:rPr>
              <a:t>©</a:t>
            </a:r>
            <a:r>
              <a:rPr kumimoji="0" lang="sk-SK" sz="1089" b="0" i="0" u="none" strike="noStrike" kern="0" cap="none" spc="0" normalizeH="0" baseline="0" noProof="0">
                <a:ln>
                  <a:noFill/>
                </a:ln>
                <a:solidFill>
                  <a:prstClr val="black"/>
                </a:solidFill>
                <a:effectLst/>
                <a:uLnTx/>
                <a:uFillTx/>
                <a:latin typeface="Nadianne" panose="03020902050305070206" pitchFamily="66" charset="0"/>
                <a:ea typeface="+mn-ea"/>
                <a:cs typeface="+mn-cs"/>
              </a:rPr>
              <a:t>  Damian Entwistle</a:t>
            </a:r>
          </a:p>
        </p:txBody>
      </p:sp>
    </p:spTree>
    <p:extLst>
      <p:ext uri="{BB962C8B-B14F-4D97-AF65-F5344CB8AC3E}">
        <p14:creationId xmlns:p14="http://schemas.microsoft.com/office/powerpoint/2010/main" val="2474808283"/>
      </p:ext>
    </p:extLst>
  </p:cSld>
  <p:clrMapOvr>
    <a:masterClrMapping/>
  </p:clrMapOvr>
  <mc:AlternateContent xmlns:mc="http://schemas.openxmlformats.org/markup-compatibility/2006" xmlns:p14="http://schemas.microsoft.com/office/powerpoint/2010/main">
    <mc:Choice Requires="p14">
      <p:transition spd="slow" p14:dur="2500" advClick="0" advTm="5000">
        <p:wedge/>
      </p:transition>
    </mc:Choice>
    <mc:Fallback xmlns="">
      <p:transition spd="slow" advClick="0" advTm="5000">
        <p:wedg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Foto">
            <a:extLst>
              <a:ext uri="{FF2B5EF4-FFF2-40B4-BE49-F238E27FC236}">
                <a16:creationId xmlns:a16="http://schemas.microsoft.com/office/drawing/2014/main" id="{B099F8E1-F9CD-46DF-82ED-DD9B86754C22}"/>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 y="0"/>
            <a:ext cx="15235480" cy="8569958"/>
          </a:xfrm>
          <a:prstGeom prst="rect">
            <a:avLst/>
          </a:prstGeom>
        </p:spPr>
      </p:pic>
      <p:pic>
        <p:nvPicPr>
          <p:cNvPr id="7" name="Rám">
            <a:extLst>
              <a:ext uri="{FF2B5EF4-FFF2-40B4-BE49-F238E27FC236}">
                <a16:creationId xmlns:a16="http://schemas.microsoft.com/office/drawing/2014/main" id="{36AAD458-F908-20F0-6FD4-08655216330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
        <p:nvSpPr>
          <p:cNvPr id="6" name="Damian">
            <a:extLst>
              <a:ext uri="{FF2B5EF4-FFF2-40B4-BE49-F238E27FC236}">
                <a16:creationId xmlns:a16="http://schemas.microsoft.com/office/drawing/2014/main" id="{6B9E95B8-2548-1947-79C9-FABFF9FBE7A5}"/>
              </a:ext>
            </a:extLst>
          </p:cNvPr>
          <p:cNvSpPr/>
          <p:nvPr/>
        </p:nvSpPr>
        <p:spPr>
          <a:xfrm>
            <a:off x="6431904" y="7848000"/>
            <a:ext cx="2371676" cy="238036"/>
          </a:xfrm>
          <a:prstGeom prst="octagon">
            <a:avLst/>
          </a:prstGeom>
          <a:gradFill flip="none" rotWithShape="1">
            <a:gsLst>
              <a:gs pos="90000">
                <a:srgbClr val="A5A5A5">
                  <a:lumMod val="67000"/>
                </a:srgbClr>
              </a:gs>
              <a:gs pos="60000">
                <a:srgbClr val="A5A5A5">
                  <a:lumMod val="97000"/>
                  <a:lumOff val="3000"/>
                </a:srgbClr>
              </a:gs>
              <a:gs pos="0">
                <a:srgbClr val="A5A5A5">
                  <a:lumMod val="60000"/>
                  <a:lumOff val="40000"/>
                </a:srgbClr>
              </a:gs>
            </a:gsLst>
            <a:path path="circle">
              <a:fillToRect l="50000" t="50000" r="50000" b="50000"/>
            </a:path>
            <a:tileRect/>
          </a:gradFill>
          <a:ln w="12700" cap="flat" cmpd="sng" algn="ctr">
            <a:solidFill>
              <a:sysClr val="windowText" lastClr="000000"/>
            </a:solidFill>
            <a:prstDash val="solid"/>
            <a:miter lim="800000"/>
          </a:ln>
          <a:effectLst/>
        </p:spPr>
        <p:txBody>
          <a:bodyPr rot="0" spcFirstLastPara="0" vertOverflow="overflow" horzOverflow="overflow" vert="horz" wrap="square" lIns="0" tIns="0" rIns="0" bIns="0" numCol="1" spcCol="0" rtlCol="0" fromWordArt="0" anchor="ctr" anchorCtr="0" forceAA="0" compatLnSpc="1">
            <a:prstTxWarp prst="textNoShape">
              <a:avLst/>
            </a:prstTxWarp>
            <a:spAutoFit/>
          </a:bodyPr>
          <a:lstStyle/>
          <a:p>
            <a:pPr marL="0" marR="0" lvl="0" indent="0" algn="ctr" defTabSz="400370" eaLnBrk="0" fontAlgn="base" latinLnBrk="0" hangingPunct="0">
              <a:lnSpc>
                <a:spcPct val="100000"/>
              </a:lnSpc>
              <a:spcBef>
                <a:spcPct val="0"/>
              </a:spcBef>
              <a:spcAft>
                <a:spcPct val="0"/>
              </a:spcAft>
              <a:buClrTx/>
              <a:buSzTx/>
              <a:buFontTx/>
              <a:buNone/>
              <a:tabLst/>
              <a:defRPr/>
            </a:pPr>
            <a:r>
              <a:rPr kumimoji="0" lang="sk-SK" sz="1089" b="0" i="0" u="none" strike="noStrike" kern="0" cap="none" spc="0" normalizeH="0" baseline="0" noProof="0">
                <a:ln>
                  <a:noFill/>
                </a:ln>
                <a:solidFill>
                  <a:prstClr val="black"/>
                </a:solidFill>
                <a:effectLst/>
                <a:uLnTx/>
                <a:uFillTx/>
                <a:latin typeface="Nadianne" panose="03020902050305070206" pitchFamily="66" charset="0"/>
                <a:ea typeface="+mn-ea"/>
                <a:cs typeface="+mn-cs"/>
              </a:rPr>
              <a:t>Photo </a:t>
            </a:r>
            <a:r>
              <a:rPr kumimoji="0" lang="sk-SK" sz="1100" b="1" i="1" u="none" strike="noStrike" kern="0" cap="none" spc="0" normalizeH="0" baseline="0" noProof="0">
                <a:ln>
                  <a:noFill/>
                </a:ln>
                <a:solidFill>
                  <a:prstClr val="black"/>
                </a:solidFill>
                <a:effectLst/>
                <a:uLnTx/>
                <a:uFillTx/>
                <a:latin typeface="Arial" panose="020B0604020202020204" pitchFamily="34" charset="0"/>
                <a:ea typeface="+mn-ea"/>
                <a:cs typeface="+mn-cs"/>
              </a:rPr>
              <a:t>©</a:t>
            </a:r>
            <a:r>
              <a:rPr kumimoji="0" lang="sk-SK" sz="1089" b="0" i="0" u="none" strike="noStrike" kern="0" cap="none" spc="0" normalizeH="0" baseline="0" noProof="0">
                <a:ln>
                  <a:noFill/>
                </a:ln>
                <a:solidFill>
                  <a:prstClr val="black"/>
                </a:solidFill>
                <a:effectLst/>
                <a:uLnTx/>
                <a:uFillTx/>
                <a:latin typeface="Nadianne" panose="03020902050305070206" pitchFamily="66" charset="0"/>
                <a:ea typeface="+mn-ea"/>
                <a:cs typeface="+mn-cs"/>
              </a:rPr>
              <a:t>  Damian Entwistle</a:t>
            </a:r>
          </a:p>
        </p:txBody>
      </p:sp>
    </p:spTree>
    <p:extLst>
      <p:ext uri="{BB962C8B-B14F-4D97-AF65-F5344CB8AC3E}">
        <p14:creationId xmlns:p14="http://schemas.microsoft.com/office/powerpoint/2010/main" val="3893550416"/>
      </p:ext>
    </p:extLst>
  </p:cSld>
  <p:clrMapOvr>
    <a:masterClrMapping/>
  </p:clrMapOvr>
  <mc:AlternateContent xmlns:mc="http://schemas.openxmlformats.org/markup-compatibility/2006" xmlns:p14="http://schemas.microsoft.com/office/powerpoint/2010/main">
    <mc:Choice Requires="p14">
      <p:transition spd="slow" p14:dur="2500" advClick="0" advTm="5000">
        <p:wedge/>
      </p:transition>
    </mc:Choice>
    <mc:Fallback xmlns="">
      <p:transition spd="slow" advClick="0" advTm="5000">
        <p:wedg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Foto">
            <a:extLst>
              <a:ext uri="{FF2B5EF4-FFF2-40B4-BE49-F238E27FC236}">
                <a16:creationId xmlns:a16="http://schemas.microsoft.com/office/drawing/2014/main" id="{B099F8E1-F9CD-46DF-82ED-DD9B86754C22}"/>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 y="0"/>
            <a:ext cx="15235480" cy="8569958"/>
          </a:xfrm>
          <a:prstGeom prst="rect">
            <a:avLst/>
          </a:prstGeom>
        </p:spPr>
      </p:pic>
      <p:pic>
        <p:nvPicPr>
          <p:cNvPr id="7" name="Rám">
            <a:extLst>
              <a:ext uri="{FF2B5EF4-FFF2-40B4-BE49-F238E27FC236}">
                <a16:creationId xmlns:a16="http://schemas.microsoft.com/office/drawing/2014/main" id="{36AAD458-F908-20F0-6FD4-08655216330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
        <p:nvSpPr>
          <p:cNvPr id="6" name="Damian">
            <a:extLst>
              <a:ext uri="{FF2B5EF4-FFF2-40B4-BE49-F238E27FC236}">
                <a16:creationId xmlns:a16="http://schemas.microsoft.com/office/drawing/2014/main" id="{6B9E95B8-2548-1947-79C9-FABFF9FBE7A5}"/>
              </a:ext>
            </a:extLst>
          </p:cNvPr>
          <p:cNvSpPr/>
          <p:nvPr/>
        </p:nvSpPr>
        <p:spPr>
          <a:xfrm>
            <a:off x="6431904" y="7848000"/>
            <a:ext cx="2371676" cy="238036"/>
          </a:xfrm>
          <a:prstGeom prst="octagon">
            <a:avLst/>
          </a:prstGeom>
          <a:gradFill flip="none" rotWithShape="1">
            <a:gsLst>
              <a:gs pos="90000">
                <a:srgbClr val="A5A5A5">
                  <a:lumMod val="67000"/>
                </a:srgbClr>
              </a:gs>
              <a:gs pos="60000">
                <a:srgbClr val="A5A5A5">
                  <a:lumMod val="97000"/>
                  <a:lumOff val="3000"/>
                </a:srgbClr>
              </a:gs>
              <a:gs pos="0">
                <a:srgbClr val="A5A5A5">
                  <a:lumMod val="60000"/>
                  <a:lumOff val="40000"/>
                </a:srgbClr>
              </a:gs>
            </a:gsLst>
            <a:path path="circle">
              <a:fillToRect l="50000" t="50000" r="50000" b="50000"/>
            </a:path>
            <a:tileRect/>
          </a:gradFill>
          <a:ln w="12700" cap="flat" cmpd="sng" algn="ctr">
            <a:solidFill>
              <a:sysClr val="windowText" lastClr="000000"/>
            </a:solidFill>
            <a:prstDash val="solid"/>
            <a:miter lim="800000"/>
          </a:ln>
          <a:effectLst/>
        </p:spPr>
        <p:txBody>
          <a:bodyPr rot="0" spcFirstLastPara="0" vertOverflow="overflow" horzOverflow="overflow" vert="horz" wrap="square" lIns="0" tIns="0" rIns="0" bIns="0" numCol="1" spcCol="0" rtlCol="0" fromWordArt="0" anchor="ctr" anchorCtr="0" forceAA="0" compatLnSpc="1">
            <a:prstTxWarp prst="textNoShape">
              <a:avLst/>
            </a:prstTxWarp>
            <a:spAutoFit/>
          </a:bodyPr>
          <a:lstStyle/>
          <a:p>
            <a:pPr marL="0" marR="0" lvl="0" indent="0" algn="ctr" defTabSz="400370" eaLnBrk="0" fontAlgn="base" latinLnBrk="0" hangingPunct="0">
              <a:lnSpc>
                <a:spcPct val="100000"/>
              </a:lnSpc>
              <a:spcBef>
                <a:spcPct val="0"/>
              </a:spcBef>
              <a:spcAft>
                <a:spcPct val="0"/>
              </a:spcAft>
              <a:buClrTx/>
              <a:buSzTx/>
              <a:buFontTx/>
              <a:buNone/>
              <a:tabLst/>
              <a:defRPr/>
            </a:pPr>
            <a:r>
              <a:rPr kumimoji="0" lang="sk-SK" sz="1089" b="0" i="0" u="none" strike="noStrike" kern="0" cap="none" spc="0" normalizeH="0" baseline="0" noProof="0">
                <a:ln>
                  <a:noFill/>
                </a:ln>
                <a:solidFill>
                  <a:prstClr val="black"/>
                </a:solidFill>
                <a:effectLst/>
                <a:uLnTx/>
                <a:uFillTx/>
                <a:latin typeface="Nadianne" panose="03020902050305070206" pitchFamily="66" charset="0"/>
                <a:ea typeface="+mn-ea"/>
                <a:cs typeface="+mn-cs"/>
              </a:rPr>
              <a:t>Photo </a:t>
            </a:r>
            <a:r>
              <a:rPr kumimoji="0" lang="sk-SK" sz="1100" b="1" i="1" u="none" strike="noStrike" kern="0" cap="none" spc="0" normalizeH="0" baseline="0" noProof="0">
                <a:ln>
                  <a:noFill/>
                </a:ln>
                <a:solidFill>
                  <a:prstClr val="black"/>
                </a:solidFill>
                <a:effectLst/>
                <a:uLnTx/>
                <a:uFillTx/>
                <a:latin typeface="Arial" panose="020B0604020202020204" pitchFamily="34" charset="0"/>
                <a:ea typeface="+mn-ea"/>
                <a:cs typeface="+mn-cs"/>
              </a:rPr>
              <a:t>©</a:t>
            </a:r>
            <a:r>
              <a:rPr kumimoji="0" lang="sk-SK" sz="1089" b="0" i="0" u="none" strike="noStrike" kern="0" cap="none" spc="0" normalizeH="0" baseline="0" noProof="0">
                <a:ln>
                  <a:noFill/>
                </a:ln>
                <a:solidFill>
                  <a:prstClr val="black"/>
                </a:solidFill>
                <a:effectLst/>
                <a:uLnTx/>
                <a:uFillTx/>
                <a:latin typeface="Nadianne" panose="03020902050305070206" pitchFamily="66" charset="0"/>
                <a:ea typeface="+mn-ea"/>
                <a:cs typeface="+mn-cs"/>
              </a:rPr>
              <a:t>  Damian Entwistle</a:t>
            </a:r>
          </a:p>
        </p:txBody>
      </p:sp>
    </p:spTree>
    <p:extLst>
      <p:ext uri="{BB962C8B-B14F-4D97-AF65-F5344CB8AC3E}">
        <p14:creationId xmlns:p14="http://schemas.microsoft.com/office/powerpoint/2010/main" val="1025431810"/>
      </p:ext>
    </p:extLst>
  </p:cSld>
  <p:clrMapOvr>
    <a:masterClrMapping/>
  </p:clrMapOvr>
  <mc:AlternateContent xmlns:mc="http://schemas.openxmlformats.org/markup-compatibility/2006" xmlns:p14="http://schemas.microsoft.com/office/powerpoint/2010/main">
    <mc:Choice Requires="p14">
      <p:transition spd="slow" p14:dur="2500" advClick="0" advTm="5000">
        <p:wedge/>
      </p:transition>
    </mc:Choice>
    <mc:Fallback xmlns="">
      <p:transition spd="slow" advClick="0" advTm="5000">
        <p:wedg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Foto">
            <a:extLst>
              <a:ext uri="{FF2B5EF4-FFF2-40B4-BE49-F238E27FC236}">
                <a16:creationId xmlns:a16="http://schemas.microsoft.com/office/drawing/2014/main" id="{B099F8E1-F9CD-46DF-82ED-DD9B86754C22}"/>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 y="0"/>
            <a:ext cx="15235480" cy="8569958"/>
          </a:xfrm>
          <a:prstGeom prst="rect">
            <a:avLst/>
          </a:prstGeom>
        </p:spPr>
      </p:pic>
      <p:pic>
        <p:nvPicPr>
          <p:cNvPr id="7" name="Rám">
            <a:extLst>
              <a:ext uri="{FF2B5EF4-FFF2-40B4-BE49-F238E27FC236}">
                <a16:creationId xmlns:a16="http://schemas.microsoft.com/office/drawing/2014/main" id="{36AAD458-F908-20F0-6FD4-08655216330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
        <p:nvSpPr>
          <p:cNvPr id="6" name="Damian">
            <a:extLst>
              <a:ext uri="{FF2B5EF4-FFF2-40B4-BE49-F238E27FC236}">
                <a16:creationId xmlns:a16="http://schemas.microsoft.com/office/drawing/2014/main" id="{6B9E95B8-2548-1947-79C9-FABFF9FBE7A5}"/>
              </a:ext>
            </a:extLst>
          </p:cNvPr>
          <p:cNvSpPr/>
          <p:nvPr/>
        </p:nvSpPr>
        <p:spPr>
          <a:xfrm>
            <a:off x="6431904" y="7848000"/>
            <a:ext cx="2371676" cy="238036"/>
          </a:xfrm>
          <a:prstGeom prst="octagon">
            <a:avLst/>
          </a:prstGeom>
          <a:gradFill flip="none" rotWithShape="1">
            <a:gsLst>
              <a:gs pos="90000">
                <a:srgbClr val="A5A5A5">
                  <a:lumMod val="67000"/>
                </a:srgbClr>
              </a:gs>
              <a:gs pos="60000">
                <a:srgbClr val="A5A5A5">
                  <a:lumMod val="97000"/>
                  <a:lumOff val="3000"/>
                </a:srgbClr>
              </a:gs>
              <a:gs pos="0">
                <a:srgbClr val="A5A5A5">
                  <a:lumMod val="60000"/>
                  <a:lumOff val="40000"/>
                </a:srgbClr>
              </a:gs>
            </a:gsLst>
            <a:path path="circle">
              <a:fillToRect l="50000" t="50000" r="50000" b="50000"/>
            </a:path>
            <a:tileRect/>
          </a:gradFill>
          <a:ln w="12700" cap="flat" cmpd="sng" algn="ctr">
            <a:solidFill>
              <a:sysClr val="windowText" lastClr="000000"/>
            </a:solidFill>
            <a:prstDash val="solid"/>
            <a:miter lim="800000"/>
          </a:ln>
          <a:effectLst/>
        </p:spPr>
        <p:txBody>
          <a:bodyPr rot="0" spcFirstLastPara="0" vertOverflow="overflow" horzOverflow="overflow" vert="horz" wrap="square" lIns="0" tIns="0" rIns="0" bIns="0" numCol="1" spcCol="0" rtlCol="0" fromWordArt="0" anchor="ctr" anchorCtr="0" forceAA="0" compatLnSpc="1">
            <a:prstTxWarp prst="textNoShape">
              <a:avLst/>
            </a:prstTxWarp>
            <a:spAutoFit/>
          </a:bodyPr>
          <a:lstStyle/>
          <a:p>
            <a:pPr marL="0" marR="0" lvl="0" indent="0" algn="ctr" defTabSz="400370" eaLnBrk="0" fontAlgn="base" latinLnBrk="0" hangingPunct="0">
              <a:lnSpc>
                <a:spcPct val="100000"/>
              </a:lnSpc>
              <a:spcBef>
                <a:spcPct val="0"/>
              </a:spcBef>
              <a:spcAft>
                <a:spcPct val="0"/>
              </a:spcAft>
              <a:buClrTx/>
              <a:buSzTx/>
              <a:buFontTx/>
              <a:buNone/>
              <a:tabLst/>
              <a:defRPr/>
            </a:pPr>
            <a:r>
              <a:rPr kumimoji="0" lang="sk-SK" sz="1089" b="0" i="0" u="none" strike="noStrike" kern="0" cap="none" spc="0" normalizeH="0" baseline="0" noProof="0">
                <a:ln>
                  <a:noFill/>
                </a:ln>
                <a:solidFill>
                  <a:prstClr val="black"/>
                </a:solidFill>
                <a:effectLst/>
                <a:uLnTx/>
                <a:uFillTx/>
                <a:latin typeface="Nadianne" panose="03020902050305070206" pitchFamily="66" charset="0"/>
                <a:ea typeface="+mn-ea"/>
                <a:cs typeface="+mn-cs"/>
              </a:rPr>
              <a:t>Photo </a:t>
            </a:r>
            <a:r>
              <a:rPr kumimoji="0" lang="sk-SK" sz="1100" b="1" i="1" u="none" strike="noStrike" kern="0" cap="none" spc="0" normalizeH="0" baseline="0" noProof="0">
                <a:ln>
                  <a:noFill/>
                </a:ln>
                <a:solidFill>
                  <a:prstClr val="black"/>
                </a:solidFill>
                <a:effectLst/>
                <a:uLnTx/>
                <a:uFillTx/>
                <a:latin typeface="Arial" panose="020B0604020202020204" pitchFamily="34" charset="0"/>
                <a:ea typeface="+mn-ea"/>
                <a:cs typeface="+mn-cs"/>
              </a:rPr>
              <a:t>©</a:t>
            </a:r>
            <a:r>
              <a:rPr kumimoji="0" lang="sk-SK" sz="1089" b="0" i="0" u="none" strike="noStrike" kern="0" cap="none" spc="0" normalizeH="0" baseline="0" noProof="0">
                <a:ln>
                  <a:noFill/>
                </a:ln>
                <a:solidFill>
                  <a:prstClr val="black"/>
                </a:solidFill>
                <a:effectLst/>
                <a:uLnTx/>
                <a:uFillTx/>
                <a:latin typeface="Nadianne" panose="03020902050305070206" pitchFamily="66" charset="0"/>
                <a:ea typeface="+mn-ea"/>
                <a:cs typeface="+mn-cs"/>
              </a:rPr>
              <a:t>  Damian Entwistle</a:t>
            </a:r>
          </a:p>
        </p:txBody>
      </p:sp>
    </p:spTree>
    <p:extLst>
      <p:ext uri="{BB962C8B-B14F-4D97-AF65-F5344CB8AC3E}">
        <p14:creationId xmlns:p14="http://schemas.microsoft.com/office/powerpoint/2010/main" val="2410842035"/>
      </p:ext>
    </p:extLst>
  </p:cSld>
  <p:clrMapOvr>
    <a:masterClrMapping/>
  </p:clrMapOvr>
  <mc:AlternateContent xmlns:mc="http://schemas.openxmlformats.org/markup-compatibility/2006" xmlns:p14="http://schemas.microsoft.com/office/powerpoint/2010/main">
    <mc:Choice Requires="p14">
      <p:transition spd="slow" p14:dur="2500" advClick="0" advTm="5000">
        <p:wedge/>
      </p:transition>
    </mc:Choice>
    <mc:Fallback xmlns="">
      <p:transition spd="slow" advClick="0" advTm="5000">
        <p:wedg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Foto">
            <a:extLst>
              <a:ext uri="{FF2B5EF4-FFF2-40B4-BE49-F238E27FC236}">
                <a16:creationId xmlns:a16="http://schemas.microsoft.com/office/drawing/2014/main" id="{B099F8E1-F9CD-46DF-82ED-DD9B86754C22}"/>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 y="0"/>
            <a:ext cx="15235480" cy="8569958"/>
          </a:xfrm>
          <a:prstGeom prst="rect">
            <a:avLst/>
          </a:prstGeom>
        </p:spPr>
      </p:pic>
      <p:pic>
        <p:nvPicPr>
          <p:cNvPr id="7" name="Rám">
            <a:extLst>
              <a:ext uri="{FF2B5EF4-FFF2-40B4-BE49-F238E27FC236}">
                <a16:creationId xmlns:a16="http://schemas.microsoft.com/office/drawing/2014/main" id="{36AAD458-F908-20F0-6FD4-08655216330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
        <p:nvSpPr>
          <p:cNvPr id="6" name="Damian">
            <a:extLst>
              <a:ext uri="{FF2B5EF4-FFF2-40B4-BE49-F238E27FC236}">
                <a16:creationId xmlns:a16="http://schemas.microsoft.com/office/drawing/2014/main" id="{6B9E95B8-2548-1947-79C9-FABFF9FBE7A5}"/>
              </a:ext>
            </a:extLst>
          </p:cNvPr>
          <p:cNvSpPr/>
          <p:nvPr/>
        </p:nvSpPr>
        <p:spPr>
          <a:xfrm>
            <a:off x="6431904" y="7848000"/>
            <a:ext cx="2371676" cy="238036"/>
          </a:xfrm>
          <a:prstGeom prst="octagon">
            <a:avLst/>
          </a:prstGeom>
          <a:gradFill flip="none" rotWithShape="1">
            <a:gsLst>
              <a:gs pos="90000">
                <a:srgbClr val="A5A5A5">
                  <a:lumMod val="67000"/>
                </a:srgbClr>
              </a:gs>
              <a:gs pos="60000">
                <a:srgbClr val="A5A5A5">
                  <a:lumMod val="97000"/>
                  <a:lumOff val="3000"/>
                </a:srgbClr>
              </a:gs>
              <a:gs pos="0">
                <a:srgbClr val="A5A5A5">
                  <a:lumMod val="60000"/>
                  <a:lumOff val="40000"/>
                </a:srgbClr>
              </a:gs>
            </a:gsLst>
            <a:path path="circle">
              <a:fillToRect l="50000" t="50000" r="50000" b="50000"/>
            </a:path>
            <a:tileRect/>
          </a:gradFill>
          <a:ln w="12700" cap="flat" cmpd="sng" algn="ctr">
            <a:solidFill>
              <a:sysClr val="windowText" lastClr="000000"/>
            </a:solidFill>
            <a:prstDash val="solid"/>
            <a:miter lim="800000"/>
          </a:ln>
          <a:effectLst/>
        </p:spPr>
        <p:txBody>
          <a:bodyPr rot="0" spcFirstLastPara="0" vertOverflow="overflow" horzOverflow="overflow" vert="horz" wrap="square" lIns="0" tIns="0" rIns="0" bIns="0" numCol="1" spcCol="0" rtlCol="0" fromWordArt="0" anchor="ctr" anchorCtr="0" forceAA="0" compatLnSpc="1">
            <a:prstTxWarp prst="textNoShape">
              <a:avLst/>
            </a:prstTxWarp>
            <a:spAutoFit/>
          </a:bodyPr>
          <a:lstStyle/>
          <a:p>
            <a:pPr marL="0" marR="0" lvl="0" indent="0" algn="ctr" defTabSz="400370" eaLnBrk="0" fontAlgn="base" latinLnBrk="0" hangingPunct="0">
              <a:lnSpc>
                <a:spcPct val="100000"/>
              </a:lnSpc>
              <a:spcBef>
                <a:spcPct val="0"/>
              </a:spcBef>
              <a:spcAft>
                <a:spcPct val="0"/>
              </a:spcAft>
              <a:buClrTx/>
              <a:buSzTx/>
              <a:buFontTx/>
              <a:buNone/>
              <a:tabLst/>
              <a:defRPr/>
            </a:pPr>
            <a:r>
              <a:rPr kumimoji="0" lang="sk-SK" sz="1089" b="0" i="0" u="none" strike="noStrike" kern="0" cap="none" spc="0" normalizeH="0" baseline="0" noProof="0">
                <a:ln>
                  <a:noFill/>
                </a:ln>
                <a:solidFill>
                  <a:prstClr val="black"/>
                </a:solidFill>
                <a:effectLst/>
                <a:uLnTx/>
                <a:uFillTx/>
                <a:latin typeface="Nadianne" panose="03020902050305070206" pitchFamily="66" charset="0"/>
                <a:ea typeface="+mn-ea"/>
                <a:cs typeface="+mn-cs"/>
              </a:rPr>
              <a:t>Photo </a:t>
            </a:r>
            <a:r>
              <a:rPr kumimoji="0" lang="sk-SK" sz="1100" b="1" i="1" u="none" strike="noStrike" kern="0" cap="none" spc="0" normalizeH="0" baseline="0" noProof="0">
                <a:ln>
                  <a:noFill/>
                </a:ln>
                <a:solidFill>
                  <a:prstClr val="black"/>
                </a:solidFill>
                <a:effectLst/>
                <a:uLnTx/>
                <a:uFillTx/>
                <a:latin typeface="Arial" panose="020B0604020202020204" pitchFamily="34" charset="0"/>
                <a:ea typeface="+mn-ea"/>
                <a:cs typeface="+mn-cs"/>
              </a:rPr>
              <a:t>©</a:t>
            </a:r>
            <a:r>
              <a:rPr kumimoji="0" lang="sk-SK" sz="1089" b="0" i="0" u="none" strike="noStrike" kern="0" cap="none" spc="0" normalizeH="0" baseline="0" noProof="0">
                <a:ln>
                  <a:noFill/>
                </a:ln>
                <a:solidFill>
                  <a:prstClr val="black"/>
                </a:solidFill>
                <a:effectLst/>
                <a:uLnTx/>
                <a:uFillTx/>
                <a:latin typeface="Nadianne" panose="03020902050305070206" pitchFamily="66" charset="0"/>
                <a:ea typeface="+mn-ea"/>
                <a:cs typeface="+mn-cs"/>
              </a:rPr>
              <a:t>  Damian Entwistle</a:t>
            </a:r>
          </a:p>
        </p:txBody>
      </p:sp>
    </p:spTree>
    <p:extLst>
      <p:ext uri="{BB962C8B-B14F-4D97-AF65-F5344CB8AC3E}">
        <p14:creationId xmlns:p14="http://schemas.microsoft.com/office/powerpoint/2010/main" val="440953639"/>
      </p:ext>
    </p:extLst>
  </p:cSld>
  <p:clrMapOvr>
    <a:masterClrMapping/>
  </p:clrMapOvr>
  <mc:AlternateContent xmlns:mc="http://schemas.openxmlformats.org/markup-compatibility/2006" xmlns:p14="http://schemas.microsoft.com/office/powerpoint/2010/main">
    <mc:Choice Requires="p14">
      <p:transition spd="slow" p14:dur="2500" advClick="0" advTm="5000">
        <p:wedge/>
      </p:transition>
    </mc:Choice>
    <mc:Fallback xmlns="">
      <p:transition spd="slow" advClick="0" advTm="5000">
        <p:wedg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Foto">
            <a:extLst>
              <a:ext uri="{FF2B5EF4-FFF2-40B4-BE49-F238E27FC236}">
                <a16:creationId xmlns:a16="http://schemas.microsoft.com/office/drawing/2014/main" id="{B099F8E1-F9CD-46DF-82ED-DD9B86754C22}"/>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 y="0"/>
            <a:ext cx="15235480" cy="8569958"/>
          </a:xfrm>
          <a:prstGeom prst="rect">
            <a:avLst/>
          </a:prstGeom>
        </p:spPr>
      </p:pic>
      <p:pic>
        <p:nvPicPr>
          <p:cNvPr id="7" name="Rám">
            <a:extLst>
              <a:ext uri="{FF2B5EF4-FFF2-40B4-BE49-F238E27FC236}">
                <a16:creationId xmlns:a16="http://schemas.microsoft.com/office/drawing/2014/main" id="{36AAD458-F908-20F0-6FD4-08655216330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
        <p:nvSpPr>
          <p:cNvPr id="6" name="Damian">
            <a:extLst>
              <a:ext uri="{FF2B5EF4-FFF2-40B4-BE49-F238E27FC236}">
                <a16:creationId xmlns:a16="http://schemas.microsoft.com/office/drawing/2014/main" id="{6B9E95B8-2548-1947-79C9-FABFF9FBE7A5}"/>
              </a:ext>
            </a:extLst>
          </p:cNvPr>
          <p:cNvSpPr/>
          <p:nvPr/>
        </p:nvSpPr>
        <p:spPr>
          <a:xfrm>
            <a:off x="6431904" y="7848000"/>
            <a:ext cx="2371676" cy="238036"/>
          </a:xfrm>
          <a:prstGeom prst="octagon">
            <a:avLst/>
          </a:prstGeom>
          <a:gradFill flip="none" rotWithShape="1">
            <a:gsLst>
              <a:gs pos="90000">
                <a:srgbClr val="A5A5A5">
                  <a:lumMod val="67000"/>
                </a:srgbClr>
              </a:gs>
              <a:gs pos="60000">
                <a:srgbClr val="A5A5A5">
                  <a:lumMod val="97000"/>
                  <a:lumOff val="3000"/>
                </a:srgbClr>
              </a:gs>
              <a:gs pos="0">
                <a:srgbClr val="A5A5A5">
                  <a:lumMod val="60000"/>
                  <a:lumOff val="40000"/>
                </a:srgbClr>
              </a:gs>
            </a:gsLst>
            <a:path path="circle">
              <a:fillToRect l="50000" t="50000" r="50000" b="50000"/>
            </a:path>
            <a:tileRect/>
          </a:gradFill>
          <a:ln w="12700" cap="flat" cmpd="sng" algn="ctr">
            <a:solidFill>
              <a:sysClr val="windowText" lastClr="000000"/>
            </a:solidFill>
            <a:prstDash val="solid"/>
            <a:miter lim="800000"/>
          </a:ln>
          <a:effectLst/>
        </p:spPr>
        <p:txBody>
          <a:bodyPr rot="0" spcFirstLastPara="0" vertOverflow="overflow" horzOverflow="overflow" vert="horz" wrap="square" lIns="0" tIns="0" rIns="0" bIns="0" numCol="1" spcCol="0" rtlCol="0" fromWordArt="0" anchor="ctr" anchorCtr="0" forceAA="0" compatLnSpc="1">
            <a:prstTxWarp prst="textNoShape">
              <a:avLst/>
            </a:prstTxWarp>
            <a:spAutoFit/>
          </a:bodyPr>
          <a:lstStyle/>
          <a:p>
            <a:pPr marL="0" marR="0" lvl="0" indent="0" algn="ctr" defTabSz="400370" eaLnBrk="0" fontAlgn="base" latinLnBrk="0" hangingPunct="0">
              <a:lnSpc>
                <a:spcPct val="100000"/>
              </a:lnSpc>
              <a:spcBef>
                <a:spcPct val="0"/>
              </a:spcBef>
              <a:spcAft>
                <a:spcPct val="0"/>
              </a:spcAft>
              <a:buClrTx/>
              <a:buSzTx/>
              <a:buFontTx/>
              <a:buNone/>
              <a:tabLst/>
              <a:defRPr/>
            </a:pPr>
            <a:r>
              <a:rPr kumimoji="0" lang="sk-SK" sz="1089" b="0" i="0" u="none" strike="noStrike" kern="0" cap="none" spc="0" normalizeH="0" baseline="0" noProof="0">
                <a:ln>
                  <a:noFill/>
                </a:ln>
                <a:solidFill>
                  <a:prstClr val="black"/>
                </a:solidFill>
                <a:effectLst/>
                <a:uLnTx/>
                <a:uFillTx/>
                <a:latin typeface="Nadianne" panose="03020902050305070206" pitchFamily="66" charset="0"/>
                <a:ea typeface="+mn-ea"/>
                <a:cs typeface="+mn-cs"/>
              </a:rPr>
              <a:t>Photo </a:t>
            </a:r>
            <a:r>
              <a:rPr kumimoji="0" lang="sk-SK" sz="1100" b="1" i="1" u="none" strike="noStrike" kern="0" cap="none" spc="0" normalizeH="0" baseline="0" noProof="0">
                <a:ln>
                  <a:noFill/>
                </a:ln>
                <a:solidFill>
                  <a:prstClr val="black"/>
                </a:solidFill>
                <a:effectLst/>
                <a:uLnTx/>
                <a:uFillTx/>
                <a:latin typeface="Arial" panose="020B0604020202020204" pitchFamily="34" charset="0"/>
                <a:ea typeface="+mn-ea"/>
                <a:cs typeface="+mn-cs"/>
              </a:rPr>
              <a:t>©</a:t>
            </a:r>
            <a:r>
              <a:rPr kumimoji="0" lang="sk-SK" sz="1089" b="0" i="0" u="none" strike="noStrike" kern="0" cap="none" spc="0" normalizeH="0" baseline="0" noProof="0">
                <a:ln>
                  <a:noFill/>
                </a:ln>
                <a:solidFill>
                  <a:prstClr val="black"/>
                </a:solidFill>
                <a:effectLst/>
                <a:uLnTx/>
                <a:uFillTx/>
                <a:latin typeface="Nadianne" panose="03020902050305070206" pitchFamily="66" charset="0"/>
                <a:ea typeface="+mn-ea"/>
                <a:cs typeface="+mn-cs"/>
              </a:rPr>
              <a:t>  Damian Entwistle</a:t>
            </a:r>
          </a:p>
        </p:txBody>
      </p:sp>
    </p:spTree>
    <p:extLst>
      <p:ext uri="{BB962C8B-B14F-4D97-AF65-F5344CB8AC3E}">
        <p14:creationId xmlns:p14="http://schemas.microsoft.com/office/powerpoint/2010/main" val="2649265563"/>
      </p:ext>
    </p:extLst>
  </p:cSld>
  <p:clrMapOvr>
    <a:masterClrMapping/>
  </p:clrMapOvr>
  <mc:AlternateContent xmlns:mc="http://schemas.openxmlformats.org/markup-compatibility/2006" xmlns:p14="http://schemas.microsoft.com/office/powerpoint/2010/main">
    <mc:Choice Requires="p14">
      <p:transition spd="slow" p14:dur="2500" advClick="0" advTm="5000">
        <p:wedge/>
      </p:transition>
    </mc:Choice>
    <mc:Fallback xmlns="">
      <p:transition spd="slow" advClick="0" advTm="5000">
        <p:wedg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Foto">
            <a:extLst>
              <a:ext uri="{FF2B5EF4-FFF2-40B4-BE49-F238E27FC236}">
                <a16:creationId xmlns:a16="http://schemas.microsoft.com/office/drawing/2014/main" id="{B099F8E1-F9CD-46DF-82ED-DD9B86754C22}"/>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 y="0"/>
            <a:ext cx="15235480" cy="8569958"/>
          </a:xfrm>
          <a:prstGeom prst="rect">
            <a:avLst/>
          </a:prstGeom>
        </p:spPr>
      </p:pic>
      <p:pic>
        <p:nvPicPr>
          <p:cNvPr id="7" name="Rám">
            <a:extLst>
              <a:ext uri="{FF2B5EF4-FFF2-40B4-BE49-F238E27FC236}">
                <a16:creationId xmlns:a16="http://schemas.microsoft.com/office/drawing/2014/main" id="{36AAD458-F908-20F0-6FD4-08655216330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
        <p:nvSpPr>
          <p:cNvPr id="6" name="Damian">
            <a:extLst>
              <a:ext uri="{FF2B5EF4-FFF2-40B4-BE49-F238E27FC236}">
                <a16:creationId xmlns:a16="http://schemas.microsoft.com/office/drawing/2014/main" id="{6B9E95B8-2548-1947-79C9-FABFF9FBE7A5}"/>
              </a:ext>
            </a:extLst>
          </p:cNvPr>
          <p:cNvSpPr/>
          <p:nvPr/>
        </p:nvSpPr>
        <p:spPr>
          <a:xfrm>
            <a:off x="6431904" y="7848000"/>
            <a:ext cx="2371676" cy="238036"/>
          </a:xfrm>
          <a:prstGeom prst="octagon">
            <a:avLst/>
          </a:prstGeom>
          <a:gradFill flip="none" rotWithShape="1">
            <a:gsLst>
              <a:gs pos="90000">
                <a:srgbClr val="A5A5A5">
                  <a:lumMod val="67000"/>
                </a:srgbClr>
              </a:gs>
              <a:gs pos="60000">
                <a:srgbClr val="A5A5A5">
                  <a:lumMod val="97000"/>
                  <a:lumOff val="3000"/>
                </a:srgbClr>
              </a:gs>
              <a:gs pos="0">
                <a:srgbClr val="A5A5A5">
                  <a:lumMod val="60000"/>
                  <a:lumOff val="40000"/>
                </a:srgbClr>
              </a:gs>
            </a:gsLst>
            <a:path path="circle">
              <a:fillToRect l="50000" t="50000" r="50000" b="50000"/>
            </a:path>
            <a:tileRect/>
          </a:gradFill>
          <a:ln w="12700" cap="flat" cmpd="sng" algn="ctr">
            <a:solidFill>
              <a:sysClr val="windowText" lastClr="000000"/>
            </a:solidFill>
            <a:prstDash val="solid"/>
            <a:miter lim="800000"/>
          </a:ln>
          <a:effectLst/>
        </p:spPr>
        <p:txBody>
          <a:bodyPr rot="0" spcFirstLastPara="0" vertOverflow="overflow" horzOverflow="overflow" vert="horz" wrap="square" lIns="0" tIns="0" rIns="0" bIns="0" numCol="1" spcCol="0" rtlCol="0" fromWordArt="0" anchor="ctr" anchorCtr="0" forceAA="0" compatLnSpc="1">
            <a:prstTxWarp prst="textNoShape">
              <a:avLst/>
            </a:prstTxWarp>
            <a:spAutoFit/>
          </a:bodyPr>
          <a:lstStyle/>
          <a:p>
            <a:pPr marL="0" marR="0" lvl="0" indent="0" algn="ctr" defTabSz="400370" eaLnBrk="0" fontAlgn="base" latinLnBrk="0" hangingPunct="0">
              <a:lnSpc>
                <a:spcPct val="100000"/>
              </a:lnSpc>
              <a:spcBef>
                <a:spcPct val="0"/>
              </a:spcBef>
              <a:spcAft>
                <a:spcPct val="0"/>
              </a:spcAft>
              <a:buClrTx/>
              <a:buSzTx/>
              <a:buFontTx/>
              <a:buNone/>
              <a:tabLst/>
              <a:defRPr/>
            </a:pPr>
            <a:r>
              <a:rPr kumimoji="0" lang="sk-SK" sz="1089" b="0" i="0" u="none" strike="noStrike" kern="0" cap="none" spc="0" normalizeH="0" baseline="0" noProof="0">
                <a:ln>
                  <a:noFill/>
                </a:ln>
                <a:solidFill>
                  <a:prstClr val="black"/>
                </a:solidFill>
                <a:effectLst/>
                <a:uLnTx/>
                <a:uFillTx/>
                <a:latin typeface="Nadianne" panose="03020902050305070206" pitchFamily="66" charset="0"/>
                <a:ea typeface="+mn-ea"/>
                <a:cs typeface="+mn-cs"/>
              </a:rPr>
              <a:t>Photo </a:t>
            </a:r>
            <a:r>
              <a:rPr kumimoji="0" lang="sk-SK" sz="1100" b="1" i="1" u="none" strike="noStrike" kern="0" cap="none" spc="0" normalizeH="0" baseline="0" noProof="0">
                <a:ln>
                  <a:noFill/>
                </a:ln>
                <a:solidFill>
                  <a:prstClr val="black"/>
                </a:solidFill>
                <a:effectLst/>
                <a:uLnTx/>
                <a:uFillTx/>
                <a:latin typeface="Arial" panose="020B0604020202020204" pitchFamily="34" charset="0"/>
                <a:ea typeface="+mn-ea"/>
                <a:cs typeface="+mn-cs"/>
              </a:rPr>
              <a:t>©</a:t>
            </a:r>
            <a:r>
              <a:rPr kumimoji="0" lang="sk-SK" sz="1089" b="0" i="0" u="none" strike="noStrike" kern="0" cap="none" spc="0" normalizeH="0" baseline="0" noProof="0">
                <a:ln>
                  <a:noFill/>
                </a:ln>
                <a:solidFill>
                  <a:prstClr val="black"/>
                </a:solidFill>
                <a:effectLst/>
                <a:uLnTx/>
                <a:uFillTx/>
                <a:latin typeface="Nadianne" panose="03020902050305070206" pitchFamily="66" charset="0"/>
                <a:ea typeface="+mn-ea"/>
                <a:cs typeface="+mn-cs"/>
              </a:rPr>
              <a:t>  Damian Entwistle</a:t>
            </a:r>
          </a:p>
        </p:txBody>
      </p:sp>
    </p:spTree>
    <p:extLst>
      <p:ext uri="{BB962C8B-B14F-4D97-AF65-F5344CB8AC3E}">
        <p14:creationId xmlns:p14="http://schemas.microsoft.com/office/powerpoint/2010/main" val="4195969431"/>
      </p:ext>
    </p:extLst>
  </p:cSld>
  <p:clrMapOvr>
    <a:masterClrMapping/>
  </p:clrMapOvr>
  <mc:AlternateContent xmlns:mc="http://schemas.openxmlformats.org/markup-compatibility/2006" xmlns:p14="http://schemas.microsoft.com/office/powerpoint/2010/main">
    <mc:Choice Requires="p14">
      <p:transition spd="slow" p14:dur="2500" advClick="0" advTm="5000">
        <p:wedge/>
      </p:transition>
    </mc:Choice>
    <mc:Fallback xmlns="">
      <p:transition spd="slow" advClick="0" advTm="5000">
        <p:wedg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Foto">
            <a:extLst>
              <a:ext uri="{FF2B5EF4-FFF2-40B4-BE49-F238E27FC236}">
                <a16:creationId xmlns:a16="http://schemas.microsoft.com/office/drawing/2014/main" id="{B099F8E1-F9CD-46DF-82ED-DD9B86754C22}"/>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 y="0"/>
            <a:ext cx="15235480" cy="8569958"/>
          </a:xfrm>
          <a:prstGeom prst="rect">
            <a:avLst/>
          </a:prstGeom>
        </p:spPr>
      </p:pic>
      <p:pic>
        <p:nvPicPr>
          <p:cNvPr id="7" name="Rám">
            <a:extLst>
              <a:ext uri="{FF2B5EF4-FFF2-40B4-BE49-F238E27FC236}">
                <a16:creationId xmlns:a16="http://schemas.microsoft.com/office/drawing/2014/main" id="{36AAD458-F908-20F0-6FD4-08655216330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
        <p:nvSpPr>
          <p:cNvPr id="6" name="Damian">
            <a:extLst>
              <a:ext uri="{FF2B5EF4-FFF2-40B4-BE49-F238E27FC236}">
                <a16:creationId xmlns:a16="http://schemas.microsoft.com/office/drawing/2014/main" id="{6B9E95B8-2548-1947-79C9-FABFF9FBE7A5}"/>
              </a:ext>
            </a:extLst>
          </p:cNvPr>
          <p:cNvSpPr/>
          <p:nvPr/>
        </p:nvSpPr>
        <p:spPr>
          <a:xfrm>
            <a:off x="6431904" y="7848000"/>
            <a:ext cx="2371676" cy="238036"/>
          </a:xfrm>
          <a:prstGeom prst="octagon">
            <a:avLst/>
          </a:prstGeom>
          <a:gradFill flip="none" rotWithShape="1">
            <a:gsLst>
              <a:gs pos="90000">
                <a:srgbClr val="A5A5A5">
                  <a:lumMod val="67000"/>
                </a:srgbClr>
              </a:gs>
              <a:gs pos="60000">
                <a:srgbClr val="A5A5A5">
                  <a:lumMod val="97000"/>
                  <a:lumOff val="3000"/>
                </a:srgbClr>
              </a:gs>
              <a:gs pos="0">
                <a:srgbClr val="A5A5A5">
                  <a:lumMod val="60000"/>
                  <a:lumOff val="40000"/>
                </a:srgbClr>
              </a:gs>
            </a:gsLst>
            <a:path path="circle">
              <a:fillToRect l="50000" t="50000" r="50000" b="50000"/>
            </a:path>
            <a:tileRect/>
          </a:gradFill>
          <a:ln w="12700" cap="flat" cmpd="sng" algn="ctr">
            <a:solidFill>
              <a:sysClr val="windowText" lastClr="000000"/>
            </a:solidFill>
            <a:prstDash val="solid"/>
            <a:miter lim="800000"/>
          </a:ln>
          <a:effectLst/>
        </p:spPr>
        <p:txBody>
          <a:bodyPr rot="0" spcFirstLastPara="0" vertOverflow="overflow" horzOverflow="overflow" vert="horz" wrap="square" lIns="0" tIns="0" rIns="0" bIns="0" numCol="1" spcCol="0" rtlCol="0" fromWordArt="0" anchor="ctr" anchorCtr="0" forceAA="0" compatLnSpc="1">
            <a:prstTxWarp prst="textNoShape">
              <a:avLst/>
            </a:prstTxWarp>
            <a:spAutoFit/>
          </a:bodyPr>
          <a:lstStyle/>
          <a:p>
            <a:pPr marL="0" marR="0" lvl="0" indent="0" algn="ctr" defTabSz="400370" eaLnBrk="0" fontAlgn="base" latinLnBrk="0" hangingPunct="0">
              <a:lnSpc>
                <a:spcPct val="100000"/>
              </a:lnSpc>
              <a:spcBef>
                <a:spcPct val="0"/>
              </a:spcBef>
              <a:spcAft>
                <a:spcPct val="0"/>
              </a:spcAft>
              <a:buClrTx/>
              <a:buSzTx/>
              <a:buFontTx/>
              <a:buNone/>
              <a:tabLst/>
              <a:defRPr/>
            </a:pPr>
            <a:r>
              <a:rPr kumimoji="0" lang="sk-SK" sz="1089" b="0" i="0" u="none" strike="noStrike" kern="0" cap="none" spc="0" normalizeH="0" baseline="0" noProof="0">
                <a:ln>
                  <a:noFill/>
                </a:ln>
                <a:solidFill>
                  <a:prstClr val="black"/>
                </a:solidFill>
                <a:effectLst/>
                <a:uLnTx/>
                <a:uFillTx/>
                <a:latin typeface="Nadianne" panose="03020902050305070206" pitchFamily="66" charset="0"/>
                <a:ea typeface="+mn-ea"/>
                <a:cs typeface="+mn-cs"/>
              </a:rPr>
              <a:t>Photo </a:t>
            </a:r>
            <a:r>
              <a:rPr kumimoji="0" lang="sk-SK" sz="1100" b="1" i="1" u="none" strike="noStrike" kern="0" cap="none" spc="0" normalizeH="0" baseline="0" noProof="0">
                <a:ln>
                  <a:noFill/>
                </a:ln>
                <a:solidFill>
                  <a:prstClr val="black"/>
                </a:solidFill>
                <a:effectLst/>
                <a:uLnTx/>
                <a:uFillTx/>
                <a:latin typeface="Arial" panose="020B0604020202020204" pitchFamily="34" charset="0"/>
                <a:ea typeface="+mn-ea"/>
                <a:cs typeface="+mn-cs"/>
              </a:rPr>
              <a:t>©</a:t>
            </a:r>
            <a:r>
              <a:rPr kumimoji="0" lang="sk-SK" sz="1089" b="0" i="0" u="none" strike="noStrike" kern="0" cap="none" spc="0" normalizeH="0" baseline="0" noProof="0">
                <a:ln>
                  <a:noFill/>
                </a:ln>
                <a:solidFill>
                  <a:prstClr val="black"/>
                </a:solidFill>
                <a:effectLst/>
                <a:uLnTx/>
                <a:uFillTx/>
                <a:latin typeface="Nadianne" panose="03020902050305070206" pitchFamily="66" charset="0"/>
                <a:ea typeface="+mn-ea"/>
                <a:cs typeface="+mn-cs"/>
              </a:rPr>
              <a:t>  Damian Entwistle</a:t>
            </a:r>
          </a:p>
        </p:txBody>
      </p:sp>
    </p:spTree>
    <p:extLst>
      <p:ext uri="{BB962C8B-B14F-4D97-AF65-F5344CB8AC3E}">
        <p14:creationId xmlns:p14="http://schemas.microsoft.com/office/powerpoint/2010/main" val="1057911878"/>
      </p:ext>
    </p:extLst>
  </p:cSld>
  <p:clrMapOvr>
    <a:masterClrMapping/>
  </p:clrMapOvr>
  <mc:AlternateContent xmlns:mc="http://schemas.openxmlformats.org/markup-compatibility/2006" xmlns:p14="http://schemas.microsoft.com/office/powerpoint/2010/main">
    <mc:Choice Requires="p14">
      <p:transition spd="slow" p14:dur="2500" advClick="0" advTm="5000">
        <p:wedge/>
      </p:transition>
    </mc:Choice>
    <mc:Fallback xmlns="">
      <p:transition spd="slow" advClick="0" advTm="5000">
        <p:wedg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Foto">
            <a:extLst>
              <a:ext uri="{FF2B5EF4-FFF2-40B4-BE49-F238E27FC236}">
                <a16:creationId xmlns:a16="http://schemas.microsoft.com/office/drawing/2014/main" id="{B099F8E1-F9CD-46DF-82ED-DD9B86754C22}"/>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 y="0"/>
            <a:ext cx="15235480" cy="8569958"/>
          </a:xfrm>
          <a:prstGeom prst="rect">
            <a:avLst/>
          </a:prstGeom>
        </p:spPr>
      </p:pic>
      <p:pic>
        <p:nvPicPr>
          <p:cNvPr id="7" name="Rám">
            <a:extLst>
              <a:ext uri="{FF2B5EF4-FFF2-40B4-BE49-F238E27FC236}">
                <a16:creationId xmlns:a16="http://schemas.microsoft.com/office/drawing/2014/main" id="{36AAD458-F908-20F0-6FD4-08655216330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
        <p:nvSpPr>
          <p:cNvPr id="6" name="Damian">
            <a:extLst>
              <a:ext uri="{FF2B5EF4-FFF2-40B4-BE49-F238E27FC236}">
                <a16:creationId xmlns:a16="http://schemas.microsoft.com/office/drawing/2014/main" id="{6B9E95B8-2548-1947-79C9-FABFF9FBE7A5}"/>
              </a:ext>
            </a:extLst>
          </p:cNvPr>
          <p:cNvSpPr/>
          <p:nvPr/>
        </p:nvSpPr>
        <p:spPr>
          <a:xfrm>
            <a:off x="6431904" y="7848000"/>
            <a:ext cx="2371676" cy="238036"/>
          </a:xfrm>
          <a:prstGeom prst="octagon">
            <a:avLst/>
          </a:prstGeom>
          <a:gradFill flip="none" rotWithShape="1">
            <a:gsLst>
              <a:gs pos="90000">
                <a:srgbClr val="A5A5A5">
                  <a:lumMod val="67000"/>
                </a:srgbClr>
              </a:gs>
              <a:gs pos="60000">
                <a:srgbClr val="A5A5A5">
                  <a:lumMod val="97000"/>
                  <a:lumOff val="3000"/>
                </a:srgbClr>
              </a:gs>
              <a:gs pos="0">
                <a:srgbClr val="A5A5A5">
                  <a:lumMod val="60000"/>
                  <a:lumOff val="40000"/>
                </a:srgbClr>
              </a:gs>
            </a:gsLst>
            <a:path path="circle">
              <a:fillToRect l="50000" t="50000" r="50000" b="50000"/>
            </a:path>
            <a:tileRect/>
          </a:gradFill>
          <a:ln w="12700" cap="flat" cmpd="sng" algn="ctr">
            <a:solidFill>
              <a:sysClr val="windowText" lastClr="000000"/>
            </a:solidFill>
            <a:prstDash val="solid"/>
            <a:miter lim="800000"/>
          </a:ln>
          <a:effectLst/>
        </p:spPr>
        <p:txBody>
          <a:bodyPr rot="0" spcFirstLastPara="0" vertOverflow="overflow" horzOverflow="overflow" vert="horz" wrap="square" lIns="0" tIns="0" rIns="0" bIns="0" numCol="1" spcCol="0" rtlCol="0" fromWordArt="0" anchor="ctr" anchorCtr="0" forceAA="0" compatLnSpc="1">
            <a:prstTxWarp prst="textNoShape">
              <a:avLst/>
            </a:prstTxWarp>
            <a:spAutoFit/>
          </a:bodyPr>
          <a:lstStyle/>
          <a:p>
            <a:pPr marL="0" marR="0" lvl="0" indent="0" algn="ctr" defTabSz="400370" rtl="0" eaLnBrk="0" fontAlgn="base" latinLnBrk="0" hangingPunct="0">
              <a:lnSpc>
                <a:spcPct val="100000"/>
              </a:lnSpc>
              <a:spcBef>
                <a:spcPct val="0"/>
              </a:spcBef>
              <a:spcAft>
                <a:spcPct val="0"/>
              </a:spcAft>
              <a:buClrTx/>
              <a:buSzTx/>
              <a:buFontTx/>
              <a:buNone/>
              <a:tabLst/>
              <a:defRPr/>
            </a:pPr>
            <a:r>
              <a:rPr kumimoji="0" lang="sk-SK" sz="1089" b="0" i="0" u="none" strike="noStrike" kern="0" cap="none" spc="0" normalizeH="0" baseline="0" noProof="0">
                <a:ln>
                  <a:noFill/>
                </a:ln>
                <a:solidFill>
                  <a:prstClr val="black"/>
                </a:solidFill>
                <a:effectLst/>
                <a:uLnTx/>
                <a:uFillTx/>
                <a:latin typeface="Nadianne" panose="03020902050305070206" pitchFamily="66" charset="0"/>
                <a:ea typeface="+mn-ea"/>
                <a:cs typeface="+mn-cs"/>
              </a:rPr>
              <a:t>Photo </a:t>
            </a:r>
            <a:r>
              <a:rPr kumimoji="0" lang="sk-SK" sz="1100" b="1" i="1" u="none" strike="noStrike" kern="0" cap="none" spc="0" normalizeH="0" baseline="0" noProof="0">
                <a:ln>
                  <a:noFill/>
                </a:ln>
                <a:solidFill>
                  <a:prstClr val="black"/>
                </a:solidFill>
                <a:effectLst/>
                <a:uLnTx/>
                <a:uFillTx/>
                <a:latin typeface="Arial" panose="020B0604020202020204" pitchFamily="34" charset="0"/>
                <a:ea typeface="+mn-ea"/>
                <a:cs typeface="+mn-cs"/>
              </a:rPr>
              <a:t>©</a:t>
            </a:r>
            <a:r>
              <a:rPr kumimoji="0" lang="sk-SK" sz="1089" b="0" i="0" u="none" strike="noStrike" kern="0" cap="none" spc="0" normalizeH="0" baseline="0" noProof="0">
                <a:ln>
                  <a:noFill/>
                </a:ln>
                <a:solidFill>
                  <a:prstClr val="black"/>
                </a:solidFill>
                <a:effectLst/>
                <a:uLnTx/>
                <a:uFillTx/>
                <a:latin typeface="Nadianne" panose="03020902050305070206" pitchFamily="66" charset="0"/>
                <a:ea typeface="+mn-ea"/>
                <a:cs typeface="+mn-cs"/>
              </a:rPr>
              <a:t>  Damian Entwistle</a:t>
            </a:r>
          </a:p>
        </p:txBody>
      </p:sp>
    </p:spTree>
    <p:extLst>
      <p:ext uri="{BB962C8B-B14F-4D97-AF65-F5344CB8AC3E}">
        <p14:creationId xmlns:p14="http://schemas.microsoft.com/office/powerpoint/2010/main" val="1112325328"/>
      </p:ext>
    </p:extLst>
  </p:cSld>
  <p:clrMapOvr>
    <a:masterClrMapping/>
  </p:clrMapOvr>
  <mc:AlternateContent xmlns:mc="http://schemas.openxmlformats.org/markup-compatibility/2006" xmlns:p14="http://schemas.microsoft.com/office/powerpoint/2010/main">
    <mc:Choice Requires="p14">
      <p:transition spd="slow" p14:dur="2500" advClick="0" advTm="5000">
        <p:wedge/>
      </p:transition>
    </mc:Choice>
    <mc:Fallback xmlns="">
      <p:transition spd="slow" advClick="0" advTm="5000">
        <p:wedg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Foto">
            <a:extLst>
              <a:ext uri="{FF2B5EF4-FFF2-40B4-BE49-F238E27FC236}">
                <a16:creationId xmlns:a16="http://schemas.microsoft.com/office/drawing/2014/main" id="{B099F8E1-F9CD-46DF-82ED-DD9B86754C22}"/>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 y="0"/>
            <a:ext cx="15235480" cy="8569958"/>
          </a:xfrm>
          <a:prstGeom prst="rect">
            <a:avLst/>
          </a:prstGeom>
        </p:spPr>
      </p:pic>
      <p:pic>
        <p:nvPicPr>
          <p:cNvPr id="7" name="Rám">
            <a:extLst>
              <a:ext uri="{FF2B5EF4-FFF2-40B4-BE49-F238E27FC236}">
                <a16:creationId xmlns:a16="http://schemas.microsoft.com/office/drawing/2014/main" id="{36AAD458-F908-20F0-6FD4-08655216330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
        <p:nvSpPr>
          <p:cNvPr id="6" name="Damian">
            <a:extLst>
              <a:ext uri="{FF2B5EF4-FFF2-40B4-BE49-F238E27FC236}">
                <a16:creationId xmlns:a16="http://schemas.microsoft.com/office/drawing/2014/main" id="{6B9E95B8-2548-1947-79C9-FABFF9FBE7A5}"/>
              </a:ext>
            </a:extLst>
          </p:cNvPr>
          <p:cNvSpPr/>
          <p:nvPr/>
        </p:nvSpPr>
        <p:spPr>
          <a:xfrm>
            <a:off x="6431904" y="7848000"/>
            <a:ext cx="2371676" cy="238036"/>
          </a:xfrm>
          <a:prstGeom prst="octagon">
            <a:avLst/>
          </a:prstGeom>
          <a:gradFill flip="none" rotWithShape="1">
            <a:gsLst>
              <a:gs pos="90000">
                <a:srgbClr val="A5A5A5">
                  <a:lumMod val="67000"/>
                </a:srgbClr>
              </a:gs>
              <a:gs pos="60000">
                <a:srgbClr val="A5A5A5">
                  <a:lumMod val="97000"/>
                  <a:lumOff val="3000"/>
                </a:srgbClr>
              </a:gs>
              <a:gs pos="0">
                <a:srgbClr val="A5A5A5">
                  <a:lumMod val="60000"/>
                  <a:lumOff val="40000"/>
                </a:srgbClr>
              </a:gs>
            </a:gsLst>
            <a:path path="circle">
              <a:fillToRect l="50000" t="50000" r="50000" b="50000"/>
            </a:path>
            <a:tileRect/>
          </a:gradFill>
          <a:ln w="12700" cap="flat" cmpd="sng" algn="ctr">
            <a:solidFill>
              <a:sysClr val="windowText" lastClr="000000"/>
            </a:solidFill>
            <a:prstDash val="solid"/>
            <a:miter lim="800000"/>
          </a:ln>
          <a:effectLst/>
        </p:spPr>
        <p:txBody>
          <a:bodyPr rot="0" spcFirstLastPara="0" vertOverflow="overflow" horzOverflow="overflow" vert="horz" wrap="square" lIns="0" tIns="0" rIns="0" bIns="0" numCol="1" spcCol="0" rtlCol="0" fromWordArt="0" anchor="ctr" anchorCtr="0" forceAA="0" compatLnSpc="1">
            <a:prstTxWarp prst="textNoShape">
              <a:avLst/>
            </a:prstTxWarp>
            <a:spAutoFit/>
          </a:bodyPr>
          <a:lstStyle/>
          <a:p>
            <a:pPr marL="0" marR="0" lvl="0" indent="0" algn="ctr" defTabSz="400370" eaLnBrk="0" fontAlgn="base" latinLnBrk="0" hangingPunct="0">
              <a:lnSpc>
                <a:spcPct val="100000"/>
              </a:lnSpc>
              <a:spcBef>
                <a:spcPct val="0"/>
              </a:spcBef>
              <a:spcAft>
                <a:spcPct val="0"/>
              </a:spcAft>
              <a:buClrTx/>
              <a:buSzTx/>
              <a:buFontTx/>
              <a:buNone/>
              <a:tabLst/>
              <a:defRPr/>
            </a:pPr>
            <a:r>
              <a:rPr kumimoji="0" lang="sk-SK" sz="1089" b="0" i="0" u="none" strike="noStrike" kern="0" cap="none" spc="0" normalizeH="0" baseline="0" noProof="0">
                <a:ln>
                  <a:noFill/>
                </a:ln>
                <a:solidFill>
                  <a:prstClr val="black"/>
                </a:solidFill>
                <a:effectLst/>
                <a:uLnTx/>
                <a:uFillTx/>
                <a:latin typeface="Nadianne" panose="03020902050305070206" pitchFamily="66" charset="0"/>
                <a:ea typeface="+mn-ea"/>
                <a:cs typeface="+mn-cs"/>
              </a:rPr>
              <a:t>Photo </a:t>
            </a:r>
            <a:r>
              <a:rPr kumimoji="0" lang="sk-SK" sz="1100" b="1" i="1" u="none" strike="noStrike" kern="0" cap="none" spc="0" normalizeH="0" baseline="0" noProof="0">
                <a:ln>
                  <a:noFill/>
                </a:ln>
                <a:solidFill>
                  <a:prstClr val="black"/>
                </a:solidFill>
                <a:effectLst/>
                <a:uLnTx/>
                <a:uFillTx/>
                <a:latin typeface="Arial" panose="020B0604020202020204" pitchFamily="34" charset="0"/>
                <a:ea typeface="+mn-ea"/>
                <a:cs typeface="+mn-cs"/>
              </a:rPr>
              <a:t>©</a:t>
            </a:r>
            <a:r>
              <a:rPr kumimoji="0" lang="sk-SK" sz="1089" b="0" i="0" u="none" strike="noStrike" kern="0" cap="none" spc="0" normalizeH="0" baseline="0" noProof="0">
                <a:ln>
                  <a:noFill/>
                </a:ln>
                <a:solidFill>
                  <a:prstClr val="black"/>
                </a:solidFill>
                <a:effectLst/>
                <a:uLnTx/>
                <a:uFillTx/>
                <a:latin typeface="Nadianne" panose="03020902050305070206" pitchFamily="66" charset="0"/>
                <a:ea typeface="+mn-ea"/>
                <a:cs typeface="+mn-cs"/>
              </a:rPr>
              <a:t>  Damian Entwistle</a:t>
            </a:r>
          </a:p>
        </p:txBody>
      </p:sp>
    </p:spTree>
    <p:extLst>
      <p:ext uri="{BB962C8B-B14F-4D97-AF65-F5344CB8AC3E}">
        <p14:creationId xmlns:p14="http://schemas.microsoft.com/office/powerpoint/2010/main" val="2620013045"/>
      </p:ext>
    </p:extLst>
  </p:cSld>
  <p:clrMapOvr>
    <a:masterClrMapping/>
  </p:clrMapOvr>
  <mc:AlternateContent xmlns:mc="http://schemas.openxmlformats.org/markup-compatibility/2006" xmlns:p14="http://schemas.microsoft.com/office/powerpoint/2010/main">
    <mc:Choice Requires="p14">
      <p:transition spd="slow" p14:dur="2500" advClick="0" advTm="5000">
        <p:wedge/>
      </p:transition>
    </mc:Choice>
    <mc:Fallback xmlns="">
      <p:transition spd="slow" advClick="0" advTm="5000">
        <p:wedg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Foto">
            <a:extLst>
              <a:ext uri="{FF2B5EF4-FFF2-40B4-BE49-F238E27FC236}">
                <a16:creationId xmlns:a16="http://schemas.microsoft.com/office/drawing/2014/main" id="{B099F8E1-F9CD-46DF-82ED-DD9B86754C22}"/>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 y="0"/>
            <a:ext cx="15235480" cy="8569958"/>
          </a:xfrm>
          <a:prstGeom prst="rect">
            <a:avLst/>
          </a:prstGeom>
        </p:spPr>
      </p:pic>
      <p:pic>
        <p:nvPicPr>
          <p:cNvPr id="7" name="Rám">
            <a:extLst>
              <a:ext uri="{FF2B5EF4-FFF2-40B4-BE49-F238E27FC236}">
                <a16:creationId xmlns:a16="http://schemas.microsoft.com/office/drawing/2014/main" id="{36AAD458-F908-20F0-6FD4-08655216330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
        <p:nvSpPr>
          <p:cNvPr id="6" name="Damian">
            <a:extLst>
              <a:ext uri="{FF2B5EF4-FFF2-40B4-BE49-F238E27FC236}">
                <a16:creationId xmlns:a16="http://schemas.microsoft.com/office/drawing/2014/main" id="{6B9E95B8-2548-1947-79C9-FABFF9FBE7A5}"/>
              </a:ext>
            </a:extLst>
          </p:cNvPr>
          <p:cNvSpPr/>
          <p:nvPr/>
        </p:nvSpPr>
        <p:spPr>
          <a:xfrm>
            <a:off x="6431904" y="7848000"/>
            <a:ext cx="2371676" cy="238036"/>
          </a:xfrm>
          <a:prstGeom prst="octagon">
            <a:avLst/>
          </a:prstGeom>
          <a:gradFill flip="none" rotWithShape="1">
            <a:gsLst>
              <a:gs pos="90000">
                <a:srgbClr val="A5A5A5">
                  <a:lumMod val="67000"/>
                </a:srgbClr>
              </a:gs>
              <a:gs pos="60000">
                <a:srgbClr val="A5A5A5">
                  <a:lumMod val="97000"/>
                  <a:lumOff val="3000"/>
                </a:srgbClr>
              </a:gs>
              <a:gs pos="0">
                <a:srgbClr val="A5A5A5">
                  <a:lumMod val="60000"/>
                  <a:lumOff val="40000"/>
                </a:srgbClr>
              </a:gs>
            </a:gsLst>
            <a:path path="circle">
              <a:fillToRect l="50000" t="50000" r="50000" b="50000"/>
            </a:path>
            <a:tileRect/>
          </a:gradFill>
          <a:ln w="12700" cap="flat" cmpd="sng" algn="ctr">
            <a:solidFill>
              <a:sysClr val="windowText" lastClr="000000"/>
            </a:solidFill>
            <a:prstDash val="solid"/>
            <a:miter lim="800000"/>
          </a:ln>
          <a:effectLst/>
        </p:spPr>
        <p:txBody>
          <a:bodyPr rot="0" spcFirstLastPara="0" vertOverflow="overflow" horzOverflow="overflow" vert="horz" wrap="square" lIns="0" tIns="0" rIns="0" bIns="0" numCol="1" spcCol="0" rtlCol="0" fromWordArt="0" anchor="ctr" anchorCtr="0" forceAA="0" compatLnSpc="1">
            <a:prstTxWarp prst="textNoShape">
              <a:avLst/>
            </a:prstTxWarp>
            <a:spAutoFit/>
          </a:bodyPr>
          <a:lstStyle/>
          <a:p>
            <a:pPr marL="0" marR="0" lvl="0" indent="0" algn="ctr" defTabSz="400370" eaLnBrk="0" fontAlgn="base" latinLnBrk="0" hangingPunct="0">
              <a:lnSpc>
                <a:spcPct val="100000"/>
              </a:lnSpc>
              <a:spcBef>
                <a:spcPct val="0"/>
              </a:spcBef>
              <a:spcAft>
                <a:spcPct val="0"/>
              </a:spcAft>
              <a:buClrTx/>
              <a:buSzTx/>
              <a:buFontTx/>
              <a:buNone/>
              <a:tabLst/>
              <a:defRPr/>
            </a:pPr>
            <a:r>
              <a:rPr kumimoji="0" lang="sk-SK" sz="1089" b="0" i="0" u="none" strike="noStrike" kern="0" cap="none" spc="0" normalizeH="0" baseline="0" noProof="0">
                <a:ln>
                  <a:noFill/>
                </a:ln>
                <a:solidFill>
                  <a:prstClr val="black"/>
                </a:solidFill>
                <a:effectLst/>
                <a:uLnTx/>
                <a:uFillTx/>
                <a:latin typeface="Nadianne" panose="03020902050305070206" pitchFamily="66" charset="0"/>
                <a:ea typeface="+mn-ea"/>
                <a:cs typeface="+mn-cs"/>
              </a:rPr>
              <a:t>Photo </a:t>
            </a:r>
            <a:r>
              <a:rPr kumimoji="0" lang="sk-SK" sz="1100" b="1" i="1" u="none" strike="noStrike" kern="0" cap="none" spc="0" normalizeH="0" baseline="0" noProof="0">
                <a:ln>
                  <a:noFill/>
                </a:ln>
                <a:solidFill>
                  <a:prstClr val="black"/>
                </a:solidFill>
                <a:effectLst/>
                <a:uLnTx/>
                <a:uFillTx/>
                <a:latin typeface="Arial" panose="020B0604020202020204" pitchFamily="34" charset="0"/>
                <a:ea typeface="+mn-ea"/>
                <a:cs typeface="+mn-cs"/>
              </a:rPr>
              <a:t>©</a:t>
            </a:r>
            <a:r>
              <a:rPr kumimoji="0" lang="sk-SK" sz="1089" b="0" i="0" u="none" strike="noStrike" kern="0" cap="none" spc="0" normalizeH="0" baseline="0" noProof="0">
                <a:ln>
                  <a:noFill/>
                </a:ln>
                <a:solidFill>
                  <a:prstClr val="black"/>
                </a:solidFill>
                <a:effectLst/>
                <a:uLnTx/>
                <a:uFillTx/>
                <a:latin typeface="Nadianne" panose="03020902050305070206" pitchFamily="66" charset="0"/>
                <a:ea typeface="+mn-ea"/>
                <a:cs typeface="+mn-cs"/>
              </a:rPr>
              <a:t>  Damian Entwistle</a:t>
            </a:r>
          </a:p>
        </p:txBody>
      </p:sp>
    </p:spTree>
    <p:extLst>
      <p:ext uri="{BB962C8B-B14F-4D97-AF65-F5344CB8AC3E}">
        <p14:creationId xmlns:p14="http://schemas.microsoft.com/office/powerpoint/2010/main" val="97791314"/>
      </p:ext>
    </p:extLst>
  </p:cSld>
  <p:clrMapOvr>
    <a:masterClrMapping/>
  </p:clrMapOvr>
  <mc:AlternateContent xmlns:mc="http://schemas.openxmlformats.org/markup-compatibility/2006" xmlns:p14="http://schemas.microsoft.com/office/powerpoint/2010/main">
    <mc:Choice Requires="p14">
      <p:transition spd="slow" p14:dur="2500" advClick="0" advTm="4000">
        <p:wedge/>
      </p:transition>
    </mc:Choice>
    <mc:Fallback xmlns="">
      <p:transition spd="slow" advClick="0" advTm="4000">
        <p:wedg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Foto 0">
            <a:extLst>
              <a:ext uri="{FF2B5EF4-FFF2-40B4-BE49-F238E27FC236}">
                <a16:creationId xmlns:a16="http://schemas.microsoft.com/office/drawing/2014/main" id="{F93CBF8A-2AB2-BE5D-43D4-E9ADE95A73C4}"/>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 y="0"/>
            <a:ext cx="15235480" cy="8569958"/>
          </a:xfrm>
          <a:prstGeom prst="rect">
            <a:avLst/>
          </a:prstGeom>
        </p:spPr>
      </p:pic>
      <p:pic>
        <p:nvPicPr>
          <p:cNvPr id="13" name="Rám 0">
            <a:extLst>
              <a:ext uri="{FF2B5EF4-FFF2-40B4-BE49-F238E27FC236}">
                <a16:creationId xmlns:a16="http://schemas.microsoft.com/office/drawing/2014/main" id="{4D7350FB-818D-A4E8-F924-A48C2EA6A61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
        <p:nvSpPr>
          <p:cNvPr id="15" name="Autor 0">
            <a:extLst>
              <a:ext uri="{FF2B5EF4-FFF2-40B4-BE49-F238E27FC236}">
                <a16:creationId xmlns:a16="http://schemas.microsoft.com/office/drawing/2014/main" id="{E985AE58-3BF8-0EB1-2C18-D643EE46A0FE}"/>
              </a:ext>
            </a:extLst>
          </p:cNvPr>
          <p:cNvSpPr/>
          <p:nvPr/>
        </p:nvSpPr>
        <p:spPr>
          <a:xfrm>
            <a:off x="6431904" y="7848000"/>
            <a:ext cx="2371676" cy="238036"/>
          </a:xfrm>
          <a:prstGeom prst="octagon">
            <a:avLst/>
          </a:prstGeom>
          <a:gradFill flip="none" rotWithShape="1">
            <a:gsLst>
              <a:gs pos="90000">
                <a:srgbClr val="A5A5A5">
                  <a:lumMod val="67000"/>
                </a:srgbClr>
              </a:gs>
              <a:gs pos="60000">
                <a:srgbClr val="A5A5A5">
                  <a:lumMod val="97000"/>
                  <a:lumOff val="3000"/>
                </a:srgbClr>
              </a:gs>
              <a:gs pos="0">
                <a:srgbClr val="A5A5A5">
                  <a:lumMod val="60000"/>
                  <a:lumOff val="40000"/>
                </a:srgbClr>
              </a:gs>
            </a:gsLst>
            <a:path path="circle">
              <a:fillToRect l="50000" t="50000" r="50000" b="50000"/>
            </a:path>
            <a:tileRect/>
          </a:gradFill>
          <a:ln w="12700" cap="flat" cmpd="sng" algn="ctr">
            <a:solidFill>
              <a:sysClr val="windowText" lastClr="000000"/>
            </a:solidFill>
            <a:prstDash val="solid"/>
            <a:miter lim="800000"/>
          </a:ln>
          <a:effectLst/>
        </p:spPr>
        <p:txBody>
          <a:bodyPr rot="0" spcFirstLastPara="0" vertOverflow="overflow" horzOverflow="overflow" vert="horz" wrap="square" lIns="0" tIns="0" rIns="0" bIns="0" numCol="1" spcCol="0" rtlCol="0" fromWordArt="0" anchor="ctr" anchorCtr="0" forceAA="0" compatLnSpc="1">
            <a:prstTxWarp prst="textNoShape">
              <a:avLst/>
            </a:prstTxWarp>
            <a:spAutoFit/>
          </a:bodyPr>
          <a:lstStyle/>
          <a:p>
            <a:pPr marL="0" marR="0" lvl="0" indent="0" algn="ctr" defTabSz="400370" eaLnBrk="0" fontAlgn="base" latinLnBrk="0" hangingPunct="0">
              <a:lnSpc>
                <a:spcPct val="100000"/>
              </a:lnSpc>
              <a:spcBef>
                <a:spcPct val="0"/>
              </a:spcBef>
              <a:spcAft>
                <a:spcPct val="0"/>
              </a:spcAft>
              <a:buClrTx/>
              <a:buSzTx/>
              <a:buFontTx/>
              <a:buNone/>
              <a:tabLst/>
              <a:defRPr/>
            </a:pPr>
            <a:r>
              <a:rPr kumimoji="0" lang="sk-SK" sz="1089" b="0" i="0" u="none" strike="noStrike" kern="0" cap="none" spc="0" normalizeH="0" baseline="0" noProof="0">
                <a:ln>
                  <a:noFill/>
                </a:ln>
                <a:solidFill>
                  <a:prstClr val="black"/>
                </a:solidFill>
                <a:effectLst/>
                <a:uLnTx/>
                <a:uFillTx/>
                <a:latin typeface="Nadianne" panose="03020902050305070206" pitchFamily="66" charset="0"/>
                <a:ea typeface="+mn-ea"/>
                <a:cs typeface="+mn-cs"/>
              </a:rPr>
              <a:t>Photo </a:t>
            </a:r>
            <a:r>
              <a:rPr kumimoji="0" lang="sk-SK" sz="1100" b="1" i="1" u="none" strike="noStrike" kern="0" cap="none" spc="0" normalizeH="0" baseline="0" noProof="0">
                <a:ln>
                  <a:noFill/>
                </a:ln>
                <a:solidFill>
                  <a:prstClr val="black"/>
                </a:solidFill>
                <a:effectLst/>
                <a:uLnTx/>
                <a:uFillTx/>
                <a:latin typeface="Arial" panose="020B0604020202020204" pitchFamily="34" charset="0"/>
                <a:ea typeface="+mn-ea"/>
                <a:cs typeface="+mn-cs"/>
              </a:rPr>
              <a:t>©</a:t>
            </a:r>
            <a:r>
              <a:rPr kumimoji="0" lang="sk-SK" sz="1089" b="0" i="0" u="none" strike="noStrike" kern="0" cap="none" spc="0" normalizeH="0" baseline="0" noProof="0">
                <a:ln>
                  <a:noFill/>
                </a:ln>
                <a:solidFill>
                  <a:prstClr val="black"/>
                </a:solidFill>
                <a:effectLst/>
                <a:uLnTx/>
                <a:uFillTx/>
                <a:latin typeface="Nadianne" panose="03020902050305070206" pitchFamily="66" charset="0"/>
                <a:ea typeface="+mn-ea"/>
                <a:cs typeface="+mn-cs"/>
              </a:rPr>
              <a:t>  Damian Entwistle</a:t>
            </a:r>
          </a:p>
        </p:txBody>
      </p:sp>
      <p:pic>
        <p:nvPicPr>
          <p:cNvPr id="4" name="Foto A">
            <a:extLst>
              <a:ext uri="{FF2B5EF4-FFF2-40B4-BE49-F238E27FC236}">
                <a16:creationId xmlns:a16="http://schemas.microsoft.com/office/drawing/2014/main" id="{B099F8E1-F9CD-46DF-82ED-DD9B86754C22}"/>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1157" y="0"/>
            <a:ext cx="7427296" cy="8569958"/>
          </a:xfrm>
          <a:prstGeom prst="rect">
            <a:avLst/>
          </a:prstGeom>
        </p:spPr>
      </p:pic>
      <p:pic>
        <p:nvPicPr>
          <p:cNvPr id="3" name="Rám A">
            <a:extLst>
              <a:ext uri="{FF2B5EF4-FFF2-40B4-BE49-F238E27FC236}">
                <a16:creationId xmlns:a16="http://schemas.microsoft.com/office/drawing/2014/main" id="{CEE945A2-CF2B-489B-6A59-F0585A8F7AE6}"/>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0" y="0"/>
            <a:ext cx="7429500" cy="8572500"/>
          </a:xfrm>
          <a:prstGeom prst="rect">
            <a:avLst/>
          </a:prstGeom>
        </p:spPr>
      </p:pic>
      <p:sp>
        <p:nvSpPr>
          <p:cNvPr id="6" name="Autor A">
            <a:extLst>
              <a:ext uri="{FF2B5EF4-FFF2-40B4-BE49-F238E27FC236}">
                <a16:creationId xmlns:a16="http://schemas.microsoft.com/office/drawing/2014/main" id="{6B9E95B8-2548-1947-79C9-FABFF9FBE7A5}"/>
              </a:ext>
            </a:extLst>
          </p:cNvPr>
          <p:cNvSpPr/>
          <p:nvPr/>
        </p:nvSpPr>
        <p:spPr>
          <a:xfrm>
            <a:off x="2526654" y="7848000"/>
            <a:ext cx="2371676" cy="238036"/>
          </a:xfrm>
          <a:prstGeom prst="octagon">
            <a:avLst/>
          </a:prstGeom>
          <a:gradFill flip="none" rotWithShape="1">
            <a:gsLst>
              <a:gs pos="90000">
                <a:srgbClr val="A5A5A5">
                  <a:lumMod val="67000"/>
                </a:srgbClr>
              </a:gs>
              <a:gs pos="60000">
                <a:srgbClr val="A5A5A5">
                  <a:lumMod val="97000"/>
                  <a:lumOff val="3000"/>
                </a:srgbClr>
              </a:gs>
              <a:gs pos="0">
                <a:srgbClr val="A5A5A5">
                  <a:lumMod val="60000"/>
                  <a:lumOff val="40000"/>
                </a:srgbClr>
              </a:gs>
            </a:gsLst>
            <a:path path="circle">
              <a:fillToRect l="50000" t="50000" r="50000" b="50000"/>
            </a:path>
            <a:tileRect/>
          </a:gradFill>
          <a:ln w="12700" cap="flat" cmpd="sng" algn="ctr">
            <a:solidFill>
              <a:sysClr val="windowText" lastClr="000000"/>
            </a:solidFill>
            <a:prstDash val="solid"/>
            <a:miter lim="800000"/>
          </a:ln>
          <a:effectLst/>
        </p:spPr>
        <p:txBody>
          <a:bodyPr rot="0" spcFirstLastPara="0" vertOverflow="overflow" horzOverflow="overflow" vert="horz" wrap="square" lIns="0" tIns="0" rIns="0" bIns="0" numCol="1" spcCol="0" rtlCol="0" fromWordArt="0" anchor="ctr" anchorCtr="0" forceAA="0" compatLnSpc="1">
            <a:prstTxWarp prst="textNoShape">
              <a:avLst/>
            </a:prstTxWarp>
            <a:spAutoFit/>
          </a:bodyPr>
          <a:lstStyle/>
          <a:p>
            <a:pPr marL="0" marR="0" lvl="0" indent="0" algn="ctr" defTabSz="400370" eaLnBrk="0" fontAlgn="base" latinLnBrk="0" hangingPunct="0">
              <a:lnSpc>
                <a:spcPct val="100000"/>
              </a:lnSpc>
              <a:spcBef>
                <a:spcPct val="0"/>
              </a:spcBef>
              <a:spcAft>
                <a:spcPct val="0"/>
              </a:spcAft>
              <a:buClrTx/>
              <a:buSzTx/>
              <a:buFontTx/>
              <a:buNone/>
              <a:tabLst/>
              <a:defRPr/>
            </a:pPr>
            <a:r>
              <a:rPr kumimoji="0" lang="sk-SK" sz="1089" b="0" i="0" u="none" strike="noStrike" kern="0" cap="none" spc="0" normalizeH="0" baseline="0" noProof="0">
                <a:ln>
                  <a:noFill/>
                </a:ln>
                <a:solidFill>
                  <a:prstClr val="black"/>
                </a:solidFill>
                <a:effectLst/>
                <a:uLnTx/>
                <a:uFillTx/>
                <a:latin typeface="Nadianne" panose="03020902050305070206" pitchFamily="66" charset="0"/>
                <a:ea typeface="+mn-ea"/>
                <a:cs typeface="+mn-cs"/>
              </a:rPr>
              <a:t>Photo </a:t>
            </a:r>
            <a:r>
              <a:rPr kumimoji="0" lang="sk-SK" sz="1100" b="1" i="1" u="none" strike="noStrike" kern="0" cap="none" spc="0" normalizeH="0" baseline="0" noProof="0">
                <a:ln>
                  <a:noFill/>
                </a:ln>
                <a:solidFill>
                  <a:prstClr val="black"/>
                </a:solidFill>
                <a:effectLst/>
                <a:uLnTx/>
                <a:uFillTx/>
                <a:latin typeface="Arial" panose="020B0604020202020204" pitchFamily="34" charset="0"/>
                <a:ea typeface="+mn-ea"/>
                <a:cs typeface="+mn-cs"/>
              </a:rPr>
              <a:t>©</a:t>
            </a:r>
            <a:r>
              <a:rPr kumimoji="0" lang="sk-SK" sz="1089" b="0" i="0" u="none" strike="noStrike" kern="0" cap="none" spc="0" normalizeH="0" baseline="0" noProof="0">
                <a:ln>
                  <a:noFill/>
                </a:ln>
                <a:solidFill>
                  <a:prstClr val="black"/>
                </a:solidFill>
                <a:effectLst/>
                <a:uLnTx/>
                <a:uFillTx/>
                <a:latin typeface="Nadianne" panose="03020902050305070206" pitchFamily="66" charset="0"/>
                <a:ea typeface="+mn-ea"/>
                <a:cs typeface="+mn-cs"/>
              </a:rPr>
              <a:t>  Damian Entwistle</a:t>
            </a:r>
          </a:p>
        </p:txBody>
      </p:sp>
      <p:pic>
        <p:nvPicPr>
          <p:cNvPr id="10" name="Foto B">
            <a:extLst>
              <a:ext uri="{FF2B5EF4-FFF2-40B4-BE49-F238E27FC236}">
                <a16:creationId xmlns:a16="http://schemas.microsoft.com/office/drawing/2014/main" id="{C663C88A-8BD0-5D28-F99E-0B3A99BCCF91}"/>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7809343" y="0"/>
            <a:ext cx="7427296" cy="8569958"/>
          </a:xfrm>
          <a:prstGeom prst="rect">
            <a:avLst/>
          </a:prstGeom>
        </p:spPr>
      </p:pic>
      <p:pic>
        <p:nvPicPr>
          <p:cNvPr id="14" name="Rám B">
            <a:extLst>
              <a:ext uri="{FF2B5EF4-FFF2-40B4-BE49-F238E27FC236}">
                <a16:creationId xmlns:a16="http://schemas.microsoft.com/office/drawing/2014/main" id="{23C24BC8-3838-EAA7-1EFD-0619ECC0BB0F}"/>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810500" y="0"/>
            <a:ext cx="7429500" cy="8572500"/>
          </a:xfrm>
          <a:prstGeom prst="rect">
            <a:avLst/>
          </a:prstGeom>
        </p:spPr>
      </p:pic>
      <p:sp>
        <p:nvSpPr>
          <p:cNvPr id="11" name="Autor B">
            <a:extLst>
              <a:ext uri="{FF2B5EF4-FFF2-40B4-BE49-F238E27FC236}">
                <a16:creationId xmlns:a16="http://schemas.microsoft.com/office/drawing/2014/main" id="{4739B941-9D19-8215-A3AA-5C2C06B76D5B}"/>
              </a:ext>
            </a:extLst>
          </p:cNvPr>
          <p:cNvSpPr/>
          <p:nvPr/>
        </p:nvSpPr>
        <p:spPr>
          <a:xfrm>
            <a:off x="10337154" y="7848000"/>
            <a:ext cx="2371676" cy="238036"/>
          </a:xfrm>
          <a:prstGeom prst="octagon">
            <a:avLst/>
          </a:prstGeom>
          <a:gradFill flip="none" rotWithShape="1">
            <a:gsLst>
              <a:gs pos="90000">
                <a:srgbClr val="A5A5A5">
                  <a:lumMod val="67000"/>
                </a:srgbClr>
              </a:gs>
              <a:gs pos="60000">
                <a:srgbClr val="A5A5A5">
                  <a:lumMod val="97000"/>
                  <a:lumOff val="3000"/>
                </a:srgbClr>
              </a:gs>
              <a:gs pos="0">
                <a:srgbClr val="A5A5A5">
                  <a:lumMod val="60000"/>
                  <a:lumOff val="40000"/>
                </a:srgbClr>
              </a:gs>
            </a:gsLst>
            <a:path path="circle">
              <a:fillToRect l="50000" t="50000" r="50000" b="50000"/>
            </a:path>
            <a:tileRect/>
          </a:gradFill>
          <a:ln w="12700" cap="flat" cmpd="sng" algn="ctr">
            <a:solidFill>
              <a:sysClr val="windowText" lastClr="000000"/>
            </a:solidFill>
            <a:prstDash val="solid"/>
            <a:miter lim="800000"/>
          </a:ln>
          <a:effectLst/>
        </p:spPr>
        <p:txBody>
          <a:bodyPr rot="0" spcFirstLastPara="0" vertOverflow="overflow" horzOverflow="overflow" vert="horz" wrap="square" lIns="0" tIns="0" rIns="0" bIns="0" numCol="1" spcCol="0" rtlCol="0" fromWordArt="0" anchor="ctr" anchorCtr="0" forceAA="0" compatLnSpc="1">
            <a:prstTxWarp prst="textNoShape">
              <a:avLst/>
            </a:prstTxWarp>
            <a:spAutoFit/>
          </a:bodyPr>
          <a:lstStyle/>
          <a:p>
            <a:pPr marL="0" marR="0" lvl="0" indent="0" algn="ctr" defTabSz="400370" eaLnBrk="0" fontAlgn="base" latinLnBrk="0" hangingPunct="0">
              <a:lnSpc>
                <a:spcPct val="100000"/>
              </a:lnSpc>
              <a:spcBef>
                <a:spcPct val="0"/>
              </a:spcBef>
              <a:spcAft>
                <a:spcPct val="0"/>
              </a:spcAft>
              <a:buClrTx/>
              <a:buSzTx/>
              <a:buFontTx/>
              <a:buNone/>
              <a:tabLst/>
              <a:defRPr/>
            </a:pPr>
            <a:r>
              <a:rPr kumimoji="0" lang="sk-SK" sz="1089" b="0" i="0" u="none" strike="noStrike" kern="0" cap="none" spc="0" normalizeH="0" baseline="0" noProof="0">
                <a:ln>
                  <a:noFill/>
                </a:ln>
                <a:solidFill>
                  <a:prstClr val="black"/>
                </a:solidFill>
                <a:effectLst/>
                <a:uLnTx/>
                <a:uFillTx/>
                <a:latin typeface="Nadianne" panose="03020902050305070206" pitchFamily="66" charset="0"/>
                <a:ea typeface="+mn-ea"/>
                <a:cs typeface="+mn-cs"/>
              </a:rPr>
              <a:t>Photo </a:t>
            </a:r>
            <a:r>
              <a:rPr kumimoji="0" lang="sk-SK" sz="1100" b="1" i="1" u="none" strike="noStrike" kern="0" cap="none" spc="0" normalizeH="0" baseline="0" noProof="0">
                <a:ln>
                  <a:noFill/>
                </a:ln>
                <a:solidFill>
                  <a:prstClr val="black"/>
                </a:solidFill>
                <a:effectLst/>
                <a:uLnTx/>
                <a:uFillTx/>
                <a:latin typeface="Arial" panose="020B0604020202020204" pitchFamily="34" charset="0"/>
                <a:ea typeface="+mn-ea"/>
                <a:cs typeface="+mn-cs"/>
              </a:rPr>
              <a:t>©</a:t>
            </a:r>
            <a:r>
              <a:rPr kumimoji="0" lang="sk-SK" sz="1089" b="0" i="0" u="none" strike="noStrike" kern="0" cap="none" spc="0" normalizeH="0" baseline="0" noProof="0">
                <a:ln>
                  <a:noFill/>
                </a:ln>
                <a:solidFill>
                  <a:prstClr val="black"/>
                </a:solidFill>
                <a:effectLst/>
                <a:uLnTx/>
                <a:uFillTx/>
                <a:latin typeface="Nadianne" panose="03020902050305070206" pitchFamily="66" charset="0"/>
                <a:ea typeface="+mn-ea"/>
                <a:cs typeface="+mn-cs"/>
              </a:rPr>
              <a:t>  Damian Entwistle</a:t>
            </a:r>
          </a:p>
        </p:txBody>
      </p:sp>
    </p:spTree>
    <p:extLst>
      <p:ext uri="{BB962C8B-B14F-4D97-AF65-F5344CB8AC3E}">
        <p14:creationId xmlns:p14="http://schemas.microsoft.com/office/powerpoint/2010/main" val="2126040328"/>
      </p:ext>
    </p:extLst>
  </p:cSld>
  <p:clrMapOvr>
    <a:masterClrMapping/>
  </p:clrMapOvr>
  <mc:AlternateContent xmlns:mc="http://schemas.openxmlformats.org/markup-compatibility/2006" xmlns:p14="http://schemas.microsoft.com/office/powerpoint/2010/main">
    <mc:Choice Requires="p14">
      <p:transition spd="slow" p14:dur="2500" advClick="0" advTm="7000">
        <p:wedge/>
      </p:transition>
    </mc:Choice>
    <mc:Fallback xmlns="">
      <p:transition spd="slow" advClick="0" advTm="7000">
        <p:wedg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2000" fill="hold"/>
                                        <p:tgtEl>
                                          <p:spTgt spid="4"/>
                                        </p:tgtEl>
                                        <p:attrNameLst>
                                          <p:attrName>ppt_x</p:attrName>
                                        </p:attrNameLst>
                                      </p:cBhvr>
                                      <p:tavLst>
                                        <p:tav tm="0">
                                          <p:val>
                                            <p:strVal val="0-#ppt_w/2"/>
                                          </p:val>
                                        </p:tav>
                                        <p:tav tm="100000">
                                          <p:val>
                                            <p:strVal val="#ppt_x"/>
                                          </p:val>
                                        </p:tav>
                                      </p:tavLst>
                                    </p:anim>
                                    <p:anim calcmode="lin" valueType="num">
                                      <p:cBhvr additive="base">
                                        <p:cTn id="8" dur="2000" fill="hold"/>
                                        <p:tgtEl>
                                          <p:spTgt spid="4"/>
                                        </p:tgtEl>
                                        <p:attrNameLst>
                                          <p:attrName>ppt_y</p:attrName>
                                        </p:attrNameLst>
                                      </p:cBhvr>
                                      <p:tavLst>
                                        <p:tav tm="0">
                                          <p:val>
                                            <p:strVal val="#ppt_y"/>
                                          </p:val>
                                        </p:tav>
                                        <p:tav tm="100000">
                                          <p:val>
                                            <p:strVal val="#ppt_y"/>
                                          </p:val>
                                        </p:tav>
                                      </p:tavLst>
                                    </p:anim>
                                  </p:childTnLst>
                                </p:cTn>
                              </p:par>
                              <p:par>
                                <p:cTn id="9" presetID="2" presetClass="entr" presetSubtype="8" fill="hold"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additive="base">
                                        <p:cTn id="11" dur="2000" fill="hold"/>
                                        <p:tgtEl>
                                          <p:spTgt spid="3"/>
                                        </p:tgtEl>
                                        <p:attrNameLst>
                                          <p:attrName>ppt_x</p:attrName>
                                        </p:attrNameLst>
                                      </p:cBhvr>
                                      <p:tavLst>
                                        <p:tav tm="0">
                                          <p:val>
                                            <p:strVal val="0-#ppt_w/2"/>
                                          </p:val>
                                        </p:tav>
                                        <p:tav tm="100000">
                                          <p:val>
                                            <p:strVal val="#ppt_x"/>
                                          </p:val>
                                        </p:tav>
                                      </p:tavLst>
                                    </p:anim>
                                    <p:anim calcmode="lin" valueType="num">
                                      <p:cBhvr additive="base">
                                        <p:cTn id="12" dur="2000" fill="hold"/>
                                        <p:tgtEl>
                                          <p:spTgt spid="3"/>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stCondLst>
                                    <p:cond delay="0"/>
                                  </p:stCondLst>
                                  <p:childTnLst>
                                    <p:set>
                                      <p:cBhvr>
                                        <p:cTn id="14" dur="1" fill="hold">
                                          <p:stCondLst>
                                            <p:cond delay="0"/>
                                          </p:stCondLst>
                                        </p:cTn>
                                        <p:tgtEl>
                                          <p:spTgt spid="10"/>
                                        </p:tgtEl>
                                        <p:attrNameLst>
                                          <p:attrName>style.visibility</p:attrName>
                                        </p:attrNameLst>
                                      </p:cBhvr>
                                      <p:to>
                                        <p:strVal val="visible"/>
                                      </p:to>
                                    </p:set>
                                    <p:anim calcmode="lin" valueType="num">
                                      <p:cBhvr additive="base">
                                        <p:cTn id="15" dur="2000" fill="hold"/>
                                        <p:tgtEl>
                                          <p:spTgt spid="10"/>
                                        </p:tgtEl>
                                        <p:attrNameLst>
                                          <p:attrName>ppt_x</p:attrName>
                                        </p:attrNameLst>
                                      </p:cBhvr>
                                      <p:tavLst>
                                        <p:tav tm="0">
                                          <p:val>
                                            <p:strVal val="1+#ppt_w/2"/>
                                          </p:val>
                                        </p:tav>
                                        <p:tav tm="100000">
                                          <p:val>
                                            <p:strVal val="#ppt_x"/>
                                          </p:val>
                                        </p:tav>
                                      </p:tavLst>
                                    </p:anim>
                                    <p:anim calcmode="lin" valueType="num">
                                      <p:cBhvr additive="base">
                                        <p:cTn id="16" dur="2000" fill="hold"/>
                                        <p:tgtEl>
                                          <p:spTgt spid="10"/>
                                        </p:tgtEl>
                                        <p:attrNameLst>
                                          <p:attrName>ppt_y</p:attrName>
                                        </p:attrNameLst>
                                      </p:cBhvr>
                                      <p:tavLst>
                                        <p:tav tm="0">
                                          <p:val>
                                            <p:strVal val="#ppt_y"/>
                                          </p:val>
                                        </p:tav>
                                        <p:tav tm="100000">
                                          <p:val>
                                            <p:strVal val="#ppt_y"/>
                                          </p:val>
                                        </p:tav>
                                      </p:tavLst>
                                    </p:anim>
                                  </p:childTnLst>
                                </p:cTn>
                              </p:par>
                              <p:par>
                                <p:cTn id="17" presetID="2" presetClass="entr" presetSubtype="2" fill="hold" nodeType="withEffect">
                                  <p:stCondLst>
                                    <p:cond delay="0"/>
                                  </p:stCondLst>
                                  <p:childTnLst>
                                    <p:set>
                                      <p:cBhvr>
                                        <p:cTn id="18" dur="1" fill="hold">
                                          <p:stCondLst>
                                            <p:cond delay="0"/>
                                          </p:stCondLst>
                                        </p:cTn>
                                        <p:tgtEl>
                                          <p:spTgt spid="14"/>
                                        </p:tgtEl>
                                        <p:attrNameLst>
                                          <p:attrName>style.visibility</p:attrName>
                                        </p:attrNameLst>
                                      </p:cBhvr>
                                      <p:to>
                                        <p:strVal val="visible"/>
                                      </p:to>
                                    </p:set>
                                    <p:anim calcmode="lin" valueType="num">
                                      <p:cBhvr additive="base">
                                        <p:cTn id="19" dur="2000" fill="hold"/>
                                        <p:tgtEl>
                                          <p:spTgt spid="14"/>
                                        </p:tgtEl>
                                        <p:attrNameLst>
                                          <p:attrName>ppt_x</p:attrName>
                                        </p:attrNameLst>
                                      </p:cBhvr>
                                      <p:tavLst>
                                        <p:tav tm="0">
                                          <p:val>
                                            <p:strVal val="1+#ppt_w/2"/>
                                          </p:val>
                                        </p:tav>
                                        <p:tav tm="100000">
                                          <p:val>
                                            <p:strVal val="#ppt_x"/>
                                          </p:val>
                                        </p:tav>
                                      </p:tavLst>
                                    </p:anim>
                                    <p:anim calcmode="lin" valueType="num">
                                      <p:cBhvr additive="base">
                                        <p:cTn id="20" dur="2000" fill="hold"/>
                                        <p:tgtEl>
                                          <p:spTgt spid="14"/>
                                        </p:tgtEl>
                                        <p:attrNameLst>
                                          <p:attrName>ppt_y</p:attrName>
                                        </p:attrNameLst>
                                      </p:cBhvr>
                                      <p:tavLst>
                                        <p:tav tm="0">
                                          <p:val>
                                            <p:strVal val="#ppt_y"/>
                                          </p:val>
                                        </p:tav>
                                        <p:tav tm="100000">
                                          <p:val>
                                            <p:strVal val="#ppt_y"/>
                                          </p:val>
                                        </p:tav>
                                      </p:tavLst>
                                    </p:anim>
                                  </p:childTnLst>
                                </p:cTn>
                              </p:par>
                              <p:par>
                                <p:cTn id="21" presetID="16" presetClass="exit" presetSubtype="21" fill="hold" nodeType="withEffect">
                                  <p:stCondLst>
                                    <p:cond delay="0"/>
                                  </p:stCondLst>
                                  <p:childTnLst>
                                    <p:animEffect transition="out" filter="barn(inVertical)">
                                      <p:cBhvr>
                                        <p:cTn id="22" dur="2000"/>
                                        <p:tgtEl>
                                          <p:spTgt spid="12"/>
                                        </p:tgtEl>
                                      </p:cBhvr>
                                    </p:animEffect>
                                    <p:set>
                                      <p:cBhvr>
                                        <p:cTn id="23" dur="1" fill="hold">
                                          <p:stCondLst>
                                            <p:cond delay="1999"/>
                                          </p:stCondLst>
                                        </p:cTn>
                                        <p:tgtEl>
                                          <p:spTgt spid="12"/>
                                        </p:tgtEl>
                                        <p:attrNameLst>
                                          <p:attrName>style.visibility</p:attrName>
                                        </p:attrNameLst>
                                      </p:cBhvr>
                                      <p:to>
                                        <p:strVal val="hidden"/>
                                      </p:to>
                                    </p:set>
                                  </p:childTnLst>
                                </p:cTn>
                              </p:par>
                              <p:par>
                                <p:cTn id="24" presetID="16" presetClass="exit" presetSubtype="21" fill="hold" nodeType="withEffect">
                                  <p:stCondLst>
                                    <p:cond delay="0"/>
                                  </p:stCondLst>
                                  <p:childTnLst>
                                    <p:animEffect transition="out" filter="barn(inVertical)">
                                      <p:cBhvr>
                                        <p:cTn id="25" dur="2000"/>
                                        <p:tgtEl>
                                          <p:spTgt spid="13"/>
                                        </p:tgtEl>
                                      </p:cBhvr>
                                    </p:animEffect>
                                    <p:set>
                                      <p:cBhvr>
                                        <p:cTn id="26" dur="1" fill="hold">
                                          <p:stCondLst>
                                            <p:cond delay="1999"/>
                                          </p:stCondLst>
                                        </p:cTn>
                                        <p:tgtEl>
                                          <p:spTgt spid="13"/>
                                        </p:tgtEl>
                                        <p:attrNameLst>
                                          <p:attrName>style.visibility</p:attrName>
                                        </p:attrNameLst>
                                      </p:cBhvr>
                                      <p:to>
                                        <p:strVal val="hidden"/>
                                      </p:to>
                                    </p:set>
                                  </p:childTnLst>
                                </p:cTn>
                              </p:par>
                              <p:par>
                                <p:cTn id="27" presetID="10" presetClass="exit" presetSubtype="0" fill="hold" grpId="0" nodeType="withEffect">
                                  <p:stCondLst>
                                    <p:cond delay="0"/>
                                  </p:stCondLst>
                                  <p:childTnLst>
                                    <p:animEffect transition="out" filter="fade">
                                      <p:cBhvr>
                                        <p:cTn id="28" dur="1500"/>
                                        <p:tgtEl>
                                          <p:spTgt spid="15"/>
                                        </p:tgtEl>
                                      </p:cBhvr>
                                    </p:animEffect>
                                    <p:set>
                                      <p:cBhvr>
                                        <p:cTn id="29" dur="1" fill="hold">
                                          <p:stCondLst>
                                            <p:cond delay="1499"/>
                                          </p:stCondLst>
                                        </p:cTn>
                                        <p:tgtEl>
                                          <p:spTgt spid="15"/>
                                        </p:tgtEl>
                                        <p:attrNameLst>
                                          <p:attrName>style.visibility</p:attrName>
                                        </p:attrNameLst>
                                      </p:cBhvr>
                                      <p:to>
                                        <p:strVal val="hidden"/>
                                      </p:to>
                                    </p:set>
                                  </p:childTnLst>
                                </p:cTn>
                              </p:par>
                              <p:par>
                                <p:cTn id="30" presetID="10" presetClass="entr" presetSubtype="0" fill="hold" grpId="0" nodeType="withEffect">
                                  <p:stCondLst>
                                    <p:cond delay="1500"/>
                                  </p:stCondLst>
                                  <p:childTnLst>
                                    <p:set>
                                      <p:cBhvr>
                                        <p:cTn id="31" dur="1" fill="hold">
                                          <p:stCondLst>
                                            <p:cond delay="0"/>
                                          </p:stCondLst>
                                        </p:cTn>
                                        <p:tgtEl>
                                          <p:spTgt spid="6"/>
                                        </p:tgtEl>
                                        <p:attrNameLst>
                                          <p:attrName>style.visibility</p:attrName>
                                        </p:attrNameLst>
                                      </p:cBhvr>
                                      <p:to>
                                        <p:strVal val="visible"/>
                                      </p:to>
                                    </p:set>
                                    <p:animEffect transition="in" filter="fade">
                                      <p:cBhvr>
                                        <p:cTn id="32" dur="1500"/>
                                        <p:tgtEl>
                                          <p:spTgt spid="6"/>
                                        </p:tgtEl>
                                      </p:cBhvr>
                                    </p:animEffect>
                                  </p:childTnLst>
                                </p:cTn>
                              </p:par>
                              <p:par>
                                <p:cTn id="33" presetID="10" presetClass="entr" presetSubtype="0" fill="hold" grpId="0" nodeType="withEffect">
                                  <p:stCondLst>
                                    <p:cond delay="1500"/>
                                  </p:stCondLst>
                                  <p:childTnLst>
                                    <p:set>
                                      <p:cBhvr>
                                        <p:cTn id="34" dur="1" fill="hold">
                                          <p:stCondLst>
                                            <p:cond delay="0"/>
                                          </p:stCondLst>
                                        </p:cTn>
                                        <p:tgtEl>
                                          <p:spTgt spid="11"/>
                                        </p:tgtEl>
                                        <p:attrNameLst>
                                          <p:attrName>style.visibility</p:attrName>
                                        </p:attrNameLst>
                                      </p:cBhvr>
                                      <p:to>
                                        <p:strVal val="visible"/>
                                      </p:to>
                                    </p:set>
                                    <p:animEffect transition="in" filter="fade">
                                      <p:cBhvr>
                                        <p:cTn id="35" dur="1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P spid="6" grpId="0" animBg="1"/>
      <p:bldP spid="11"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Foto">
            <a:extLst>
              <a:ext uri="{FF2B5EF4-FFF2-40B4-BE49-F238E27FC236}">
                <a16:creationId xmlns:a16="http://schemas.microsoft.com/office/drawing/2014/main" id="{B099F8E1-F9CD-46DF-82ED-DD9B86754C22}"/>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 y="0"/>
            <a:ext cx="15235480" cy="8569958"/>
          </a:xfrm>
          <a:prstGeom prst="rect">
            <a:avLst/>
          </a:prstGeom>
        </p:spPr>
      </p:pic>
      <p:pic>
        <p:nvPicPr>
          <p:cNvPr id="7" name="Rám">
            <a:extLst>
              <a:ext uri="{FF2B5EF4-FFF2-40B4-BE49-F238E27FC236}">
                <a16:creationId xmlns:a16="http://schemas.microsoft.com/office/drawing/2014/main" id="{36AAD458-F908-20F0-6FD4-08655216330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
        <p:nvSpPr>
          <p:cNvPr id="6" name="Damian">
            <a:extLst>
              <a:ext uri="{FF2B5EF4-FFF2-40B4-BE49-F238E27FC236}">
                <a16:creationId xmlns:a16="http://schemas.microsoft.com/office/drawing/2014/main" id="{6B9E95B8-2548-1947-79C9-FABFF9FBE7A5}"/>
              </a:ext>
            </a:extLst>
          </p:cNvPr>
          <p:cNvSpPr/>
          <p:nvPr/>
        </p:nvSpPr>
        <p:spPr>
          <a:xfrm>
            <a:off x="6431904" y="7848000"/>
            <a:ext cx="2371676" cy="238036"/>
          </a:xfrm>
          <a:prstGeom prst="octagon">
            <a:avLst/>
          </a:prstGeom>
          <a:gradFill flip="none" rotWithShape="1">
            <a:gsLst>
              <a:gs pos="90000">
                <a:srgbClr val="A5A5A5">
                  <a:lumMod val="67000"/>
                </a:srgbClr>
              </a:gs>
              <a:gs pos="60000">
                <a:srgbClr val="A5A5A5">
                  <a:lumMod val="97000"/>
                  <a:lumOff val="3000"/>
                </a:srgbClr>
              </a:gs>
              <a:gs pos="0">
                <a:srgbClr val="A5A5A5">
                  <a:lumMod val="60000"/>
                  <a:lumOff val="40000"/>
                </a:srgbClr>
              </a:gs>
            </a:gsLst>
            <a:path path="circle">
              <a:fillToRect l="50000" t="50000" r="50000" b="50000"/>
            </a:path>
            <a:tileRect/>
          </a:gradFill>
          <a:ln w="12700" cap="flat" cmpd="sng" algn="ctr">
            <a:solidFill>
              <a:sysClr val="windowText" lastClr="000000"/>
            </a:solidFill>
            <a:prstDash val="solid"/>
            <a:miter lim="800000"/>
          </a:ln>
          <a:effectLst/>
        </p:spPr>
        <p:txBody>
          <a:bodyPr rot="0" spcFirstLastPara="0" vertOverflow="overflow" horzOverflow="overflow" vert="horz" wrap="square" lIns="0" tIns="0" rIns="0" bIns="0" numCol="1" spcCol="0" rtlCol="0" fromWordArt="0" anchor="ctr" anchorCtr="0" forceAA="0" compatLnSpc="1">
            <a:prstTxWarp prst="textNoShape">
              <a:avLst/>
            </a:prstTxWarp>
            <a:spAutoFit/>
          </a:bodyPr>
          <a:lstStyle/>
          <a:p>
            <a:pPr marL="0" marR="0" lvl="0" indent="0" algn="ctr" defTabSz="400370" eaLnBrk="0" fontAlgn="base" latinLnBrk="0" hangingPunct="0">
              <a:lnSpc>
                <a:spcPct val="100000"/>
              </a:lnSpc>
              <a:spcBef>
                <a:spcPct val="0"/>
              </a:spcBef>
              <a:spcAft>
                <a:spcPct val="0"/>
              </a:spcAft>
              <a:buClrTx/>
              <a:buSzTx/>
              <a:buFontTx/>
              <a:buNone/>
              <a:tabLst/>
              <a:defRPr/>
            </a:pPr>
            <a:r>
              <a:rPr kumimoji="0" lang="sk-SK" sz="1089" b="0" i="0" u="none" strike="noStrike" kern="0" cap="none" spc="0" normalizeH="0" baseline="0" noProof="0">
                <a:ln>
                  <a:noFill/>
                </a:ln>
                <a:solidFill>
                  <a:prstClr val="black"/>
                </a:solidFill>
                <a:effectLst/>
                <a:uLnTx/>
                <a:uFillTx/>
                <a:latin typeface="Nadianne" panose="03020902050305070206" pitchFamily="66" charset="0"/>
                <a:ea typeface="+mn-ea"/>
                <a:cs typeface="+mn-cs"/>
              </a:rPr>
              <a:t>Photo </a:t>
            </a:r>
            <a:r>
              <a:rPr kumimoji="0" lang="sk-SK" sz="1100" b="1" i="1" u="none" strike="noStrike" kern="0" cap="none" spc="0" normalizeH="0" baseline="0" noProof="0">
                <a:ln>
                  <a:noFill/>
                </a:ln>
                <a:solidFill>
                  <a:prstClr val="black"/>
                </a:solidFill>
                <a:effectLst/>
                <a:uLnTx/>
                <a:uFillTx/>
                <a:latin typeface="Arial" panose="020B0604020202020204" pitchFamily="34" charset="0"/>
                <a:ea typeface="+mn-ea"/>
                <a:cs typeface="+mn-cs"/>
              </a:rPr>
              <a:t>©</a:t>
            </a:r>
            <a:r>
              <a:rPr kumimoji="0" lang="sk-SK" sz="1089" b="0" i="0" u="none" strike="noStrike" kern="0" cap="none" spc="0" normalizeH="0" baseline="0" noProof="0">
                <a:ln>
                  <a:noFill/>
                </a:ln>
                <a:solidFill>
                  <a:prstClr val="black"/>
                </a:solidFill>
                <a:effectLst/>
                <a:uLnTx/>
                <a:uFillTx/>
                <a:latin typeface="Nadianne" panose="03020902050305070206" pitchFamily="66" charset="0"/>
                <a:ea typeface="+mn-ea"/>
                <a:cs typeface="+mn-cs"/>
              </a:rPr>
              <a:t>  Damian Entwistle</a:t>
            </a:r>
          </a:p>
        </p:txBody>
      </p:sp>
    </p:spTree>
    <p:extLst>
      <p:ext uri="{BB962C8B-B14F-4D97-AF65-F5344CB8AC3E}">
        <p14:creationId xmlns:p14="http://schemas.microsoft.com/office/powerpoint/2010/main" val="3859628924"/>
      </p:ext>
    </p:extLst>
  </p:cSld>
  <p:clrMapOvr>
    <a:masterClrMapping/>
  </p:clrMapOvr>
  <mc:AlternateContent xmlns:mc="http://schemas.openxmlformats.org/markup-compatibility/2006" xmlns:p14="http://schemas.microsoft.com/office/powerpoint/2010/main">
    <mc:Choice Requires="p14">
      <p:transition spd="slow" p14:dur="2500" advClick="0" advTm="4000">
        <p:wedge/>
      </p:transition>
    </mc:Choice>
    <mc:Fallback xmlns="">
      <p:transition spd="slow" advClick="0" advTm="4000">
        <p:wedg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Foto 0">
            <a:extLst>
              <a:ext uri="{FF2B5EF4-FFF2-40B4-BE49-F238E27FC236}">
                <a16:creationId xmlns:a16="http://schemas.microsoft.com/office/drawing/2014/main" id="{830AB780-9C07-DFE0-276D-82230CD1086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 y="0"/>
            <a:ext cx="15235480" cy="8569958"/>
          </a:xfrm>
          <a:prstGeom prst="rect">
            <a:avLst/>
          </a:prstGeom>
        </p:spPr>
      </p:pic>
      <p:pic>
        <p:nvPicPr>
          <p:cNvPr id="9" name="Rám 0">
            <a:extLst>
              <a:ext uri="{FF2B5EF4-FFF2-40B4-BE49-F238E27FC236}">
                <a16:creationId xmlns:a16="http://schemas.microsoft.com/office/drawing/2014/main" id="{B1B730E5-6952-6EF1-A03F-05E6DCCCE8B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
        <p:nvSpPr>
          <p:cNvPr id="12" name="Autor 0">
            <a:extLst>
              <a:ext uri="{FF2B5EF4-FFF2-40B4-BE49-F238E27FC236}">
                <a16:creationId xmlns:a16="http://schemas.microsoft.com/office/drawing/2014/main" id="{19E8E041-8D4B-A2BC-C874-66F8114E8155}"/>
              </a:ext>
            </a:extLst>
          </p:cNvPr>
          <p:cNvSpPr/>
          <p:nvPr/>
        </p:nvSpPr>
        <p:spPr>
          <a:xfrm>
            <a:off x="6431904" y="7848000"/>
            <a:ext cx="2371676" cy="238036"/>
          </a:xfrm>
          <a:prstGeom prst="octagon">
            <a:avLst/>
          </a:prstGeom>
          <a:gradFill flip="none" rotWithShape="1">
            <a:gsLst>
              <a:gs pos="90000">
                <a:srgbClr val="A5A5A5">
                  <a:lumMod val="67000"/>
                </a:srgbClr>
              </a:gs>
              <a:gs pos="60000">
                <a:srgbClr val="A5A5A5">
                  <a:lumMod val="97000"/>
                  <a:lumOff val="3000"/>
                </a:srgbClr>
              </a:gs>
              <a:gs pos="0">
                <a:srgbClr val="A5A5A5">
                  <a:lumMod val="60000"/>
                  <a:lumOff val="40000"/>
                </a:srgbClr>
              </a:gs>
            </a:gsLst>
            <a:path path="circle">
              <a:fillToRect l="50000" t="50000" r="50000" b="50000"/>
            </a:path>
            <a:tileRect/>
          </a:gradFill>
          <a:ln w="12700" cap="flat" cmpd="sng" algn="ctr">
            <a:solidFill>
              <a:sysClr val="windowText" lastClr="000000"/>
            </a:solidFill>
            <a:prstDash val="solid"/>
            <a:miter lim="800000"/>
          </a:ln>
          <a:effectLst/>
        </p:spPr>
        <p:txBody>
          <a:bodyPr rot="0" spcFirstLastPara="0" vertOverflow="overflow" horzOverflow="overflow" vert="horz" wrap="square" lIns="0" tIns="0" rIns="0" bIns="0" numCol="1" spcCol="0" rtlCol="0" fromWordArt="0" anchor="ctr" anchorCtr="0" forceAA="0" compatLnSpc="1">
            <a:prstTxWarp prst="textNoShape">
              <a:avLst/>
            </a:prstTxWarp>
            <a:spAutoFit/>
          </a:bodyPr>
          <a:lstStyle/>
          <a:p>
            <a:pPr marL="0" marR="0" lvl="0" indent="0" algn="ctr" defTabSz="400370" eaLnBrk="0" fontAlgn="base" latinLnBrk="0" hangingPunct="0">
              <a:lnSpc>
                <a:spcPct val="100000"/>
              </a:lnSpc>
              <a:spcBef>
                <a:spcPct val="0"/>
              </a:spcBef>
              <a:spcAft>
                <a:spcPct val="0"/>
              </a:spcAft>
              <a:buClrTx/>
              <a:buSzTx/>
              <a:buFontTx/>
              <a:buNone/>
              <a:tabLst/>
              <a:defRPr/>
            </a:pPr>
            <a:r>
              <a:rPr kumimoji="0" lang="sk-SK" sz="1089" b="0" i="0" u="none" strike="noStrike" kern="0" cap="none" spc="0" normalizeH="0" baseline="0" noProof="0">
                <a:ln>
                  <a:noFill/>
                </a:ln>
                <a:solidFill>
                  <a:prstClr val="black"/>
                </a:solidFill>
                <a:effectLst/>
                <a:uLnTx/>
                <a:uFillTx/>
                <a:latin typeface="Nadianne" panose="03020902050305070206" pitchFamily="66" charset="0"/>
                <a:ea typeface="+mn-ea"/>
                <a:cs typeface="+mn-cs"/>
              </a:rPr>
              <a:t>Photo </a:t>
            </a:r>
            <a:r>
              <a:rPr kumimoji="0" lang="sk-SK" sz="1100" b="1" i="1" u="none" strike="noStrike" kern="0" cap="none" spc="0" normalizeH="0" baseline="0" noProof="0">
                <a:ln>
                  <a:noFill/>
                </a:ln>
                <a:solidFill>
                  <a:prstClr val="black"/>
                </a:solidFill>
                <a:effectLst/>
                <a:uLnTx/>
                <a:uFillTx/>
                <a:latin typeface="Arial" panose="020B0604020202020204" pitchFamily="34" charset="0"/>
                <a:ea typeface="+mn-ea"/>
                <a:cs typeface="+mn-cs"/>
              </a:rPr>
              <a:t>©</a:t>
            </a:r>
            <a:r>
              <a:rPr kumimoji="0" lang="sk-SK" sz="1089" b="0" i="0" u="none" strike="noStrike" kern="0" cap="none" spc="0" normalizeH="0" baseline="0" noProof="0">
                <a:ln>
                  <a:noFill/>
                </a:ln>
                <a:solidFill>
                  <a:prstClr val="black"/>
                </a:solidFill>
                <a:effectLst/>
                <a:uLnTx/>
                <a:uFillTx/>
                <a:latin typeface="Nadianne" panose="03020902050305070206" pitchFamily="66" charset="0"/>
                <a:ea typeface="+mn-ea"/>
                <a:cs typeface="+mn-cs"/>
              </a:rPr>
              <a:t>  Damian Entwistle</a:t>
            </a:r>
          </a:p>
        </p:txBody>
      </p:sp>
      <p:pic>
        <p:nvPicPr>
          <p:cNvPr id="4" name="Foto A">
            <a:extLst>
              <a:ext uri="{FF2B5EF4-FFF2-40B4-BE49-F238E27FC236}">
                <a16:creationId xmlns:a16="http://schemas.microsoft.com/office/drawing/2014/main" id="{B099F8E1-F9CD-46DF-82ED-DD9B86754C22}"/>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1157" y="0"/>
            <a:ext cx="7427296" cy="8569958"/>
          </a:xfrm>
          <a:prstGeom prst="rect">
            <a:avLst/>
          </a:prstGeom>
        </p:spPr>
      </p:pic>
      <p:pic>
        <p:nvPicPr>
          <p:cNvPr id="3" name="Rám A">
            <a:extLst>
              <a:ext uri="{FF2B5EF4-FFF2-40B4-BE49-F238E27FC236}">
                <a16:creationId xmlns:a16="http://schemas.microsoft.com/office/drawing/2014/main" id="{CEE945A2-CF2B-489B-6A59-F0585A8F7AE6}"/>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0" y="0"/>
            <a:ext cx="7429500" cy="8572500"/>
          </a:xfrm>
          <a:prstGeom prst="rect">
            <a:avLst/>
          </a:prstGeom>
        </p:spPr>
      </p:pic>
      <p:sp>
        <p:nvSpPr>
          <p:cNvPr id="6" name="Autor A">
            <a:extLst>
              <a:ext uri="{FF2B5EF4-FFF2-40B4-BE49-F238E27FC236}">
                <a16:creationId xmlns:a16="http://schemas.microsoft.com/office/drawing/2014/main" id="{6B9E95B8-2548-1947-79C9-FABFF9FBE7A5}"/>
              </a:ext>
            </a:extLst>
          </p:cNvPr>
          <p:cNvSpPr/>
          <p:nvPr/>
        </p:nvSpPr>
        <p:spPr>
          <a:xfrm>
            <a:off x="2526654" y="7848000"/>
            <a:ext cx="2371676" cy="238036"/>
          </a:xfrm>
          <a:prstGeom prst="octagon">
            <a:avLst/>
          </a:prstGeom>
          <a:gradFill flip="none" rotWithShape="1">
            <a:gsLst>
              <a:gs pos="90000">
                <a:srgbClr val="A5A5A5">
                  <a:lumMod val="67000"/>
                </a:srgbClr>
              </a:gs>
              <a:gs pos="60000">
                <a:srgbClr val="A5A5A5">
                  <a:lumMod val="97000"/>
                  <a:lumOff val="3000"/>
                </a:srgbClr>
              </a:gs>
              <a:gs pos="0">
                <a:srgbClr val="A5A5A5">
                  <a:lumMod val="60000"/>
                  <a:lumOff val="40000"/>
                </a:srgbClr>
              </a:gs>
            </a:gsLst>
            <a:path path="circle">
              <a:fillToRect l="50000" t="50000" r="50000" b="50000"/>
            </a:path>
            <a:tileRect/>
          </a:gradFill>
          <a:ln w="12700" cap="flat" cmpd="sng" algn="ctr">
            <a:solidFill>
              <a:sysClr val="windowText" lastClr="000000"/>
            </a:solidFill>
            <a:prstDash val="solid"/>
            <a:miter lim="800000"/>
          </a:ln>
          <a:effectLst/>
        </p:spPr>
        <p:txBody>
          <a:bodyPr rot="0" spcFirstLastPara="0" vertOverflow="overflow" horzOverflow="overflow" vert="horz" wrap="square" lIns="0" tIns="0" rIns="0" bIns="0" numCol="1" spcCol="0" rtlCol="0" fromWordArt="0" anchor="ctr" anchorCtr="0" forceAA="0" compatLnSpc="1">
            <a:prstTxWarp prst="textNoShape">
              <a:avLst/>
            </a:prstTxWarp>
            <a:spAutoFit/>
          </a:bodyPr>
          <a:lstStyle/>
          <a:p>
            <a:pPr marL="0" marR="0" lvl="0" indent="0" algn="ctr" defTabSz="400370" eaLnBrk="0" fontAlgn="base" latinLnBrk="0" hangingPunct="0">
              <a:lnSpc>
                <a:spcPct val="100000"/>
              </a:lnSpc>
              <a:spcBef>
                <a:spcPct val="0"/>
              </a:spcBef>
              <a:spcAft>
                <a:spcPct val="0"/>
              </a:spcAft>
              <a:buClrTx/>
              <a:buSzTx/>
              <a:buFontTx/>
              <a:buNone/>
              <a:tabLst/>
              <a:defRPr/>
            </a:pPr>
            <a:r>
              <a:rPr kumimoji="0" lang="sk-SK" sz="1089" b="0" i="0" u="none" strike="noStrike" kern="0" cap="none" spc="0" normalizeH="0" baseline="0" noProof="0">
                <a:ln>
                  <a:noFill/>
                </a:ln>
                <a:solidFill>
                  <a:prstClr val="black"/>
                </a:solidFill>
                <a:effectLst/>
                <a:uLnTx/>
                <a:uFillTx/>
                <a:latin typeface="Nadianne" panose="03020902050305070206" pitchFamily="66" charset="0"/>
                <a:ea typeface="+mn-ea"/>
                <a:cs typeface="+mn-cs"/>
              </a:rPr>
              <a:t>Photo </a:t>
            </a:r>
            <a:r>
              <a:rPr kumimoji="0" lang="sk-SK" sz="1100" b="1" i="1" u="none" strike="noStrike" kern="0" cap="none" spc="0" normalizeH="0" baseline="0" noProof="0">
                <a:ln>
                  <a:noFill/>
                </a:ln>
                <a:solidFill>
                  <a:prstClr val="black"/>
                </a:solidFill>
                <a:effectLst/>
                <a:uLnTx/>
                <a:uFillTx/>
                <a:latin typeface="Arial" panose="020B0604020202020204" pitchFamily="34" charset="0"/>
                <a:ea typeface="+mn-ea"/>
                <a:cs typeface="+mn-cs"/>
              </a:rPr>
              <a:t>©</a:t>
            </a:r>
            <a:r>
              <a:rPr kumimoji="0" lang="sk-SK" sz="1089" b="0" i="0" u="none" strike="noStrike" kern="0" cap="none" spc="0" normalizeH="0" baseline="0" noProof="0">
                <a:ln>
                  <a:noFill/>
                </a:ln>
                <a:solidFill>
                  <a:prstClr val="black"/>
                </a:solidFill>
                <a:effectLst/>
                <a:uLnTx/>
                <a:uFillTx/>
                <a:latin typeface="Nadianne" panose="03020902050305070206" pitchFamily="66" charset="0"/>
                <a:ea typeface="+mn-ea"/>
                <a:cs typeface="+mn-cs"/>
              </a:rPr>
              <a:t>  Damian Entwistle</a:t>
            </a:r>
          </a:p>
        </p:txBody>
      </p:sp>
      <p:pic>
        <p:nvPicPr>
          <p:cNvPr id="10" name="Foto B">
            <a:extLst>
              <a:ext uri="{FF2B5EF4-FFF2-40B4-BE49-F238E27FC236}">
                <a16:creationId xmlns:a16="http://schemas.microsoft.com/office/drawing/2014/main" id="{C663C88A-8BD0-5D28-F99E-0B3A99BCCF91}"/>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7809343" y="0"/>
            <a:ext cx="7427296" cy="8569958"/>
          </a:xfrm>
          <a:prstGeom prst="rect">
            <a:avLst/>
          </a:prstGeom>
        </p:spPr>
      </p:pic>
      <p:pic>
        <p:nvPicPr>
          <p:cNvPr id="14" name="Rám B">
            <a:extLst>
              <a:ext uri="{FF2B5EF4-FFF2-40B4-BE49-F238E27FC236}">
                <a16:creationId xmlns:a16="http://schemas.microsoft.com/office/drawing/2014/main" id="{23C24BC8-3838-EAA7-1EFD-0619ECC0BB0F}"/>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810500" y="0"/>
            <a:ext cx="7429500" cy="8572500"/>
          </a:xfrm>
          <a:prstGeom prst="rect">
            <a:avLst/>
          </a:prstGeom>
        </p:spPr>
      </p:pic>
      <p:sp>
        <p:nvSpPr>
          <p:cNvPr id="11" name="Autor B">
            <a:extLst>
              <a:ext uri="{FF2B5EF4-FFF2-40B4-BE49-F238E27FC236}">
                <a16:creationId xmlns:a16="http://schemas.microsoft.com/office/drawing/2014/main" id="{4739B941-9D19-8215-A3AA-5C2C06B76D5B}"/>
              </a:ext>
            </a:extLst>
          </p:cNvPr>
          <p:cNvSpPr/>
          <p:nvPr/>
        </p:nvSpPr>
        <p:spPr>
          <a:xfrm>
            <a:off x="10337154" y="7848000"/>
            <a:ext cx="2371676" cy="238036"/>
          </a:xfrm>
          <a:prstGeom prst="octagon">
            <a:avLst/>
          </a:prstGeom>
          <a:gradFill flip="none" rotWithShape="1">
            <a:gsLst>
              <a:gs pos="90000">
                <a:srgbClr val="A5A5A5">
                  <a:lumMod val="67000"/>
                </a:srgbClr>
              </a:gs>
              <a:gs pos="60000">
                <a:srgbClr val="A5A5A5">
                  <a:lumMod val="97000"/>
                  <a:lumOff val="3000"/>
                </a:srgbClr>
              </a:gs>
              <a:gs pos="0">
                <a:srgbClr val="A5A5A5">
                  <a:lumMod val="60000"/>
                  <a:lumOff val="40000"/>
                </a:srgbClr>
              </a:gs>
            </a:gsLst>
            <a:path path="circle">
              <a:fillToRect l="50000" t="50000" r="50000" b="50000"/>
            </a:path>
            <a:tileRect/>
          </a:gradFill>
          <a:ln w="12700" cap="flat" cmpd="sng" algn="ctr">
            <a:solidFill>
              <a:sysClr val="windowText" lastClr="000000"/>
            </a:solidFill>
            <a:prstDash val="solid"/>
            <a:miter lim="800000"/>
          </a:ln>
          <a:effectLst/>
        </p:spPr>
        <p:txBody>
          <a:bodyPr rot="0" spcFirstLastPara="0" vertOverflow="overflow" horzOverflow="overflow" vert="horz" wrap="square" lIns="0" tIns="0" rIns="0" bIns="0" numCol="1" spcCol="0" rtlCol="0" fromWordArt="0" anchor="ctr" anchorCtr="0" forceAA="0" compatLnSpc="1">
            <a:prstTxWarp prst="textNoShape">
              <a:avLst/>
            </a:prstTxWarp>
            <a:spAutoFit/>
          </a:bodyPr>
          <a:lstStyle/>
          <a:p>
            <a:pPr marL="0" marR="0" lvl="0" indent="0" algn="ctr" defTabSz="400370" eaLnBrk="0" fontAlgn="base" latinLnBrk="0" hangingPunct="0">
              <a:lnSpc>
                <a:spcPct val="100000"/>
              </a:lnSpc>
              <a:spcBef>
                <a:spcPct val="0"/>
              </a:spcBef>
              <a:spcAft>
                <a:spcPct val="0"/>
              </a:spcAft>
              <a:buClrTx/>
              <a:buSzTx/>
              <a:buFontTx/>
              <a:buNone/>
              <a:tabLst/>
              <a:defRPr/>
            </a:pPr>
            <a:r>
              <a:rPr kumimoji="0" lang="sk-SK" sz="1089" b="0" i="0" u="none" strike="noStrike" kern="0" cap="none" spc="0" normalizeH="0" baseline="0" noProof="0">
                <a:ln>
                  <a:noFill/>
                </a:ln>
                <a:solidFill>
                  <a:prstClr val="black"/>
                </a:solidFill>
                <a:effectLst/>
                <a:uLnTx/>
                <a:uFillTx/>
                <a:latin typeface="Nadianne" panose="03020902050305070206" pitchFamily="66" charset="0"/>
                <a:ea typeface="+mn-ea"/>
                <a:cs typeface="+mn-cs"/>
              </a:rPr>
              <a:t>Photo </a:t>
            </a:r>
            <a:r>
              <a:rPr kumimoji="0" lang="sk-SK" sz="1100" b="1" i="1" u="none" strike="noStrike" kern="0" cap="none" spc="0" normalizeH="0" baseline="0" noProof="0">
                <a:ln>
                  <a:noFill/>
                </a:ln>
                <a:solidFill>
                  <a:prstClr val="black"/>
                </a:solidFill>
                <a:effectLst/>
                <a:uLnTx/>
                <a:uFillTx/>
                <a:latin typeface="Arial" panose="020B0604020202020204" pitchFamily="34" charset="0"/>
                <a:ea typeface="+mn-ea"/>
                <a:cs typeface="+mn-cs"/>
              </a:rPr>
              <a:t>©</a:t>
            </a:r>
            <a:r>
              <a:rPr kumimoji="0" lang="sk-SK" sz="1089" b="0" i="0" u="none" strike="noStrike" kern="0" cap="none" spc="0" normalizeH="0" baseline="0" noProof="0">
                <a:ln>
                  <a:noFill/>
                </a:ln>
                <a:solidFill>
                  <a:prstClr val="black"/>
                </a:solidFill>
                <a:effectLst/>
                <a:uLnTx/>
                <a:uFillTx/>
                <a:latin typeface="Nadianne" panose="03020902050305070206" pitchFamily="66" charset="0"/>
                <a:ea typeface="+mn-ea"/>
                <a:cs typeface="+mn-cs"/>
              </a:rPr>
              <a:t>  Damian Entwistle</a:t>
            </a:r>
          </a:p>
        </p:txBody>
      </p:sp>
      <p:pic>
        <p:nvPicPr>
          <p:cNvPr id="13" name="Foto C">
            <a:extLst>
              <a:ext uri="{FF2B5EF4-FFF2-40B4-BE49-F238E27FC236}">
                <a16:creationId xmlns:a16="http://schemas.microsoft.com/office/drawing/2014/main" id="{23CF9274-B0F3-3A30-A90A-507FFFCB19A0}"/>
              </a:ext>
            </a:extLst>
          </p:cNvPr>
          <p:cNvPicPr>
            <a:picLocks noChangeAspect="1"/>
          </p:cNvPicPr>
          <p:nvPr/>
        </p:nvPicPr>
        <p:blipFill>
          <a:blip r:embed="rId7">
            <a:extLst>
              <a:ext uri="{28A0092B-C50C-407E-A947-70E740481C1C}">
                <a14:useLocalDpi xmlns:a14="http://schemas.microsoft.com/office/drawing/2010/main" val="0"/>
              </a:ext>
            </a:extLst>
          </a:blip>
          <a:srcRect/>
          <a:stretch/>
        </p:blipFill>
        <p:spPr>
          <a:xfrm>
            <a:off x="-1157" y="-2542"/>
            <a:ext cx="7427296" cy="8569958"/>
          </a:xfrm>
          <a:prstGeom prst="rect">
            <a:avLst/>
          </a:prstGeom>
        </p:spPr>
      </p:pic>
      <p:pic>
        <p:nvPicPr>
          <p:cNvPr id="15" name="Rám C">
            <a:extLst>
              <a:ext uri="{FF2B5EF4-FFF2-40B4-BE49-F238E27FC236}">
                <a16:creationId xmlns:a16="http://schemas.microsoft.com/office/drawing/2014/main" id="{C5613E0E-4C23-F4FB-268C-1476045A8A32}"/>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0" y="-2542"/>
            <a:ext cx="7429500" cy="8572500"/>
          </a:xfrm>
          <a:prstGeom prst="rect">
            <a:avLst/>
          </a:prstGeom>
        </p:spPr>
      </p:pic>
      <p:sp>
        <p:nvSpPr>
          <p:cNvPr id="16" name="Autor C">
            <a:extLst>
              <a:ext uri="{FF2B5EF4-FFF2-40B4-BE49-F238E27FC236}">
                <a16:creationId xmlns:a16="http://schemas.microsoft.com/office/drawing/2014/main" id="{F5A36232-4FF0-EE1E-480B-CE5747A439B9}"/>
              </a:ext>
            </a:extLst>
          </p:cNvPr>
          <p:cNvSpPr/>
          <p:nvPr/>
        </p:nvSpPr>
        <p:spPr>
          <a:xfrm>
            <a:off x="2526654" y="7845458"/>
            <a:ext cx="2371676" cy="238036"/>
          </a:xfrm>
          <a:prstGeom prst="octagon">
            <a:avLst/>
          </a:prstGeom>
          <a:gradFill flip="none" rotWithShape="1">
            <a:gsLst>
              <a:gs pos="90000">
                <a:srgbClr val="A5A5A5">
                  <a:lumMod val="67000"/>
                </a:srgbClr>
              </a:gs>
              <a:gs pos="60000">
                <a:srgbClr val="A5A5A5">
                  <a:lumMod val="97000"/>
                  <a:lumOff val="3000"/>
                </a:srgbClr>
              </a:gs>
              <a:gs pos="0">
                <a:srgbClr val="A5A5A5">
                  <a:lumMod val="60000"/>
                  <a:lumOff val="40000"/>
                </a:srgbClr>
              </a:gs>
            </a:gsLst>
            <a:path path="circle">
              <a:fillToRect l="50000" t="50000" r="50000" b="50000"/>
            </a:path>
            <a:tileRect/>
          </a:gradFill>
          <a:ln w="12700" cap="flat" cmpd="sng" algn="ctr">
            <a:solidFill>
              <a:sysClr val="windowText" lastClr="000000"/>
            </a:solidFill>
            <a:prstDash val="solid"/>
            <a:miter lim="800000"/>
          </a:ln>
          <a:effectLst/>
        </p:spPr>
        <p:txBody>
          <a:bodyPr rot="0" spcFirstLastPara="0" vertOverflow="overflow" horzOverflow="overflow" vert="horz" wrap="square" lIns="0" tIns="0" rIns="0" bIns="0" numCol="1" spcCol="0" rtlCol="0" fromWordArt="0" anchor="ctr" anchorCtr="0" forceAA="0" compatLnSpc="1">
            <a:prstTxWarp prst="textNoShape">
              <a:avLst/>
            </a:prstTxWarp>
            <a:spAutoFit/>
          </a:bodyPr>
          <a:lstStyle/>
          <a:p>
            <a:pPr marL="0" marR="0" lvl="0" indent="0" algn="ctr" defTabSz="400370" eaLnBrk="0" fontAlgn="base" latinLnBrk="0" hangingPunct="0">
              <a:lnSpc>
                <a:spcPct val="100000"/>
              </a:lnSpc>
              <a:spcBef>
                <a:spcPct val="0"/>
              </a:spcBef>
              <a:spcAft>
                <a:spcPct val="0"/>
              </a:spcAft>
              <a:buClrTx/>
              <a:buSzTx/>
              <a:buFontTx/>
              <a:buNone/>
              <a:tabLst/>
              <a:defRPr/>
            </a:pPr>
            <a:r>
              <a:rPr kumimoji="0" lang="sk-SK" sz="1089" b="0" i="0" u="none" strike="noStrike" kern="0" cap="none" spc="0" normalizeH="0" baseline="0" noProof="0">
                <a:ln>
                  <a:noFill/>
                </a:ln>
                <a:solidFill>
                  <a:prstClr val="black"/>
                </a:solidFill>
                <a:effectLst/>
                <a:uLnTx/>
                <a:uFillTx/>
                <a:latin typeface="Nadianne" panose="03020902050305070206" pitchFamily="66" charset="0"/>
                <a:ea typeface="+mn-ea"/>
                <a:cs typeface="+mn-cs"/>
              </a:rPr>
              <a:t>Photo </a:t>
            </a:r>
            <a:r>
              <a:rPr kumimoji="0" lang="sk-SK" sz="1100" b="1" i="1" u="none" strike="noStrike" kern="0" cap="none" spc="0" normalizeH="0" baseline="0" noProof="0">
                <a:ln>
                  <a:noFill/>
                </a:ln>
                <a:solidFill>
                  <a:prstClr val="black"/>
                </a:solidFill>
                <a:effectLst/>
                <a:uLnTx/>
                <a:uFillTx/>
                <a:latin typeface="Arial" panose="020B0604020202020204" pitchFamily="34" charset="0"/>
                <a:ea typeface="+mn-ea"/>
                <a:cs typeface="+mn-cs"/>
              </a:rPr>
              <a:t>©</a:t>
            </a:r>
            <a:r>
              <a:rPr kumimoji="0" lang="sk-SK" sz="1089" b="0" i="0" u="none" strike="noStrike" kern="0" cap="none" spc="0" normalizeH="0" baseline="0" noProof="0">
                <a:ln>
                  <a:noFill/>
                </a:ln>
                <a:solidFill>
                  <a:prstClr val="black"/>
                </a:solidFill>
                <a:effectLst/>
                <a:uLnTx/>
                <a:uFillTx/>
                <a:latin typeface="Nadianne" panose="03020902050305070206" pitchFamily="66" charset="0"/>
                <a:ea typeface="+mn-ea"/>
                <a:cs typeface="+mn-cs"/>
              </a:rPr>
              <a:t>  Damian Entwistle</a:t>
            </a:r>
          </a:p>
        </p:txBody>
      </p:sp>
      <p:pic>
        <p:nvPicPr>
          <p:cNvPr id="17" name="Foto D">
            <a:extLst>
              <a:ext uri="{FF2B5EF4-FFF2-40B4-BE49-F238E27FC236}">
                <a16:creationId xmlns:a16="http://schemas.microsoft.com/office/drawing/2014/main" id="{6BBF628A-FA25-4411-6E0A-27761C50D68E}"/>
              </a:ext>
            </a:extLst>
          </p:cNvPr>
          <p:cNvPicPr>
            <a:picLocks noChangeAspect="1"/>
          </p:cNvPicPr>
          <p:nvPr/>
        </p:nvPicPr>
        <p:blipFill>
          <a:blip r:embed="rId8">
            <a:extLst>
              <a:ext uri="{28A0092B-C50C-407E-A947-70E740481C1C}">
                <a14:useLocalDpi xmlns:a14="http://schemas.microsoft.com/office/drawing/2010/main" val="0"/>
              </a:ext>
            </a:extLst>
          </a:blip>
          <a:srcRect/>
          <a:stretch/>
        </p:blipFill>
        <p:spPr>
          <a:xfrm>
            <a:off x="7809343" y="-2542"/>
            <a:ext cx="7427296" cy="8569958"/>
          </a:xfrm>
          <a:prstGeom prst="rect">
            <a:avLst/>
          </a:prstGeom>
        </p:spPr>
      </p:pic>
      <p:pic>
        <p:nvPicPr>
          <p:cNvPr id="18" name="Rám D">
            <a:extLst>
              <a:ext uri="{FF2B5EF4-FFF2-40B4-BE49-F238E27FC236}">
                <a16:creationId xmlns:a16="http://schemas.microsoft.com/office/drawing/2014/main" id="{D4C920FC-DDF7-AE2D-042F-35C65FFA720F}"/>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810500" y="-2542"/>
            <a:ext cx="7429500" cy="8572500"/>
          </a:xfrm>
          <a:prstGeom prst="rect">
            <a:avLst/>
          </a:prstGeom>
        </p:spPr>
      </p:pic>
      <p:sp>
        <p:nvSpPr>
          <p:cNvPr id="19" name="Autor D">
            <a:extLst>
              <a:ext uri="{FF2B5EF4-FFF2-40B4-BE49-F238E27FC236}">
                <a16:creationId xmlns:a16="http://schemas.microsoft.com/office/drawing/2014/main" id="{76955B4E-127A-EAF1-9E0A-DC27F993BC84}"/>
              </a:ext>
            </a:extLst>
          </p:cNvPr>
          <p:cNvSpPr/>
          <p:nvPr/>
        </p:nvSpPr>
        <p:spPr>
          <a:xfrm>
            <a:off x="10337154" y="7845458"/>
            <a:ext cx="2371676" cy="238036"/>
          </a:xfrm>
          <a:prstGeom prst="octagon">
            <a:avLst/>
          </a:prstGeom>
          <a:gradFill flip="none" rotWithShape="1">
            <a:gsLst>
              <a:gs pos="90000">
                <a:srgbClr val="A5A5A5">
                  <a:lumMod val="67000"/>
                </a:srgbClr>
              </a:gs>
              <a:gs pos="60000">
                <a:srgbClr val="A5A5A5">
                  <a:lumMod val="97000"/>
                  <a:lumOff val="3000"/>
                </a:srgbClr>
              </a:gs>
              <a:gs pos="0">
                <a:srgbClr val="A5A5A5">
                  <a:lumMod val="60000"/>
                  <a:lumOff val="40000"/>
                </a:srgbClr>
              </a:gs>
            </a:gsLst>
            <a:path path="circle">
              <a:fillToRect l="50000" t="50000" r="50000" b="50000"/>
            </a:path>
            <a:tileRect/>
          </a:gradFill>
          <a:ln w="12700" cap="flat" cmpd="sng" algn="ctr">
            <a:solidFill>
              <a:sysClr val="windowText" lastClr="000000"/>
            </a:solidFill>
            <a:prstDash val="solid"/>
            <a:miter lim="800000"/>
          </a:ln>
          <a:effectLst/>
        </p:spPr>
        <p:txBody>
          <a:bodyPr rot="0" spcFirstLastPara="0" vertOverflow="overflow" horzOverflow="overflow" vert="horz" wrap="square" lIns="0" tIns="0" rIns="0" bIns="0" numCol="1" spcCol="0" rtlCol="0" fromWordArt="0" anchor="ctr" anchorCtr="0" forceAA="0" compatLnSpc="1">
            <a:prstTxWarp prst="textNoShape">
              <a:avLst/>
            </a:prstTxWarp>
            <a:spAutoFit/>
          </a:bodyPr>
          <a:lstStyle/>
          <a:p>
            <a:pPr marL="0" marR="0" lvl="0" indent="0" algn="ctr" defTabSz="400370" eaLnBrk="0" fontAlgn="base" latinLnBrk="0" hangingPunct="0">
              <a:lnSpc>
                <a:spcPct val="100000"/>
              </a:lnSpc>
              <a:spcBef>
                <a:spcPct val="0"/>
              </a:spcBef>
              <a:spcAft>
                <a:spcPct val="0"/>
              </a:spcAft>
              <a:buClrTx/>
              <a:buSzTx/>
              <a:buFontTx/>
              <a:buNone/>
              <a:tabLst/>
              <a:defRPr/>
            </a:pPr>
            <a:r>
              <a:rPr kumimoji="0" lang="sk-SK" sz="1089" b="0" i="0" u="none" strike="noStrike" kern="0" cap="none" spc="0" normalizeH="0" baseline="0" noProof="0">
                <a:ln>
                  <a:noFill/>
                </a:ln>
                <a:solidFill>
                  <a:prstClr val="black"/>
                </a:solidFill>
                <a:effectLst/>
                <a:uLnTx/>
                <a:uFillTx/>
                <a:latin typeface="Nadianne" panose="03020902050305070206" pitchFamily="66" charset="0"/>
                <a:ea typeface="+mn-ea"/>
                <a:cs typeface="+mn-cs"/>
              </a:rPr>
              <a:t>Photo </a:t>
            </a:r>
            <a:r>
              <a:rPr kumimoji="0" lang="sk-SK" sz="1100" b="1" i="1" u="none" strike="noStrike" kern="0" cap="none" spc="0" normalizeH="0" baseline="0" noProof="0">
                <a:ln>
                  <a:noFill/>
                </a:ln>
                <a:solidFill>
                  <a:prstClr val="black"/>
                </a:solidFill>
                <a:effectLst/>
                <a:uLnTx/>
                <a:uFillTx/>
                <a:latin typeface="Arial" panose="020B0604020202020204" pitchFamily="34" charset="0"/>
                <a:ea typeface="+mn-ea"/>
                <a:cs typeface="+mn-cs"/>
              </a:rPr>
              <a:t>©</a:t>
            </a:r>
            <a:r>
              <a:rPr kumimoji="0" lang="sk-SK" sz="1089" b="0" i="0" u="none" strike="noStrike" kern="0" cap="none" spc="0" normalizeH="0" baseline="0" noProof="0">
                <a:ln>
                  <a:noFill/>
                </a:ln>
                <a:solidFill>
                  <a:prstClr val="black"/>
                </a:solidFill>
                <a:effectLst/>
                <a:uLnTx/>
                <a:uFillTx/>
                <a:latin typeface="Nadianne" panose="03020902050305070206" pitchFamily="66" charset="0"/>
                <a:ea typeface="+mn-ea"/>
                <a:cs typeface="+mn-cs"/>
              </a:rPr>
              <a:t>  Damian Entwistle</a:t>
            </a:r>
          </a:p>
        </p:txBody>
      </p:sp>
    </p:spTree>
    <p:extLst>
      <p:ext uri="{BB962C8B-B14F-4D97-AF65-F5344CB8AC3E}">
        <p14:creationId xmlns:p14="http://schemas.microsoft.com/office/powerpoint/2010/main" val="1908519327"/>
      </p:ext>
    </p:extLst>
  </p:cSld>
  <p:clrMapOvr>
    <a:masterClrMapping/>
  </p:clrMapOvr>
  <mc:AlternateContent xmlns:mc="http://schemas.openxmlformats.org/markup-compatibility/2006" xmlns:p14="http://schemas.microsoft.com/office/powerpoint/2010/main">
    <mc:Choice Requires="p14">
      <p:transition spd="slow" p14:dur="2500" advClick="0" advTm="14000">
        <p:wedge/>
      </p:transition>
    </mc:Choice>
    <mc:Fallback xmlns="">
      <p:transition spd="slow" advClick="0"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2000" fill="hold"/>
                                        <p:tgtEl>
                                          <p:spTgt spid="4"/>
                                        </p:tgtEl>
                                        <p:attrNameLst>
                                          <p:attrName>ppt_x</p:attrName>
                                        </p:attrNameLst>
                                      </p:cBhvr>
                                      <p:tavLst>
                                        <p:tav tm="0">
                                          <p:val>
                                            <p:strVal val="0-#ppt_w/2"/>
                                          </p:val>
                                        </p:tav>
                                        <p:tav tm="100000">
                                          <p:val>
                                            <p:strVal val="#ppt_x"/>
                                          </p:val>
                                        </p:tav>
                                      </p:tavLst>
                                    </p:anim>
                                    <p:anim calcmode="lin" valueType="num">
                                      <p:cBhvr additive="base">
                                        <p:cTn id="8" dur="2000" fill="hold"/>
                                        <p:tgtEl>
                                          <p:spTgt spid="4"/>
                                        </p:tgtEl>
                                        <p:attrNameLst>
                                          <p:attrName>ppt_y</p:attrName>
                                        </p:attrNameLst>
                                      </p:cBhvr>
                                      <p:tavLst>
                                        <p:tav tm="0">
                                          <p:val>
                                            <p:strVal val="#ppt_y"/>
                                          </p:val>
                                        </p:tav>
                                        <p:tav tm="100000">
                                          <p:val>
                                            <p:strVal val="#ppt_y"/>
                                          </p:val>
                                        </p:tav>
                                      </p:tavLst>
                                    </p:anim>
                                  </p:childTnLst>
                                </p:cTn>
                              </p:par>
                              <p:par>
                                <p:cTn id="9" presetID="2" presetClass="entr" presetSubtype="8" fill="hold"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additive="base">
                                        <p:cTn id="11" dur="2000" fill="hold"/>
                                        <p:tgtEl>
                                          <p:spTgt spid="3"/>
                                        </p:tgtEl>
                                        <p:attrNameLst>
                                          <p:attrName>ppt_x</p:attrName>
                                        </p:attrNameLst>
                                      </p:cBhvr>
                                      <p:tavLst>
                                        <p:tav tm="0">
                                          <p:val>
                                            <p:strVal val="0-#ppt_w/2"/>
                                          </p:val>
                                        </p:tav>
                                        <p:tav tm="100000">
                                          <p:val>
                                            <p:strVal val="#ppt_x"/>
                                          </p:val>
                                        </p:tav>
                                      </p:tavLst>
                                    </p:anim>
                                    <p:anim calcmode="lin" valueType="num">
                                      <p:cBhvr additive="base">
                                        <p:cTn id="12" dur="2000" fill="hold"/>
                                        <p:tgtEl>
                                          <p:spTgt spid="3"/>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stCondLst>
                                    <p:cond delay="0"/>
                                  </p:stCondLst>
                                  <p:childTnLst>
                                    <p:set>
                                      <p:cBhvr>
                                        <p:cTn id="14" dur="1" fill="hold">
                                          <p:stCondLst>
                                            <p:cond delay="0"/>
                                          </p:stCondLst>
                                        </p:cTn>
                                        <p:tgtEl>
                                          <p:spTgt spid="10"/>
                                        </p:tgtEl>
                                        <p:attrNameLst>
                                          <p:attrName>style.visibility</p:attrName>
                                        </p:attrNameLst>
                                      </p:cBhvr>
                                      <p:to>
                                        <p:strVal val="visible"/>
                                      </p:to>
                                    </p:set>
                                    <p:anim calcmode="lin" valueType="num">
                                      <p:cBhvr additive="base">
                                        <p:cTn id="15" dur="2000" fill="hold"/>
                                        <p:tgtEl>
                                          <p:spTgt spid="10"/>
                                        </p:tgtEl>
                                        <p:attrNameLst>
                                          <p:attrName>ppt_x</p:attrName>
                                        </p:attrNameLst>
                                      </p:cBhvr>
                                      <p:tavLst>
                                        <p:tav tm="0">
                                          <p:val>
                                            <p:strVal val="1+#ppt_w/2"/>
                                          </p:val>
                                        </p:tav>
                                        <p:tav tm="100000">
                                          <p:val>
                                            <p:strVal val="#ppt_x"/>
                                          </p:val>
                                        </p:tav>
                                      </p:tavLst>
                                    </p:anim>
                                    <p:anim calcmode="lin" valueType="num">
                                      <p:cBhvr additive="base">
                                        <p:cTn id="16" dur="2000" fill="hold"/>
                                        <p:tgtEl>
                                          <p:spTgt spid="10"/>
                                        </p:tgtEl>
                                        <p:attrNameLst>
                                          <p:attrName>ppt_y</p:attrName>
                                        </p:attrNameLst>
                                      </p:cBhvr>
                                      <p:tavLst>
                                        <p:tav tm="0">
                                          <p:val>
                                            <p:strVal val="#ppt_y"/>
                                          </p:val>
                                        </p:tav>
                                        <p:tav tm="100000">
                                          <p:val>
                                            <p:strVal val="#ppt_y"/>
                                          </p:val>
                                        </p:tav>
                                      </p:tavLst>
                                    </p:anim>
                                  </p:childTnLst>
                                </p:cTn>
                              </p:par>
                              <p:par>
                                <p:cTn id="17" presetID="2" presetClass="entr" presetSubtype="2" fill="hold" nodeType="withEffect">
                                  <p:stCondLst>
                                    <p:cond delay="0"/>
                                  </p:stCondLst>
                                  <p:childTnLst>
                                    <p:set>
                                      <p:cBhvr>
                                        <p:cTn id="18" dur="1" fill="hold">
                                          <p:stCondLst>
                                            <p:cond delay="0"/>
                                          </p:stCondLst>
                                        </p:cTn>
                                        <p:tgtEl>
                                          <p:spTgt spid="14"/>
                                        </p:tgtEl>
                                        <p:attrNameLst>
                                          <p:attrName>style.visibility</p:attrName>
                                        </p:attrNameLst>
                                      </p:cBhvr>
                                      <p:to>
                                        <p:strVal val="visible"/>
                                      </p:to>
                                    </p:set>
                                    <p:anim calcmode="lin" valueType="num">
                                      <p:cBhvr additive="base">
                                        <p:cTn id="19" dur="2000" fill="hold"/>
                                        <p:tgtEl>
                                          <p:spTgt spid="14"/>
                                        </p:tgtEl>
                                        <p:attrNameLst>
                                          <p:attrName>ppt_x</p:attrName>
                                        </p:attrNameLst>
                                      </p:cBhvr>
                                      <p:tavLst>
                                        <p:tav tm="0">
                                          <p:val>
                                            <p:strVal val="1+#ppt_w/2"/>
                                          </p:val>
                                        </p:tav>
                                        <p:tav tm="100000">
                                          <p:val>
                                            <p:strVal val="#ppt_x"/>
                                          </p:val>
                                        </p:tav>
                                      </p:tavLst>
                                    </p:anim>
                                    <p:anim calcmode="lin" valueType="num">
                                      <p:cBhvr additive="base">
                                        <p:cTn id="20" dur="2000" fill="hold"/>
                                        <p:tgtEl>
                                          <p:spTgt spid="14"/>
                                        </p:tgtEl>
                                        <p:attrNameLst>
                                          <p:attrName>ppt_y</p:attrName>
                                        </p:attrNameLst>
                                      </p:cBhvr>
                                      <p:tavLst>
                                        <p:tav tm="0">
                                          <p:val>
                                            <p:strVal val="#ppt_y"/>
                                          </p:val>
                                        </p:tav>
                                        <p:tav tm="100000">
                                          <p:val>
                                            <p:strVal val="#ppt_y"/>
                                          </p:val>
                                        </p:tav>
                                      </p:tavLst>
                                    </p:anim>
                                  </p:childTnLst>
                                </p:cTn>
                              </p:par>
                              <p:par>
                                <p:cTn id="21" presetID="16" presetClass="exit" presetSubtype="21" fill="hold" nodeType="withEffect">
                                  <p:stCondLst>
                                    <p:cond delay="0"/>
                                  </p:stCondLst>
                                  <p:childTnLst>
                                    <p:animEffect transition="out" filter="barn(inVertical)">
                                      <p:cBhvr>
                                        <p:cTn id="22" dur="2000"/>
                                        <p:tgtEl>
                                          <p:spTgt spid="8"/>
                                        </p:tgtEl>
                                      </p:cBhvr>
                                    </p:animEffect>
                                    <p:set>
                                      <p:cBhvr>
                                        <p:cTn id="23" dur="1" fill="hold">
                                          <p:stCondLst>
                                            <p:cond delay="1999"/>
                                          </p:stCondLst>
                                        </p:cTn>
                                        <p:tgtEl>
                                          <p:spTgt spid="8"/>
                                        </p:tgtEl>
                                        <p:attrNameLst>
                                          <p:attrName>style.visibility</p:attrName>
                                        </p:attrNameLst>
                                      </p:cBhvr>
                                      <p:to>
                                        <p:strVal val="hidden"/>
                                      </p:to>
                                    </p:set>
                                  </p:childTnLst>
                                </p:cTn>
                              </p:par>
                              <p:par>
                                <p:cTn id="24" presetID="16" presetClass="exit" presetSubtype="21" fill="hold" nodeType="withEffect">
                                  <p:stCondLst>
                                    <p:cond delay="0"/>
                                  </p:stCondLst>
                                  <p:childTnLst>
                                    <p:animEffect transition="out" filter="barn(inVertical)">
                                      <p:cBhvr>
                                        <p:cTn id="25" dur="2000"/>
                                        <p:tgtEl>
                                          <p:spTgt spid="9"/>
                                        </p:tgtEl>
                                      </p:cBhvr>
                                    </p:animEffect>
                                    <p:set>
                                      <p:cBhvr>
                                        <p:cTn id="26" dur="1" fill="hold">
                                          <p:stCondLst>
                                            <p:cond delay="1999"/>
                                          </p:stCondLst>
                                        </p:cTn>
                                        <p:tgtEl>
                                          <p:spTgt spid="9"/>
                                        </p:tgtEl>
                                        <p:attrNameLst>
                                          <p:attrName>style.visibility</p:attrName>
                                        </p:attrNameLst>
                                      </p:cBhvr>
                                      <p:to>
                                        <p:strVal val="hidden"/>
                                      </p:to>
                                    </p:set>
                                  </p:childTnLst>
                                </p:cTn>
                              </p:par>
                              <p:par>
                                <p:cTn id="27" presetID="10" presetClass="exit" presetSubtype="0" fill="hold" grpId="0" nodeType="withEffect">
                                  <p:stCondLst>
                                    <p:cond delay="0"/>
                                  </p:stCondLst>
                                  <p:childTnLst>
                                    <p:animEffect transition="out" filter="fade">
                                      <p:cBhvr>
                                        <p:cTn id="28" dur="1500"/>
                                        <p:tgtEl>
                                          <p:spTgt spid="12"/>
                                        </p:tgtEl>
                                      </p:cBhvr>
                                    </p:animEffect>
                                    <p:set>
                                      <p:cBhvr>
                                        <p:cTn id="29" dur="1" fill="hold">
                                          <p:stCondLst>
                                            <p:cond delay="1499"/>
                                          </p:stCondLst>
                                        </p:cTn>
                                        <p:tgtEl>
                                          <p:spTgt spid="12"/>
                                        </p:tgtEl>
                                        <p:attrNameLst>
                                          <p:attrName>style.visibility</p:attrName>
                                        </p:attrNameLst>
                                      </p:cBhvr>
                                      <p:to>
                                        <p:strVal val="hidden"/>
                                      </p:to>
                                    </p:set>
                                  </p:childTnLst>
                                </p:cTn>
                              </p:par>
                              <p:par>
                                <p:cTn id="30" presetID="10" presetClass="entr" presetSubtype="0" fill="hold" grpId="0" nodeType="withEffect">
                                  <p:stCondLst>
                                    <p:cond delay="1500"/>
                                  </p:stCondLst>
                                  <p:childTnLst>
                                    <p:set>
                                      <p:cBhvr>
                                        <p:cTn id="31" dur="1" fill="hold">
                                          <p:stCondLst>
                                            <p:cond delay="0"/>
                                          </p:stCondLst>
                                        </p:cTn>
                                        <p:tgtEl>
                                          <p:spTgt spid="6"/>
                                        </p:tgtEl>
                                        <p:attrNameLst>
                                          <p:attrName>style.visibility</p:attrName>
                                        </p:attrNameLst>
                                      </p:cBhvr>
                                      <p:to>
                                        <p:strVal val="visible"/>
                                      </p:to>
                                    </p:set>
                                    <p:animEffect transition="in" filter="fade">
                                      <p:cBhvr>
                                        <p:cTn id="32" dur="1500"/>
                                        <p:tgtEl>
                                          <p:spTgt spid="6"/>
                                        </p:tgtEl>
                                      </p:cBhvr>
                                    </p:animEffect>
                                  </p:childTnLst>
                                </p:cTn>
                              </p:par>
                              <p:par>
                                <p:cTn id="33" presetID="10" presetClass="entr" presetSubtype="0" fill="hold" grpId="0" nodeType="withEffect">
                                  <p:stCondLst>
                                    <p:cond delay="1500"/>
                                  </p:stCondLst>
                                  <p:childTnLst>
                                    <p:set>
                                      <p:cBhvr>
                                        <p:cTn id="34" dur="1" fill="hold">
                                          <p:stCondLst>
                                            <p:cond delay="0"/>
                                          </p:stCondLst>
                                        </p:cTn>
                                        <p:tgtEl>
                                          <p:spTgt spid="11"/>
                                        </p:tgtEl>
                                        <p:attrNameLst>
                                          <p:attrName>style.visibility</p:attrName>
                                        </p:attrNameLst>
                                      </p:cBhvr>
                                      <p:to>
                                        <p:strVal val="visible"/>
                                      </p:to>
                                    </p:set>
                                    <p:animEffect transition="in" filter="fade">
                                      <p:cBhvr>
                                        <p:cTn id="35" dur="1500"/>
                                        <p:tgtEl>
                                          <p:spTgt spid="11"/>
                                        </p:tgtEl>
                                      </p:cBhvr>
                                    </p:animEffect>
                                  </p:childTnLst>
                                </p:cTn>
                              </p:par>
                              <p:par>
                                <p:cTn id="36" presetID="2" presetClass="entr" presetSubtype="8" fill="hold" nodeType="withEffect">
                                  <p:stCondLst>
                                    <p:cond delay="7000"/>
                                  </p:stCondLst>
                                  <p:childTnLst>
                                    <p:set>
                                      <p:cBhvr>
                                        <p:cTn id="37" dur="1" fill="hold">
                                          <p:stCondLst>
                                            <p:cond delay="0"/>
                                          </p:stCondLst>
                                        </p:cTn>
                                        <p:tgtEl>
                                          <p:spTgt spid="13"/>
                                        </p:tgtEl>
                                        <p:attrNameLst>
                                          <p:attrName>style.visibility</p:attrName>
                                        </p:attrNameLst>
                                      </p:cBhvr>
                                      <p:to>
                                        <p:strVal val="visible"/>
                                      </p:to>
                                    </p:set>
                                    <p:anim calcmode="lin" valueType="num">
                                      <p:cBhvr additive="base">
                                        <p:cTn id="38" dur="2000" fill="hold"/>
                                        <p:tgtEl>
                                          <p:spTgt spid="13"/>
                                        </p:tgtEl>
                                        <p:attrNameLst>
                                          <p:attrName>ppt_x</p:attrName>
                                        </p:attrNameLst>
                                      </p:cBhvr>
                                      <p:tavLst>
                                        <p:tav tm="0">
                                          <p:val>
                                            <p:strVal val="0-#ppt_w/2"/>
                                          </p:val>
                                        </p:tav>
                                        <p:tav tm="100000">
                                          <p:val>
                                            <p:strVal val="#ppt_x"/>
                                          </p:val>
                                        </p:tav>
                                      </p:tavLst>
                                    </p:anim>
                                    <p:anim calcmode="lin" valueType="num">
                                      <p:cBhvr additive="base">
                                        <p:cTn id="39" dur="2000" fill="hold"/>
                                        <p:tgtEl>
                                          <p:spTgt spid="13"/>
                                        </p:tgtEl>
                                        <p:attrNameLst>
                                          <p:attrName>ppt_y</p:attrName>
                                        </p:attrNameLst>
                                      </p:cBhvr>
                                      <p:tavLst>
                                        <p:tav tm="0">
                                          <p:val>
                                            <p:strVal val="#ppt_y"/>
                                          </p:val>
                                        </p:tav>
                                        <p:tav tm="100000">
                                          <p:val>
                                            <p:strVal val="#ppt_y"/>
                                          </p:val>
                                        </p:tav>
                                      </p:tavLst>
                                    </p:anim>
                                  </p:childTnLst>
                                </p:cTn>
                              </p:par>
                              <p:par>
                                <p:cTn id="40" presetID="2" presetClass="entr" presetSubtype="8" fill="hold" nodeType="withEffect">
                                  <p:stCondLst>
                                    <p:cond delay="7000"/>
                                  </p:stCondLst>
                                  <p:childTnLst>
                                    <p:set>
                                      <p:cBhvr>
                                        <p:cTn id="41" dur="1" fill="hold">
                                          <p:stCondLst>
                                            <p:cond delay="0"/>
                                          </p:stCondLst>
                                        </p:cTn>
                                        <p:tgtEl>
                                          <p:spTgt spid="15"/>
                                        </p:tgtEl>
                                        <p:attrNameLst>
                                          <p:attrName>style.visibility</p:attrName>
                                        </p:attrNameLst>
                                      </p:cBhvr>
                                      <p:to>
                                        <p:strVal val="visible"/>
                                      </p:to>
                                    </p:set>
                                    <p:anim calcmode="lin" valueType="num">
                                      <p:cBhvr additive="base">
                                        <p:cTn id="42" dur="2000" fill="hold"/>
                                        <p:tgtEl>
                                          <p:spTgt spid="15"/>
                                        </p:tgtEl>
                                        <p:attrNameLst>
                                          <p:attrName>ppt_x</p:attrName>
                                        </p:attrNameLst>
                                      </p:cBhvr>
                                      <p:tavLst>
                                        <p:tav tm="0">
                                          <p:val>
                                            <p:strVal val="0-#ppt_w/2"/>
                                          </p:val>
                                        </p:tav>
                                        <p:tav tm="100000">
                                          <p:val>
                                            <p:strVal val="#ppt_x"/>
                                          </p:val>
                                        </p:tav>
                                      </p:tavLst>
                                    </p:anim>
                                    <p:anim calcmode="lin" valueType="num">
                                      <p:cBhvr additive="base">
                                        <p:cTn id="43" dur="2000" fill="hold"/>
                                        <p:tgtEl>
                                          <p:spTgt spid="15"/>
                                        </p:tgtEl>
                                        <p:attrNameLst>
                                          <p:attrName>ppt_y</p:attrName>
                                        </p:attrNameLst>
                                      </p:cBhvr>
                                      <p:tavLst>
                                        <p:tav tm="0">
                                          <p:val>
                                            <p:strVal val="#ppt_y"/>
                                          </p:val>
                                        </p:tav>
                                        <p:tav tm="100000">
                                          <p:val>
                                            <p:strVal val="#ppt_y"/>
                                          </p:val>
                                        </p:tav>
                                      </p:tavLst>
                                    </p:anim>
                                  </p:childTnLst>
                                </p:cTn>
                              </p:par>
                              <p:par>
                                <p:cTn id="44" presetID="2" presetClass="entr" presetSubtype="2" fill="hold" nodeType="withEffect">
                                  <p:stCondLst>
                                    <p:cond delay="7000"/>
                                  </p:stCondLst>
                                  <p:childTnLst>
                                    <p:set>
                                      <p:cBhvr>
                                        <p:cTn id="45" dur="1" fill="hold">
                                          <p:stCondLst>
                                            <p:cond delay="0"/>
                                          </p:stCondLst>
                                        </p:cTn>
                                        <p:tgtEl>
                                          <p:spTgt spid="17"/>
                                        </p:tgtEl>
                                        <p:attrNameLst>
                                          <p:attrName>style.visibility</p:attrName>
                                        </p:attrNameLst>
                                      </p:cBhvr>
                                      <p:to>
                                        <p:strVal val="visible"/>
                                      </p:to>
                                    </p:set>
                                    <p:anim calcmode="lin" valueType="num">
                                      <p:cBhvr additive="base">
                                        <p:cTn id="46" dur="2000" fill="hold"/>
                                        <p:tgtEl>
                                          <p:spTgt spid="17"/>
                                        </p:tgtEl>
                                        <p:attrNameLst>
                                          <p:attrName>ppt_x</p:attrName>
                                        </p:attrNameLst>
                                      </p:cBhvr>
                                      <p:tavLst>
                                        <p:tav tm="0">
                                          <p:val>
                                            <p:strVal val="1+#ppt_w/2"/>
                                          </p:val>
                                        </p:tav>
                                        <p:tav tm="100000">
                                          <p:val>
                                            <p:strVal val="#ppt_x"/>
                                          </p:val>
                                        </p:tav>
                                      </p:tavLst>
                                    </p:anim>
                                    <p:anim calcmode="lin" valueType="num">
                                      <p:cBhvr additive="base">
                                        <p:cTn id="47" dur="2000" fill="hold"/>
                                        <p:tgtEl>
                                          <p:spTgt spid="17"/>
                                        </p:tgtEl>
                                        <p:attrNameLst>
                                          <p:attrName>ppt_y</p:attrName>
                                        </p:attrNameLst>
                                      </p:cBhvr>
                                      <p:tavLst>
                                        <p:tav tm="0">
                                          <p:val>
                                            <p:strVal val="#ppt_y"/>
                                          </p:val>
                                        </p:tav>
                                        <p:tav tm="100000">
                                          <p:val>
                                            <p:strVal val="#ppt_y"/>
                                          </p:val>
                                        </p:tav>
                                      </p:tavLst>
                                    </p:anim>
                                  </p:childTnLst>
                                </p:cTn>
                              </p:par>
                              <p:par>
                                <p:cTn id="48" presetID="2" presetClass="entr" presetSubtype="2" fill="hold" nodeType="withEffect">
                                  <p:stCondLst>
                                    <p:cond delay="7000"/>
                                  </p:stCondLst>
                                  <p:childTnLst>
                                    <p:set>
                                      <p:cBhvr>
                                        <p:cTn id="49" dur="1" fill="hold">
                                          <p:stCondLst>
                                            <p:cond delay="0"/>
                                          </p:stCondLst>
                                        </p:cTn>
                                        <p:tgtEl>
                                          <p:spTgt spid="18"/>
                                        </p:tgtEl>
                                        <p:attrNameLst>
                                          <p:attrName>style.visibility</p:attrName>
                                        </p:attrNameLst>
                                      </p:cBhvr>
                                      <p:to>
                                        <p:strVal val="visible"/>
                                      </p:to>
                                    </p:set>
                                    <p:anim calcmode="lin" valueType="num">
                                      <p:cBhvr additive="base">
                                        <p:cTn id="50" dur="2000" fill="hold"/>
                                        <p:tgtEl>
                                          <p:spTgt spid="18"/>
                                        </p:tgtEl>
                                        <p:attrNameLst>
                                          <p:attrName>ppt_x</p:attrName>
                                        </p:attrNameLst>
                                      </p:cBhvr>
                                      <p:tavLst>
                                        <p:tav tm="0">
                                          <p:val>
                                            <p:strVal val="1+#ppt_w/2"/>
                                          </p:val>
                                        </p:tav>
                                        <p:tav tm="100000">
                                          <p:val>
                                            <p:strVal val="#ppt_x"/>
                                          </p:val>
                                        </p:tav>
                                      </p:tavLst>
                                    </p:anim>
                                    <p:anim calcmode="lin" valueType="num">
                                      <p:cBhvr additive="base">
                                        <p:cTn id="51" dur="2000" fill="hold"/>
                                        <p:tgtEl>
                                          <p:spTgt spid="18"/>
                                        </p:tgtEl>
                                        <p:attrNameLst>
                                          <p:attrName>ppt_y</p:attrName>
                                        </p:attrNameLst>
                                      </p:cBhvr>
                                      <p:tavLst>
                                        <p:tav tm="0">
                                          <p:val>
                                            <p:strVal val="#ppt_y"/>
                                          </p:val>
                                        </p:tav>
                                        <p:tav tm="100000">
                                          <p:val>
                                            <p:strVal val="#ppt_y"/>
                                          </p:val>
                                        </p:tav>
                                      </p:tavLst>
                                    </p:anim>
                                  </p:childTnLst>
                                </p:cTn>
                              </p:par>
                              <p:par>
                                <p:cTn id="52" presetID="10" presetClass="entr" presetSubtype="0" fill="hold" grpId="0" nodeType="withEffect">
                                  <p:stCondLst>
                                    <p:cond delay="8500"/>
                                  </p:stCondLst>
                                  <p:childTnLst>
                                    <p:set>
                                      <p:cBhvr>
                                        <p:cTn id="53" dur="1" fill="hold">
                                          <p:stCondLst>
                                            <p:cond delay="0"/>
                                          </p:stCondLst>
                                        </p:cTn>
                                        <p:tgtEl>
                                          <p:spTgt spid="16"/>
                                        </p:tgtEl>
                                        <p:attrNameLst>
                                          <p:attrName>style.visibility</p:attrName>
                                        </p:attrNameLst>
                                      </p:cBhvr>
                                      <p:to>
                                        <p:strVal val="visible"/>
                                      </p:to>
                                    </p:set>
                                    <p:animEffect transition="in" filter="fade">
                                      <p:cBhvr>
                                        <p:cTn id="54" dur="1500"/>
                                        <p:tgtEl>
                                          <p:spTgt spid="16"/>
                                        </p:tgtEl>
                                      </p:cBhvr>
                                    </p:animEffect>
                                  </p:childTnLst>
                                </p:cTn>
                              </p:par>
                              <p:par>
                                <p:cTn id="55" presetID="10" presetClass="entr" presetSubtype="0" fill="hold" grpId="0" nodeType="withEffect">
                                  <p:stCondLst>
                                    <p:cond delay="8500"/>
                                  </p:stCondLst>
                                  <p:childTnLst>
                                    <p:set>
                                      <p:cBhvr>
                                        <p:cTn id="56" dur="1" fill="hold">
                                          <p:stCondLst>
                                            <p:cond delay="0"/>
                                          </p:stCondLst>
                                        </p:cTn>
                                        <p:tgtEl>
                                          <p:spTgt spid="19"/>
                                        </p:tgtEl>
                                        <p:attrNameLst>
                                          <p:attrName>style.visibility</p:attrName>
                                        </p:attrNameLst>
                                      </p:cBhvr>
                                      <p:to>
                                        <p:strVal val="visible"/>
                                      </p:to>
                                    </p:set>
                                    <p:animEffect transition="in" filter="fade">
                                      <p:cBhvr>
                                        <p:cTn id="57" dur="1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6" grpId="0" animBg="1"/>
      <p:bldP spid="11" grpId="0" animBg="1"/>
      <p:bldP spid="16" grpId="0" animBg="1"/>
      <p:bldP spid="19"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Foto">
            <a:extLst>
              <a:ext uri="{FF2B5EF4-FFF2-40B4-BE49-F238E27FC236}">
                <a16:creationId xmlns:a16="http://schemas.microsoft.com/office/drawing/2014/main" id="{B099F8E1-F9CD-46DF-82ED-DD9B86754C22}"/>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 y="0"/>
            <a:ext cx="15235480" cy="8569958"/>
          </a:xfrm>
          <a:prstGeom prst="rect">
            <a:avLst/>
          </a:prstGeom>
        </p:spPr>
      </p:pic>
      <p:pic>
        <p:nvPicPr>
          <p:cNvPr id="7" name="Rám">
            <a:extLst>
              <a:ext uri="{FF2B5EF4-FFF2-40B4-BE49-F238E27FC236}">
                <a16:creationId xmlns:a16="http://schemas.microsoft.com/office/drawing/2014/main" id="{36AAD458-F908-20F0-6FD4-08655216330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
        <p:nvSpPr>
          <p:cNvPr id="6" name="Damian">
            <a:extLst>
              <a:ext uri="{FF2B5EF4-FFF2-40B4-BE49-F238E27FC236}">
                <a16:creationId xmlns:a16="http://schemas.microsoft.com/office/drawing/2014/main" id="{6B9E95B8-2548-1947-79C9-FABFF9FBE7A5}"/>
              </a:ext>
            </a:extLst>
          </p:cNvPr>
          <p:cNvSpPr/>
          <p:nvPr/>
        </p:nvSpPr>
        <p:spPr>
          <a:xfrm>
            <a:off x="6431904" y="7848000"/>
            <a:ext cx="2371676" cy="238036"/>
          </a:xfrm>
          <a:prstGeom prst="octagon">
            <a:avLst/>
          </a:prstGeom>
          <a:gradFill flip="none" rotWithShape="1">
            <a:gsLst>
              <a:gs pos="90000">
                <a:srgbClr val="A5A5A5">
                  <a:lumMod val="67000"/>
                </a:srgbClr>
              </a:gs>
              <a:gs pos="60000">
                <a:srgbClr val="A5A5A5">
                  <a:lumMod val="97000"/>
                  <a:lumOff val="3000"/>
                </a:srgbClr>
              </a:gs>
              <a:gs pos="0">
                <a:srgbClr val="A5A5A5">
                  <a:lumMod val="60000"/>
                  <a:lumOff val="40000"/>
                </a:srgbClr>
              </a:gs>
            </a:gsLst>
            <a:path path="circle">
              <a:fillToRect l="50000" t="50000" r="50000" b="50000"/>
            </a:path>
            <a:tileRect/>
          </a:gradFill>
          <a:ln w="12700" cap="flat" cmpd="sng" algn="ctr">
            <a:solidFill>
              <a:sysClr val="windowText" lastClr="000000"/>
            </a:solidFill>
            <a:prstDash val="solid"/>
            <a:miter lim="800000"/>
          </a:ln>
          <a:effectLst/>
        </p:spPr>
        <p:txBody>
          <a:bodyPr rot="0" spcFirstLastPara="0" vertOverflow="overflow" horzOverflow="overflow" vert="horz" wrap="square" lIns="0" tIns="0" rIns="0" bIns="0" numCol="1" spcCol="0" rtlCol="0" fromWordArt="0" anchor="ctr" anchorCtr="0" forceAA="0" compatLnSpc="1">
            <a:prstTxWarp prst="textNoShape">
              <a:avLst/>
            </a:prstTxWarp>
            <a:spAutoFit/>
          </a:bodyPr>
          <a:lstStyle/>
          <a:p>
            <a:pPr marL="0" marR="0" lvl="0" indent="0" algn="ctr" defTabSz="400370" eaLnBrk="0" fontAlgn="base" latinLnBrk="0" hangingPunct="0">
              <a:lnSpc>
                <a:spcPct val="100000"/>
              </a:lnSpc>
              <a:spcBef>
                <a:spcPct val="0"/>
              </a:spcBef>
              <a:spcAft>
                <a:spcPct val="0"/>
              </a:spcAft>
              <a:buClrTx/>
              <a:buSzTx/>
              <a:buFontTx/>
              <a:buNone/>
              <a:tabLst/>
              <a:defRPr/>
            </a:pPr>
            <a:r>
              <a:rPr kumimoji="0" lang="sk-SK" sz="1089" b="0" i="0" u="none" strike="noStrike" kern="0" cap="none" spc="0" normalizeH="0" baseline="0" noProof="0">
                <a:ln>
                  <a:noFill/>
                </a:ln>
                <a:solidFill>
                  <a:prstClr val="black"/>
                </a:solidFill>
                <a:effectLst/>
                <a:uLnTx/>
                <a:uFillTx/>
                <a:latin typeface="Nadianne" panose="03020902050305070206" pitchFamily="66" charset="0"/>
                <a:ea typeface="+mn-ea"/>
                <a:cs typeface="+mn-cs"/>
              </a:rPr>
              <a:t>Photo </a:t>
            </a:r>
            <a:r>
              <a:rPr kumimoji="0" lang="sk-SK" sz="1100" b="1" i="1" u="none" strike="noStrike" kern="0" cap="none" spc="0" normalizeH="0" baseline="0" noProof="0">
                <a:ln>
                  <a:noFill/>
                </a:ln>
                <a:solidFill>
                  <a:prstClr val="black"/>
                </a:solidFill>
                <a:effectLst/>
                <a:uLnTx/>
                <a:uFillTx/>
                <a:latin typeface="Arial" panose="020B0604020202020204" pitchFamily="34" charset="0"/>
                <a:ea typeface="+mn-ea"/>
                <a:cs typeface="+mn-cs"/>
              </a:rPr>
              <a:t>©</a:t>
            </a:r>
            <a:r>
              <a:rPr kumimoji="0" lang="sk-SK" sz="1089" b="0" i="0" u="none" strike="noStrike" kern="0" cap="none" spc="0" normalizeH="0" baseline="0" noProof="0">
                <a:ln>
                  <a:noFill/>
                </a:ln>
                <a:solidFill>
                  <a:prstClr val="black"/>
                </a:solidFill>
                <a:effectLst/>
                <a:uLnTx/>
                <a:uFillTx/>
                <a:latin typeface="Nadianne" panose="03020902050305070206" pitchFamily="66" charset="0"/>
                <a:ea typeface="+mn-ea"/>
                <a:cs typeface="+mn-cs"/>
              </a:rPr>
              <a:t>  Damian Entwistle</a:t>
            </a:r>
          </a:p>
        </p:txBody>
      </p:sp>
    </p:spTree>
    <p:extLst>
      <p:ext uri="{BB962C8B-B14F-4D97-AF65-F5344CB8AC3E}">
        <p14:creationId xmlns:p14="http://schemas.microsoft.com/office/powerpoint/2010/main" val="2411270393"/>
      </p:ext>
    </p:extLst>
  </p:cSld>
  <p:clrMapOvr>
    <a:masterClrMapping/>
  </p:clrMapOvr>
  <mc:AlternateContent xmlns:mc="http://schemas.openxmlformats.org/markup-compatibility/2006" xmlns:p14="http://schemas.microsoft.com/office/powerpoint/2010/main">
    <mc:Choice Requires="p14">
      <p:transition spd="slow" p14:dur="2500" advClick="0" advTm="5000">
        <p:wedge/>
      </p:transition>
    </mc:Choice>
    <mc:Fallback xmlns="">
      <p:transition spd="slow" advClick="0" advTm="5000">
        <p:wedg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Foto">
            <a:extLst>
              <a:ext uri="{FF2B5EF4-FFF2-40B4-BE49-F238E27FC236}">
                <a16:creationId xmlns:a16="http://schemas.microsoft.com/office/drawing/2014/main" id="{B099F8E1-F9CD-46DF-82ED-DD9B86754C22}"/>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 y="0"/>
            <a:ext cx="15235480" cy="8569958"/>
          </a:xfrm>
          <a:prstGeom prst="rect">
            <a:avLst/>
          </a:prstGeom>
        </p:spPr>
      </p:pic>
      <p:pic>
        <p:nvPicPr>
          <p:cNvPr id="7" name="Rám">
            <a:extLst>
              <a:ext uri="{FF2B5EF4-FFF2-40B4-BE49-F238E27FC236}">
                <a16:creationId xmlns:a16="http://schemas.microsoft.com/office/drawing/2014/main" id="{36AAD458-F908-20F0-6FD4-08655216330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
        <p:nvSpPr>
          <p:cNvPr id="6" name="Damian">
            <a:extLst>
              <a:ext uri="{FF2B5EF4-FFF2-40B4-BE49-F238E27FC236}">
                <a16:creationId xmlns:a16="http://schemas.microsoft.com/office/drawing/2014/main" id="{6B9E95B8-2548-1947-79C9-FABFF9FBE7A5}"/>
              </a:ext>
            </a:extLst>
          </p:cNvPr>
          <p:cNvSpPr/>
          <p:nvPr/>
        </p:nvSpPr>
        <p:spPr>
          <a:xfrm>
            <a:off x="6431904" y="7848000"/>
            <a:ext cx="2371676" cy="238036"/>
          </a:xfrm>
          <a:prstGeom prst="octagon">
            <a:avLst/>
          </a:prstGeom>
          <a:gradFill flip="none" rotWithShape="1">
            <a:gsLst>
              <a:gs pos="90000">
                <a:srgbClr val="A5A5A5">
                  <a:lumMod val="67000"/>
                </a:srgbClr>
              </a:gs>
              <a:gs pos="60000">
                <a:srgbClr val="A5A5A5">
                  <a:lumMod val="97000"/>
                  <a:lumOff val="3000"/>
                </a:srgbClr>
              </a:gs>
              <a:gs pos="0">
                <a:srgbClr val="A5A5A5">
                  <a:lumMod val="60000"/>
                  <a:lumOff val="40000"/>
                </a:srgbClr>
              </a:gs>
            </a:gsLst>
            <a:path path="circle">
              <a:fillToRect l="50000" t="50000" r="50000" b="50000"/>
            </a:path>
            <a:tileRect/>
          </a:gradFill>
          <a:ln w="12700" cap="flat" cmpd="sng" algn="ctr">
            <a:solidFill>
              <a:sysClr val="windowText" lastClr="000000"/>
            </a:solidFill>
            <a:prstDash val="solid"/>
            <a:miter lim="800000"/>
          </a:ln>
          <a:effectLst/>
        </p:spPr>
        <p:txBody>
          <a:bodyPr rot="0" spcFirstLastPara="0" vertOverflow="overflow" horzOverflow="overflow" vert="horz" wrap="square" lIns="0" tIns="0" rIns="0" bIns="0" numCol="1" spcCol="0" rtlCol="0" fromWordArt="0" anchor="ctr" anchorCtr="0" forceAA="0" compatLnSpc="1">
            <a:prstTxWarp prst="textNoShape">
              <a:avLst/>
            </a:prstTxWarp>
            <a:spAutoFit/>
          </a:bodyPr>
          <a:lstStyle/>
          <a:p>
            <a:pPr marL="0" marR="0" lvl="0" indent="0" algn="ctr" defTabSz="400370" eaLnBrk="0" fontAlgn="base" latinLnBrk="0" hangingPunct="0">
              <a:lnSpc>
                <a:spcPct val="100000"/>
              </a:lnSpc>
              <a:spcBef>
                <a:spcPct val="0"/>
              </a:spcBef>
              <a:spcAft>
                <a:spcPct val="0"/>
              </a:spcAft>
              <a:buClrTx/>
              <a:buSzTx/>
              <a:buFontTx/>
              <a:buNone/>
              <a:tabLst/>
              <a:defRPr/>
            </a:pPr>
            <a:r>
              <a:rPr kumimoji="0" lang="sk-SK" sz="1089" b="0" i="0" u="none" strike="noStrike" kern="0" cap="none" spc="0" normalizeH="0" baseline="0" noProof="0">
                <a:ln>
                  <a:noFill/>
                </a:ln>
                <a:solidFill>
                  <a:prstClr val="black"/>
                </a:solidFill>
                <a:effectLst/>
                <a:uLnTx/>
                <a:uFillTx/>
                <a:latin typeface="Nadianne" panose="03020902050305070206" pitchFamily="66" charset="0"/>
                <a:ea typeface="+mn-ea"/>
                <a:cs typeface="+mn-cs"/>
              </a:rPr>
              <a:t>Photo </a:t>
            </a:r>
            <a:r>
              <a:rPr kumimoji="0" lang="sk-SK" sz="1100" b="1" i="1" u="none" strike="noStrike" kern="0" cap="none" spc="0" normalizeH="0" baseline="0" noProof="0">
                <a:ln>
                  <a:noFill/>
                </a:ln>
                <a:solidFill>
                  <a:prstClr val="black"/>
                </a:solidFill>
                <a:effectLst/>
                <a:uLnTx/>
                <a:uFillTx/>
                <a:latin typeface="Arial" panose="020B0604020202020204" pitchFamily="34" charset="0"/>
                <a:ea typeface="+mn-ea"/>
                <a:cs typeface="+mn-cs"/>
              </a:rPr>
              <a:t>©</a:t>
            </a:r>
            <a:r>
              <a:rPr kumimoji="0" lang="sk-SK" sz="1089" b="0" i="0" u="none" strike="noStrike" kern="0" cap="none" spc="0" normalizeH="0" baseline="0" noProof="0">
                <a:ln>
                  <a:noFill/>
                </a:ln>
                <a:solidFill>
                  <a:prstClr val="black"/>
                </a:solidFill>
                <a:effectLst/>
                <a:uLnTx/>
                <a:uFillTx/>
                <a:latin typeface="Nadianne" panose="03020902050305070206" pitchFamily="66" charset="0"/>
                <a:ea typeface="+mn-ea"/>
                <a:cs typeface="+mn-cs"/>
              </a:rPr>
              <a:t>  Damian Entwistle</a:t>
            </a:r>
          </a:p>
        </p:txBody>
      </p:sp>
    </p:spTree>
    <p:extLst>
      <p:ext uri="{BB962C8B-B14F-4D97-AF65-F5344CB8AC3E}">
        <p14:creationId xmlns:p14="http://schemas.microsoft.com/office/powerpoint/2010/main" val="781130624"/>
      </p:ext>
    </p:extLst>
  </p:cSld>
  <p:clrMapOvr>
    <a:masterClrMapping/>
  </p:clrMapOvr>
  <mc:AlternateContent xmlns:mc="http://schemas.openxmlformats.org/markup-compatibility/2006" xmlns:p14="http://schemas.microsoft.com/office/powerpoint/2010/main">
    <mc:Choice Requires="p14">
      <p:transition spd="slow" p14:dur="2500" advClick="0" advTm="5000">
        <p:wedge/>
      </p:transition>
    </mc:Choice>
    <mc:Fallback xmlns="">
      <p:transition spd="slow" advClick="0" advTm="5000">
        <p:wedge/>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Foto">
            <a:extLst>
              <a:ext uri="{FF2B5EF4-FFF2-40B4-BE49-F238E27FC236}">
                <a16:creationId xmlns:a16="http://schemas.microsoft.com/office/drawing/2014/main" id="{B099F8E1-F9CD-46DF-82ED-DD9B86754C22}"/>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 y="0"/>
            <a:ext cx="15235480" cy="8569958"/>
          </a:xfrm>
          <a:prstGeom prst="rect">
            <a:avLst/>
          </a:prstGeom>
        </p:spPr>
      </p:pic>
      <p:pic>
        <p:nvPicPr>
          <p:cNvPr id="7" name="Rám">
            <a:extLst>
              <a:ext uri="{FF2B5EF4-FFF2-40B4-BE49-F238E27FC236}">
                <a16:creationId xmlns:a16="http://schemas.microsoft.com/office/drawing/2014/main" id="{36AAD458-F908-20F0-6FD4-08655216330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
        <p:nvSpPr>
          <p:cNvPr id="6" name="Damian">
            <a:extLst>
              <a:ext uri="{FF2B5EF4-FFF2-40B4-BE49-F238E27FC236}">
                <a16:creationId xmlns:a16="http://schemas.microsoft.com/office/drawing/2014/main" id="{6B9E95B8-2548-1947-79C9-FABFF9FBE7A5}"/>
              </a:ext>
            </a:extLst>
          </p:cNvPr>
          <p:cNvSpPr/>
          <p:nvPr/>
        </p:nvSpPr>
        <p:spPr>
          <a:xfrm>
            <a:off x="6431904" y="7848000"/>
            <a:ext cx="2371676" cy="238036"/>
          </a:xfrm>
          <a:prstGeom prst="octagon">
            <a:avLst/>
          </a:prstGeom>
          <a:gradFill flip="none" rotWithShape="1">
            <a:gsLst>
              <a:gs pos="90000">
                <a:srgbClr val="A5A5A5">
                  <a:lumMod val="67000"/>
                </a:srgbClr>
              </a:gs>
              <a:gs pos="60000">
                <a:srgbClr val="A5A5A5">
                  <a:lumMod val="97000"/>
                  <a:lumOff val="3000"/>
                </a:srgbClr>
              </a:gs>
              <a:gs pos="0">
                <a:srgbClr val="A5A5A5">
                  <a:lumMod val="60000"/>
                  <a:lumOff val="40000"/>
                </a:srgbClr>
              </a:gs>
            </a:gsLst>
            <a:path path="circle">
              <a:fillToRect l="50000" t="50000" r="50000" b="50000"/>
            </a:path>
            <a:tileRect/>
          </a:gradFill>
          <a:ln w="12700" cap="flat" cmpd="sng" algn="ctr">
            <a:solidFill>
              <a:sysClr val="windowText" lastClr="000000"/>
            </a:solidFill>
            <a:prstDash val="solid"/>
            <a:miter lim="800000"/>
          </a:ln>
          <a:effectLst/>
        </p:spPr>
        <p:txBody>
          <a:bodyPr rot="0" spcFirstLastPara="0" vertOverflow="overflow" horzOverflow="overflow" vert="horz" wrap="square" lIns="0" tIns="0" rIns="0" bIns="0" numCol="1" spcCol="0" rtlCol="0" fromWordArt="0" anchor="ctr" anchorCtr="0" forceAA="0" compatLnSpc="1">
            <a:prstTxWarp prst="textNoShape">
              <a:avLst/>
            </a:prstTxWarp>
            <a:spAutoFit/>
          </a:bodyPr>
          <a:lstStyle/>
          <a:p>
            <a:pPr marL="0" marR="0" lvl="0" indent="0" algn="ctr" defTabSz="400370" eaLnBrk="0" fontAlgn="base" latinLnBrk="0" hangingPunct="0">
              <a:lnSpc>
                <a:spcPct val="100000"/>
              </a:lnSpc>
              <a:spcBef>
                <a:spcPct val="0"/>
              </a:spcBef>
              <a:spcAft>
                <a:spcPct val="0"/>
              </a:spcAft>
              <a:buClrTx/>
              <a:buSzTx/>
              <a:buFontTx/>
              <a:buNone/>
              <a:tabLst/>
              <a:defRPr/>
            </a:pPr>
            <a:r>
              <a:rPr kumimoji="0" lang="sk-SK" sz="1089" b="0" i="0" u="none" strike="noStrike" kern="0" cap="none" spc="0" normalizeH="0" baseline="0" noProof="0">
                <a:ln>
                  <a:noFill/>
                </a:ln>
                <a:solidFill>
                  <a:prstClr val="black"/>
                </a:solidFill>
                <a:effectLst/>
                <a:uLnTx/>
                <a:uFillTx/>
                <a:latin typeface="Nadianne" panose="03020902050305070206" pitchFamily="66" charset="0"/>
                <a:ea typeface="+mn-ea"/>
                <a:cs typeface="+mn-cs"/>
              </a:rPr>
              <a:t>Photo </a:t>
            </a:r>
            <a:r>
              <a:rPr kumimoji="0" lang="sk-SK" sz="1100" b="1" i="1" u="none" strike="noStrike" kern="0" cap="none" spc="0" normalizeH="0" baseline="0" noProof="0">
                <a:ln>
                  <a:noFill/>
                </a:ln>
                <a:solidFill>
                  <a:prstClr val="black"/>
                </a:solidFill>
                <a:effectLst/>
                <a:uLnTx/>
                <a:uFillTx/>
                <a:latin typeface="Arial" panose="020B0604020202020204" pitchFamily="34" charset="0"/>
                <a:ea typeface="+mn-ea"/>
                <a:cs typeface="+mn-cs"/>
              </a:rPr>
              <a:t>©</a:t>
            </a:r>
            <a:r>
              <a:rPr kumimoji="0" lang="sk-SK" sz="1089" b="0" i="0" u="none" strike="noStrike" kern="0" cap="none" spc="0" normalizeH="0" baseline="0" noProof="0">
                <a:ln>
                  <a:noFill/>
                </a:ln>
                <a:solidFill>
                  <a:prstClr val="black"/>
                </a:solidFill>
                <a:effectLst/>
                <a:uLnTx/>
                <a:uFillTx/>
                <a:latin typeface="Nadianne" panose="03020902050305070206" pitchFamily="66" charset="0"/>
                <a:ea typeface="+mn-ea"/>
                <a:cs typeface="+mn-cs"/>
              </a:rPr>
              <a:t>  Damian Entwistle</a:t>
            </a:r>
          </a:p>
        </p:txBody>
      </p:sp>
    </p:spTree>
    <p:extLst>
      <p:ext uri="{BB962C8B-B14F-4D97-AF65-F5344CB8AC3E}">
        <p14:creationId xmlns:p14="http://schemas.microsoft.com/office/powerpoint/2010/main" val="208274500"/>
      </p:ext>
    </p:extLst>
  </p:cSld>
  <p:clrMapOvr>
    <a:masterClrMapping/>
  </p:clrMapOvr>
  <mc:AlternateContent xmlns:mc="http://schemas.openxmlformats.org/markup-compatibility/2006" xmlns:p14="http://schemas.microsoft.com/office/powerpoint/2010/main">
    <mc:Choice Requires="p14">
      <p:transition spd="slow" p14:dur="2500" advClick="0" advTm="5000">
        <p:wedge/>
      </p:transition>
    </mc:Choice>
    <mc:Fallback xmlns="">
      <p:transition spd="slow" advClick="0" advTm="5000">
        <p:wedge/>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Foto">
            <a:extLst>
              <a:ext uri="{FF2B5EF4-FFF2-40B4-BE49-F238E27FC236}">
                <a16:creationId xmlns:a16="http://schemas.microsoft.com/office/drawing/2014/main" id="{B099F8E1-F9CD-46DF-82ED-DD9B86754C22}"/>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 y="0"/>
            <a:ext cx="15235480" cy="8569958"/>
          </a:xfrm>
          <a:prstGeom prst="rect">
            <a:avLst/>
          </a:prstGeom>
        </p:spPr>
      </p:pic>
      <p:pic>
        <p:nvPicPr>
          <p:cNvPr id="7" name="Rám">
            <a:extLst>
              <a:ext uri="{FF2B5EF4-FFF2-40B4-BE49-F238E27FC236}">
                <a16:creationId xmlns:a16="http://schemas.microsoft.com/office/drawing/2014/main" id="{36AAD458-F908-20F0-6FD4-08655216330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
        <p:nvSpPr>
          <p:cNvPr id="6" name="Damian">
            <a:extLst>
              <a:ext uri="{FF2B5EF4-FFF2-40B4-BE49-F238E27FC236}">
                <a16:creationId xmlns:a16="http://schemas.microsoft.com/office/drawing/2014/main" id="{6B9E95B8-2548-1947-79C9-FABFF9FBE7A5}"/>
              </a:ext>
            </a:extLst>
          </p:cNvPr>
          <p:cNvSpPr/>
          <p:nvPr/>
        </p:nvSpPr>
        <p:spPr>
          <a:xfrm>
            <a:off x="6431904" y="7848000"/>
            <a:ext cx="2371676" cy="238036"/>
          </a:xfrm>
          <a:prstGeom prst="octagon">
            <a:avLst/>
          </a:prstGeom>
          <a:gradFill flip="none" rotWithShape="1">
            <a:gsLst>
              <a:gs pos="90000">
                <a:srgbClr val="A5A5A5">
                  <a:lumMod val="67000"/>
                </a:srgbClr>
              </a:gs>
              <a:gs pos="60000">
                <a:srgbClr val="A5A5A5">
                  <a:lumMod val="97000"/>
                  <a:lumOff val="3000"/>
                </a:srgbClr>
              </a:gs>
              <a:gs pos="0">
                <a:srgbClr val="A5A5A5">
                  <a:lumMod val="60000"/>
                  <a:lumOff val="40000"/>
                </a:srgbClr>
              </a:gs>
            </a:gsLst>
            <a:path path="circle">
              <a:fillToRect l="50000" t="50000" r="50000" b="50000"/>
            </a:path>
            <a:tileRect/>
          </a:gradFill>
          <a:ln w="12700" cap="flat" cmpd="sng" algn="ctr">
            <a:solidFill>
              <a:sysClr val="windowText" lastClr="000000"/>
            </a:solidFill>
            <a:prstDash val="solid"/>
            <a:miter lim="800000"/>
          </a:ln>
          <a:effectLst/>
        </p:spPr>
        <p:txBody>
          <a:bodyPr rot="0" spcFirstLastPara="0" vertOverflow="overflow" horzOverflow="overflow" vert="horz" wrap="square" lIns="0" tIns="0" rIns="0" bIns="0" numCol="1" spcCol="0" rtlCol="0" fromWordArt="0" anchor="ctr" anchorCtr="0" forceAA="0" compatLnSpc="1">
            <a:prstTxWarp prst="textNoShape">
              <a:avLst/>
            </a:prstTxWarp>
            <a:spAutoFit/>
          </a:bodyPr>
          <a:lstStyle/>
          <a:p>
            <a:pPr marL="0" marR="0" lvl="0" indent="0" algn="ctr" defTabSz="400370" eaLnBrk="0" fontAlgn="base" latinLnBrk="0" hangingPunct="0">
              <a:lnSpc>
                <a:spcPct val="100000"/>
              </a:lnSpc>
              <a:spcBef>
                <a:spcPct val="0"/>
              </a:spcBef>
              <a:spcAft>
                <a:spcPct val="0"/>
              </a:spcAft>
              <a:buClrTx/>
              <a:buSzTx/>
              <a:buFontTx/>
              <a:buNone/>
              <a:tabLst/>
              <a:defRPr/>
            </a:pPr>
            <a:r>
              <a:rPr kumimoji="0" lang="sk-SK" sz="1089" b="0" i="0" u="none" strike="noStrike" kern="0" cap="none" spc="0" normalizeH="0" baseline="0" noProof="0">
                <a:ln>
                  <a:noFill/>
                </a:ln>
                <a:solidFill>
                  <a:prstClr val="black"/>
                </a:solidFill>
                <a:effectLst/>
                <a:uLnTx/>
                <a:uFillTx/>
                <a:latin typeface="Nadianne" panose="03020902050305070206" pitchFamily="66" charset="0"/>
                <a:ea typeface="+mn-ea"/>
                <a:cs typeface="+mn-cs"/>
              </a:rPr>
              <a:t>Photo </a:t>
            </a:r>
            <a:r>
              <a:rPr kumimoji="0" lang="sk-SK" sz="1100" b="1" i="1" u="none" strike="noStrike" kern="0" cap="none" spc="0" normalizeH="0" baseline="0" noProof="0">
                <a:ln>
                  <a:noFill/>
                </a:ln>
                <a:solidFill>
                  <a:prstClr val="black"/>
                </a:solidFill>
                <a:effectLst/>
                <a:uLnTx/>
                <a:uFillTx/>
                <a:latin typeface="Arial" panose="020B0604020202020204" pitchFamily="34" charset="0"/>
                <a:ea typeface="+mn-ea"/>
                <a:cs typeface="+mn-cs"/>
              </a:rPr>
              <a:t>©</a:t>
            </a:r>
            <a:r>
              <a:rPr kumimoji="0" lang="sk-SK" sz="1089" b="0" i="0" u="none" strike="noStrike" kern="0" cap="none" spc="0" normalizeH="0" baseline="0" noProof="0">
                <a:ln>
                  <a:noFill/>
                </a:ln>
                <a:solidFill>
                  <a:prstClr val="black"/>
                </a:solidFill>
                <a:effectLst/>
                <a:uLnTx/>
                <a:uFillTx/>
                <a:latin typeface="Nadianne" panose="03020902050305070206" pitchFamily="66" charset="0"/>
                <a:ea typeface="+mn-ea"/>
                <a:cs typeface="+mn-cs"/>
              </a:rPr>
              <a:t>  Damian Entwistle</a:t>
            </a:r>
          </a:p>
        </p:txBody>
      </p:sp>
    </p:spTree>
    <p:extLst>
      <p:ext uri="{BB962C8B-B14F-4D97-AF65-F5344CB8AC3E}">
        <p14:creationId xmlns:p14="http://schemas.microsoft.com/office/powerpoint/2010/main" val="3610388271"/>
      </p:ext>
    </p:extLst>
  </p:cSld>
  <p:clrMapOvr>
    <a:masterClrMapping/>
  </p:clrMapOvr>
  <mc:AlternateContent xmlns:mc="http://schemas.openxmlformats.org/markup-compatibility/2006" xmlns:p14="http://schemas.microsoft.com/office/powerpoint/2010/main">
    <mc:Choice Requires="p14">
      <p:transition spd="slow" p14:dur="2500" advClick="0" advTm="5000">
        <p:wedge/>
      </p:transition>
    </mc:Choice>
    <mc:Fallback xmlns="">
      <p:transition spd="slow" advClick="0" advTm="5000">
        <p:wedge/>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Foto">
            <a:extLst>
              <a:ext uri="{FF2B5EF4-FFF2-40B4-BE49-F238E27FC236}">
                <a16:creationId xmlns:a16="http://schemas.microsoft.com/office/drawing/2014/main" id="{B099F8E1-F9CD-46DF-82ED-DD9B86754C22}"/>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 y="0"/>
            <a:ext cx="15235480" cy="8569958"/>
          </a:xfrm>
          <a:prstGeom prst="rect">
            <a:avLst/>
          </a:prstGeom>
        </p:spPr>
      </p:pic>
      <p:pic>
        <p:nvPicPr>
          <p:cNvPr id="7" name="Rám">
            <a:extLst>
              <a:ext uri="{FF2B5EF4-FFF2-40B4-BE49-F238E27FC236}">
                <a16:creationId xmlns:a16="http://schemas.microsoft.com/office/drawing/2014/main" id="{36AAD458-F908-20F0-6FD4-08655216330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
        <p:nvSpPr>
          <p:cNvPr id="6" name="Damian">
            <a:extLst>
              <a:ext uri="{FF2B5EF4-FFF2-40B4-BE49-F238E27FC236}">
                <a16:creationId xmlns:a16="http://schemas.microsoft.com/office/drawing/2014/main" id="{6B9E95B8-2548-1947-79C9-FABFF9FBE7A5}"/>
              </a:ext>
            </a:extLst>
          </p:cNvPr>
          <p:cNvSpPr/>
          <p:nvPr/>
        </p:nvSpPr>
        <p:spPr>
          <a:xfrm>
            <a:off x="6431904" y="7848000"/>
            <a:ext cx="2371676" cy="238036"/>
          </a:xfrm>
          <a:prstGeom prst="octagon">
            <a:avLst/>
          </a:prstGeom>
          <a:gradFill flip="none" rotWithShape="1">
            <a:gsLst>
              <a:gs pos="90000">
                <a:srgbClr val="A5A5A5">
                  <a:lumMod val="67000"/>
                </a:srgbClr>
              </a:gs>
              <a:gs pos="60000">
                <a:srgbClr val="A5A5A5">
                  <a:lumMod val="97000"/>
                  <a:lumOff val="3000"/>
                </a:srgbClr>
              </a:gs>
              <a:gs pos="0">
                <a:srgbClr val="A5A5A5">
                  <a:lumMod val="60000"/>
                  <a:lumOff val="40000"/>
                </a:srgbClr>
              </a:gs>
            </a:gsLst>
            <a:path path="circle">
              <a:fillToRect l="50000" t="50000" r="50000" b="50000"/>
            </a:path>
            <a:tileRect/>
          </a:gradFill>
          <a:ln w="12700" cap="flat" cmpd="sng" algn="ctr">
            <a:solidFill>
              <a:sysClr val="windowText" lastClr="000000"/>
            </a:solidFill>
            <a:prstDash val="solid"/>
            <a:miter lim="800000"/>
          </a:ln>
          <a:effectLst/>
        </p:spPr>
        <p:txBody>
          <a:bodyPr rot="0" spcFirstLastPara="0" vertOverflow="overflow" horzOverflow="overflow" vert="horz" wrap="square" lIns="0" tIns="0" rIns="0" bIns="0" numCol="1" spcCol="0" rtlCol="0" fromWordArt="0" anchor="ctr" anchorCtr="0" forceAA="0" compatLnSpc="1">
            <a:prstTxWarp prst="textNoShape">
              <a:avLst/>
            </a:prstTxWarp>
            <a:spAutoFit/>
          </a:bodyPr>
          <a:lstStyle/>
          <a:p>
            <a:pPr marL="0" marR="0" lvl="0" indent="0" algn="ctr" defTabSz="400370" eaLnBrk="0" fontAlgn="base" latinLnBrk="0" hangingPunct="0">
              <a:lnSpc>
                <a:spcPct val="100000"/>
              </a:lnSpc>
              <a:spcBef>
                <a:spcPct val="0"/>
              </a:spcBef>
              <a:spcAft>
                <a:spcPct val="0"/>
              </a:spcAft>
              <a:buClrTx/>
              <a:buSzTx/>
              <a:buFontTx/>
              <a:buNone/>
              <a:tabLst/>
              <a:defRPr/>
            </a:pPr>
            <a:r>
              <a:rPr kumimoji="0" lang="sk-SK" sz="1089" b="0" i="0" u="none" strike="noStrike" kern="0" cap="none" spc="0" normalizeH="0" baseline="0" noProof="0">
                <a:ln>
                  <a:noFill/>
                </a:ln>
                <a:solidFill>
                  <a:prstClr val="black"/>
                </a:solidFill>
                <a:effectLst/>
                <a:uLnTx/>
                <a:uFillTx/>
                <a:latin typeface="Nadianne" panose="03020902050305070206" pitchFamily="66" charset="0"/>
                <a:ea typeface="+mn-ea"/>
                <a:cs typeface="+mn-cs"/>
              </a:rPr>
              <a:t>Photo </a:t>
            </a:r>
            <a:r>
              <a:rPr kumimoji="0" lang="sk-SK" sz="1100" b="1" i="1" u="none" strike="noStrike" kern="0" cap="none" spc="0" normalizeH="0" baseline="0" noProof="0">
                <a:ln>
                  <a:noFill/>
                </a:ln>
                <a:solidFill>
                  <a:prstClr val="black"/>
                </a:solidFill>
                <a:effectLst/>
                <a:uLnTx/>
                <a:uFillTx/>
                <a:latin typeface="Arial" panose="020B0604020202020204" pitchFamily="34" charset="0"/>
                <a:ea typeface="+mn-ea"/>
                <a:cs typeface="+mn-cs"/>
              </a:rPr>
              <a:t>©</a:t>
            </a:r>
            <a:r>
              <a:rPr kumimoji="0" lang="sk-SK" sz="1089" b="0" i="0" u="none" strike="noStrike" kern="0" cap="none" spc="0" normalizeH="0" baseline="0" noProof="0">
                <a:ln>
                  <a:noFill/>
                </a:ln>
                <a:solidFill>
                  <a:prstClr val="black"/>
                </a:solidFill>
                <a:effectLst/>
                <a:uLnTx/>
                <a:uFillTx/>
                <a:latin typeface="Nadianne" panose="03020902050305070206" pitchFamily="66" charset="0"/>
                <a:ea typeface="+mn-ea"/>
                <a:cs typeface="+mn-cs"/>
              </a:rPr>
              <a:t>  Damian Entwistle</a:t>
            </a:r>
          </a:p>
        </p:txBody>
      </p:sp>
    </p:spTree>
    <p:extLst>
      <p:ext uri="{BB962C8B-B14F-4D97-AF65-F5344CB8AC3E}">
        <p14:creationId xmlns:p14="http://schemas.microsoft.com/office/powerpoint/2010/main" val="653312874"/>
      </p:ext>
    </p:extLst>
  </p:cSld>
  <p:clrMapOvr>
    <a:masterClrMapping/>
  </p:clrMapOvr>
  <mc:AlternateContent xmlns:mc="http://schemas.openxmlformats.org/markup-compatibility/2006" xmlns:p14="http://schemas.microsoft.com/office/powerpoint/2010/main">
    <mc:Choice Requires="p14">
      <p:transition spd="slow" p14:dur="2500" advClick="0" advTm="5000">
        <p:wedge/>
      </p:transition>
    </mc:Choice>
    <mc:Fallback xmlns="">
      <p:transition spd="slow" advClick="0" advTm="5000">
        <p:wedge/>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Foto">
            <a:extLst>
              <a:ext uri="{FF2B5EF4-FFF2-40B4-BE49-F238E27FC236}">
                <a16:creationId xmlns:a16="http://schemas.microsoft.com/office/drawing/2014/main" id="{B099F8E1-F9CD-46DF-82ED-DD9B86754C22}"/>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 y="0"/>
            <a:ext cx="15235480" cy="8569958"/>
          </a:xfrm>
          <a:prstGeom prst="rect">
            <a:avLst/>
          </a:prstGeom>
        </p:spPr>
      </p:pic>
      <p:pic>
        <p:nvPicPr>
          <p:cNvPr id="7" name="Rám">
            <a:extLst>
              <a:ext uri="{FF2B5EF4-FFF2-40B4-BE49-F238E27FC236}">
                <a16:creationId xmlns:a16="http://schemas.microsoft.com/office/drawing/2014/main" id="{36AAD458-F908-20F0-6FD4-08655216330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
        <p:nvSpPr>
          <p:cNvPr id="6" name="Damian">
            <a:extLst>
              <a:ext uri="{FF2B5EF4-FFF2-40B4-BE49-F238E27FC236}">
                <a16:creationId xmlns:a16="http://schemas.microsoft.com/office/drawing/2014/main" id="{6B9E95B8-2548-1947-79C9-FABFF9FBE7A5}"/>
              </a:ext>
            </a:extLst>
          </p:cNvPr>
          <p:cNvSpPr/>
          <p:nvPr/>
        </p:nvSpPr>
        <p:spPr>
          <a:xfrm>
            <a:off x="6431904" y="7848000"/>
            <a:ext cx="2371676" cy="238036"/>
          </a:xfrm>
          <a:prstGeom prst="octagon">
            <a:avLst/>
          </a:prstGeom>
          <a:gradFill flip="none" rotWithShape="1">
            <a:gsLst>
              <a:gs pos="90000">
                <a:srgbClr val="A5A5A5">
                  <a:lumMod val="67000"/>
                </a:srgbClr>
              </a:gs>
              <a:gs pos="60000">
                <a:srgbClr val="A5A5A5">
                  <a:lumMod val="97000"/>
                  <a:lumOff val="3000"/>
                </a:srgbClr>
              </a:gs>
              <a:gs pos="0">
                <a:srgbClr val="A5A5A5">
                  <a:lumMod val="60000"/>
                  <a:lumOff val="40000"/>
                </a:srgbClr>
              </a:gs>
            </a:gsLst>
            <a:path path="circle">
              <a:fillToRect l="50000" t="50000" r="50000" b="50000"/>
            </a:path>
            <a:tileRect/>
          </a:gradFill>
          <a:ln w="12700" cap="flat" cmpd="sng" algn="ctr">
            <a:solidFill>
              <a:sysClr val="windowText" lastClr="000000"/>
            </a:solidFill>
            <a:prstDash val="solid"/>
            <a:miter lim="800000"/>
          </a:ln>
          <a:effectLst/>
        </p:spPr>
        <p:txBody>
          <a:bodyPr rot="0" spcFirstLastPara="0" vertOverflow="overflow" horzOverflow="overflow" vert="horz" wrap="square" lIns="0" tIns="0" rIns="0" bIns="0" numCol="1" spcCol="0" rtlCol="0" fromWordArt="0" anchor="ctr" anchorCtr="0" forceAA="0" compatLnSpc="1">
            <a:prstTxWarp prst="textNoShape">
              <a:avLst/>
            </a:prstTxWarp>
            <a:spAutoFit/>
          </a:bodyPr>
          <a:lstStyle/>
          <a:p>
            <a:pPr marL="0" marR="0" lvl="0" indent="0" algn="ctr" defTabSz="400370" eaLnBrk="0" fontAlgn="base" latinLnBrk="0" hangingPunct="0">
              <a:lnSpc>
                <a:spcPct val="100000"/>
              </a:lnSpc>
              <a:spcBef>
                <a:spcPct val="0"/>
              </a:spcBef>
              <a:spcAft>
                <a:spcPct val="0"/>
              </a:spcAft>
              <a:buClrTx/>
              <a:buSzTx/>
              <a:buFontTx/>
              <a:buNone/>
              <a:tabLst/>
              <a:defRPr/>
            </a:pPr>
            <a:r>
              <a:rPr kumimoji="0" lang="sk-SK" sz="1089" b="0" i="0" u="none" strike="noStrike" kern="0" cap="none" spc="0" normalizeH="0" baseline="0" noProof="0">
                <a:ln>
                  <a:noFill/>
                </a:ln>
                <a:solidFill>
                  <a:prstClr val="black"/>
                </a:solidFill>
                <a:effectLst/>
                <a:uLnTx/>
                <a:uFillTx/>
                <a:latin typeface="Nadianne" panose="03020902050305070206" pitchFamily="66" charset="0"/>
                <a:ea typeface="+mn-ea"/>
                <a:cs typeface="+mn-cs"/>
              </a:rPr>
              <a:t>Photo </a:t>
            </a:r>
            <a:r>
              <a:rPr kumimoji="0" lang="sk-SK" sz="1100" b="1" i="1" u="none" strike="noStrike" kern="0" cap="none" spc="0" normalizeH="0" baseline="0" noProof="0">
                <a:ln>
                  <a:noFill/>
                </a:ln>
                <a:solidFill>
                  <a:prstClr val="black"/>
                </a:solidFill>
                <a:effectLst/>
                <a:uLnTx/>
                <a:uFillTx/>
                <a:latin typeface="Arial" panose="020B0604020202020204" pitchFamily="34" charset="0"/>
                <a:ea typeface="+mn-ea"/>
                <a:cs typeface="+mn-cs"/>
              </a:rPr>
              <a:t>©</a:t>
            </a:r>
            <a:r>
              <a:rPr kumimoji="0" lang="sk-SK" sz="1089" b="0" i="0" u="none" strike="noStrike" kern="0" cap="none" spc="0" normalizeH="0" baseline="0" noProof="0">
                <a:ln>
                  <a:noFill/>
                </a:ln>
                <a:solidFill>
                  <a:prstClr val="black"/>
                </a:solidFill>
                <a:effectLst/>
                <a:uLnTx/>
                <a:uFillTx/>
                <a:latin typeface="Nadianne" panose="03020902050305070206" pitchFamily="66" charset="0"/>
                <a:ea typeface="+mn-ea"/>
                <a:cs typeface="+mn-cs"/>
              </a:rPr>
              <a:t>  Damian Entwistle</a:t>
            </a:r>
          </a:p>
        </p:txBody>
      </p:sp>
    </p:spTree>
    <p:extLst>
      <p:ext uri="{BB962C8B-B14F-4D97-AF65-F5344CB8AC3E}">
        <p14:creationId xmlns:p14="http://schemas.microsoft.com/office/powerpoint/2010/main" val="2047511942"/>
      </p:ext>
    </p:extLst>
  </p:cSld>
  <p:clrMapOvr>
    <a:masterClrMapping/>
  </p:clrMapOvr>
  <mc:AlternateContent xmlns:mc="http://schemas.openxmlformats.org/markup-compatibility/2006" xmlns:p14="http://schemas.microsoft.com/office/powerpoint/2010/main">
    <mc:Choice Requires="p14">
      <p:transition spd="slow" p14:dur="2500" advClick="0" advTm="5000">
        <p:wedge/>
      </p:transition>
    </mc:Choice>
    <mc:Fallback xmlns="">
      <p:transition spd="slow" advClick="0" advTm="5000">
        <p:wedge/>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Foto">
            <a:extLst>
              <a:ext uri="{FF2B5EF4-FFF2-40B4-BE49-F238E27FC236}">
                <a16:creationId xmlns:a16="http://schemas.microsoft.com/office/drawing/2014/main" id="{B099F8E1-F9CD-46DF-82ED-DD9B86754C22}"/>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 y="0"/>
            <a:ext cx="15235480" cy="8569958"/>
          </a:xfrm>
          <a:prstGeom prst="rect">
            <a:avLst/>
          </a:prstGeom>
        </p:spPr>
      </p:pic>
      <p:pic>
        <p:nvPicPr>
          <p:cNvPr id="7" name="Rám">
            <a:extLst>
              <a:ext uri="{FF2B5EF4-FFF2-40B4-BE49-F238E27FC236}">
                <a16:creationId xmlns:a16="http://schemas.microsoft.com/office/drawing/2014/main" id="{36AAD458-F908-20F0-6FD4-08655216330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
        <p:nvSpPr>
          <p:cNvPr id="6" name="Damian">
            <a:extLst>
              <a:ext uri="{FF2B5EF4-FFF2-40B4-BE49-F238E27FC236}">
                <a16:creationId xmlns:a16="http://schemas.microsoft.com/office/drawing/2014/main" id="{6B9E95B8-2548-1947-79C9-FABFF9FBE7A5}"/>
              </a:ext>
            </a:extLst>
          </p:cNvPr>
          <p:cNvSpPr/>
          <p:nvPr/>
        </p:nvSpPr>
        <p:spPr>
          <a:xfrm>
            <a:off x="6431904" y="7848000"/>
            <a:ext cx="2371676" cy="238036"/>
          </a:xfrm>
          <a:prstGeom prst="octagon">
            <a:avLst/>
          </a:prstGeom>
          <a:gradFill flip="none" rotWithShape="1">
            <a:gsLst>
              <a:gs pos="90000">
                <a:srgbClr val="A5A5A5">
                  <a:lumMod val="67000"/>
                </a:srgbClr>
              </a:gs>
              <a:gs pos="60000">
                <a:srgbClr val="A5A5A5">
                  <a:lumMod val="97000"/>
                  <a:lumOff val="3000"/>
                </a:srgbClr>
              </a:gs>
              <a:gs pos="0">
                <a:srgbClr val="A5A5A5">
                  <a:lumMod val="60000"/>
                  <a:lumOff val="40000"/>
                </a:srgbClr>
              </a:gs>
            </a:gsLst>
            <a:path path="circle">
              <a:fillToRect l="50000" t="50000" r="50000" b="50000"/>
            </a:path>
            <a:tileRect/>
          </a:gradFill>
          <a:ln w="12700" cap="flat" cmpd="sng" algn="ctr">
            <a:solidFill>
              <a:sysClr val="windowText" lastClr="000000"/>
            </a:solidFill>
            <a:prstDash val="solid"/>
            <a:miter lim="800000"/>
          </a:ln>
          <a:effectLst/>
        </p:spPr>
        <p:txBody>
          <a:bodyPr rot="0" spcFirstLastPara="0" vertOverflow="overflow" horzOverflow="overflow" vert="horz" wrap="square" lIns="0" tIns="0" rIns="0" bIns="0" numCol="1" spcCol="0" rtlCol="0" fromWordArt="0" anchor="ctr" anchorCtr="0" forceAA="0" compatLnSpc="1">
            <a:prstTxWarp prst="textNoShape">
              <a:avLst/>
            </a:prstTxWarp>
            <a:spAutoFit/>
          </a:bodyPr>
          <a:lstStyle/>
          <a:p>
            <a:pPr marL="0" marR="0" lvl="0" indent="0" algn="ctr" defTabSz="400370" eaLnBrk="0" fontAlgn="base" latinLnBrk="0" hangingPunct="0">
              <a:lnSpc>
                <a:spcPct val="100000"/>
              </a:lnSpc>
              <a:spcBef>
                <a:spcPct val="0"/>
              </a:spcBef>
              <a:spcAft>
                <a:spcPct val="0"/>
              </a:spcAft>
              <a:buClrTx/>
              <a:buSzTx/>
              <a:buFontTx/>
              <a:buNone/>
              <a:tabLst/>
              <a:defRPr/>
            </a:pPr>
            <a:r>
              <a:rPr kumimoji="0" lang="sk-SK" sz="1089" b="0" i="0" u="none" strike="noStrike" kern="0" cap="none" spc="0" normalizeH="0" baseline="0" noProof="0">
                <a:ln>
                  <a:noFill/>
                </a:ln>
                <a:solidFill>
                  <a:prstClr val="black"/>
                </a:solidFill>
                <a:effectLst/>
                <a:uLnTx/>
                <a:uFillTx/>
                <a:latin typeface="Nadianne" panose="03020902050305070206" pitchFamily="66" charset="0"/>
                <a:ea typeface="+mn-ea"/>
                <a:cs typeface="+mn-cs"/>
              </a:rPr>
              <a:t>Photo </a:t>
            </a:r>
            <a:r>
              <a:rPr kumimoji="0" lang="sk-SK" sz="1100" b="1" i="1" u="none" strike="noStrike" kern="0" cap="none" spc="0" normalizeH="0" baseline="0" noProof="0">
                <a:ln>
                  <a:noFill/>
                </a:ln>
                <a:solidFill>
                  <a:prstClr val="black"/>
                </a:solidFill>
                <a:effectLst/>
                <a:uLnTx/>
                <a:uFillTx/>
                <a:latin typeface="Arial" panose="020B0604020202020204" pitchFamily="34" charset="0"/>
                <a:ea typeface="+mn-ea"/>
                <a:cs typeface="+mn-cs"/>
              </a:rPr>
              <a:t>©</a:t>
            </a:r>
            <a:r>
              <a:rPr kumimoji="0" lang="sk-SK" sz="1089" b="0" i="0" u="none" strike="noStrike" kern="0" cap="none" spc="0" normalizeH="0" baseline="0" noProof="0">
                <a:ln>
                  <a:noFill/>
                </a:ln>
                <a:solidFill>
                  <a:prstClr val="black"/>
                </a:solidFill>
                <a:effectLst/>
                <a:uLnTx/>
                <a:uFillTx/>
                <a:latin typeface="Nadianne" panose="03020902050305070206" pitchFamily="66" charset="0"/>
                <a:ea typeface="+mn-ea"/>
                <a:cs typeface="+mn-cs"/>
              </a:rPr>
              <a:t>  Damian Entwistle</a:t>
            </a:r>
          </a:p>
        </p:txBody>
      </p:sp>
    </p:spTree>
    <p:extLst>
      <p:ext uri="{BB962C8B-B14F-4D97-AF65-F5344CB8AC3E}">
        <p14:creationId xmlns:p14="http://schemas.microsoft.com/office/powerpoint/2010/main" val="2910045649"/>
      </p:ext>
    </p:extLst>
  </p:cSld>
  <p:clrMapOvr>
    <a:masterClrMapping/>
  </p:clrMapOvr>
  <mc:AlternateContent xmlns:mc="http://schemas.openxmlformats.org/markup-compatibility/2006" xmlns:p14="http://schemas.microsoft.com/office/powerpoint/2010/main">
    <mc:Choice Requires="p14">
      <p:transition spd="slow" p14:dur="2500" advClick="0" advTm="5000">
        <p:wedge/>
      </p:transition>
    </mc:Choice>
    <mc:Fallback xmlns="">
      <p:transition spd="slow" advClick="0" advTm="5000">
        <p:wedge/>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Foto">
            <a:extLst>
              <a:ext uri="{FF2B5EF4-FFF2-40B4-BE49-F238E27FC236}">
                <a16:creationId xmlns:a16="http://schemas.microsoft.com/office/drawing/2014/main" id="{B099F8E1-F9CD-46DF-82ED-DD9B86754C22}"/>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 y="0"/>
            <a:ext cx="15235480" cy="8569958"/>
          </a:xfrm>
          <a:prstGeom prst="rect">
            <a:avLst/>
          </a:prstGeom>
        </p:spPr>
      </p:pic>
      <p:pic>
        <p:nvPicPr>
          <p:cNvPr id="7" name="Rám">
            <a:extLst>
              <a:ext uri="{FF2B5EF4-FFF2-40B4-BE49-F238E27FC236}">
                <a16:creationId xmlns:a16="http://schemas.microsoft.com/office/drawing/2014/main" id="{36AAD458-F908-20F0-6FD4-08655216330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
        <p:nvSpPr>
          <p:cNvPr id="9" name="Dennis">
            <a:extLst>
              <a:ext uri="{FF2B5EF4-FFF2-40B4-BE49-F238E27FC236}">
                <a16:creationId xmlns:a16="http://schemas.microsoft.com/office/drawing/2014/main" id="{E90E7CEE-969E-14B7-07AE-68205D7A7BC3}"/>
              </a:ext>
            </a:extLst>
          </p:cNvPr>
          <p:cNvSpPr/>
          <p:nvPr/>
        </p:nvSpPr>
        <p:spPr>
          <a:xfrm>
            <a:off x="6573626" y="7848000"/>
            <a:ext cx="2088232" cy="238036"/>
          </a:xfrm>
          <a:prstGeom prst="octagon">
            <a:avLst/>
          </a:prstGeom>
          <a:gradFill flip="none" rotWithShape="1">
            <a:gsLst>
              <a:gs pos="90000">
                <a:srgbClr val="A5A5A5">
                  <a:lumMod val="67000"/>
                </a:srgbClr>
              </a:gs>
              <a:gs pos="60000">
                <a:srgbClr val="A5A5A5">
                  <a:lumMod val="97000"/>
                  <a:lumOff val="3000"/>
                </a:srgbClr>
              </a:gs>
              <a:gs pos="0">
                <a:srgbClr val="A5A5A5">
                  <a:lumMod val="60000"/>
                  <a:lumOff val="40000"/>
                </a:srgbClr>
              </a:gs>
            </a:gsLst>
            <a:path path="circle">
              <a:fillToRect l="50000" t="50000" r="50000" b="50000"/>
            </a:path>
            <a:tileRect/>
          </a:gradFill>
          <a:ln w="12700" cap="flat" cmpd="sng" algn="ctr">
            <a:solidFill>
              <a:sysClr val="windowText" lastClr="000000"/>
            </a:solidFill>
            <a:prstDash val="solid"/>
            <a:miter lim="800000"/>
          </a:ln>
          <a:effectLst/>
        </p:spPr>
        <p:txBody>
          <a:bodyPr rot="0" spcFirstLastPara="0" vertOverflow="overflow" horzOverflow="overflow" vert="horz" wrap="square" lIns="0" tIns="0" rIns="0" bIns="0" numCol="1" spcCol="0" rtlCol="0" fromWordArt="0" anchor="ctr" anchorCtr="0" forceAA="0" compatLnSpc="1">
            <a:prstTxWarp prst="textNoShape">
              <a:avLst/>
            </a:prstTxWarp>
            <a:spAutoFit/>
          </a:bodyPr>
          <a:lstStyle/>
          <a:p>
            <a:pPr marL="0" marR="0" lvl="0" indent="0" algn="ctr" defTabSz="400370" eaLnBrk="0" fontAlgn="base" latinLnBrk="0" hangingPunct="0">
              <a:lnSpc>
                <a:spcPct val="100000"/>
              </a:lnSpc>
              <a:spcBef>
                <a:spcPct val="0"/>
              </a:spcBef>
              <a:spcAft>
                <a:spcPct val="0"/>
              </a:spcAft>
              <a:buClrTx/>
              <a:buSzTx/>
              <a:buFontTx/>
              <a:buNone/>
              <a:tabLst/>
              <a:defRPr/>
            </a:pPr>
            <a:r>
              <a:rPr kumimoji="0" lang="sk-SK" sz="1089" b="0" i="0" u="none" strike="noStrike" kern="0" cap="none" spc="0" normalizeH="0" baseline="0" noProof="0">
                <a:ln>
                  <a:noFill/>
                </a:ln>
                <a:solidFill>
                  <a:prstClr val="black"/>
                </a:solidFill>
                <a:effectLst/>
                <a:uLnTx/>
                <a:uFillTx/>
                <a:latin typeface="Nadianne" panose="03020902050305070206" pitchFamily="66" charset="0"/>
                <a:ea typeface="+mn-ea"/>
                <a:cs typeface="+mn-cs"/>
              </a:rPr>
              <a:t>Photo </a:t>
            </a:r>
            <a:r>
              <a:rPr kumimoji="0" lang="sk-SK" sz="1100" b="1" i="1" u="none" strike="noStrike" kern="0" cap="none" spc="0" normalizeH="0" baseline="0" noProof="0">
                <a:ln>
                  <a:noFill/>
                </a:ln>
                <a:solidFill>
                  <a:prstClr val="black"/>
                </a:solidFill>
                <a:effectLst/>
                <a:uLnTx/>
                <a:uFillTx/>
                <a:latin typeface="Arial" panose="020B0604020202020204" pitchFamily="34" charset="0"/>
                <a:ea typeface="+mn-ea"/>
                <a:cs typeface="+mn-cs"/>
              </a:rPr>
              <a:t>©</a:t>
            </a:r>
            <a:r>
              <a:rPr kumimoji="0" lang="sk-SK" sz="1089" b="0" i="0" u="none" strike="noStrike" kern="0" cap="none" spc="0" normalizeH="0" baseline="0" noProof="0">
                <a:ln>
                  <a:noFill/>
                </a:ln>
                <a:solidFill>
                  <a:prstClr val="black"/>
                </a:solidFill>
                <a:effectLst/>
                <a:uLnTx/>
                <a:uFillTx/>
                <a:latin typeface="Nadianne" panose="03020902050305070206" pitchFamily="66" charset="0"/>
                <a:ea typeface="+mn-ea"/>
                <a:cs typeface="+mn-cs"/>
              </a:rPr>
              <a:t>  Dennis Jarvis</a:t>
            </a:r>
          </a:p>
        </p:txBody>
      </p:sp>
    </p:spTree>
    <p:extLst>
      <p:ext uri="{BB962C8B-B14F-4D97-AF65-F5344CB8AC3E}">
        <p14:creationId xmlns:p14="http://schemas.microsoft.com/office/powerpoint/2010/main" val="3313616312"/>
      </p:ext>
    </p:extLst>
  </p:cSld>
  <p:clrMapOvr>
    <a:masterClrMapping/>
  </p:clrMapOvr>
  <mc:AlternateContent xmlns:mc="http://schemas.openxmlformats.org/markup-compatibility/2006" xmlns:p14="http://schemas.microsoft.com/office/powerpoint/2010/main">
    <mc:Choice Requires="p14">
      <p:transition spd="slow" p14:dur="2500" advClick="0" advTm="5000">
        <p:wedge/>
      </p:transition>
    </mc:Choice>
    <mc:Fallback xmlns="">
      <p:transition spd="slow" advClick="0" advTm="5000">
        <p:wedge/>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Foto">
            <a:extLst>
              <a:ext uri="{FF2B5EF4-FFF2-40B4-BE49-F238E27FC236}">
                <a16:creationId xmlns:a16="http://schemas.microsoft.com/office/drawing/2014/main" id="{B099F8E1-F9CD-46DF-82ED-DD9B86754C22}"/>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 y="0"/>
            <a:ext cx="15235480" cy="8569958"/>
          </a:xfrm>
          <a:prstGeom prst="rect">
            <a:avLst/>
          </a:prstGeom>
        </p:spPr>
      </p:pic>
      <p:pic>
        <p:nvPicPr>
          <p:cNvPr id="7" name="Rám">
            <a:extLst>
              <a:ext uri="{FF2B5EF4-FFF2-40B4-BE49-F238E27FC236}">
                <a16:creationId xmlns:a16="http://schemas.microsoft.com/office/drawing/2014/main" id="{36AAD458-F908-20F0-6FD4-08655216330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
        <p:nvSpPr>
          <p:cNvPr id="6" name="Damian">
            <a:extLst>
              <a:ext uri="{FF2B5EF4-FFF2-40B4-BE49-F238E27FC236}">
                <a16:creationId xmlns:a16="http://schemas.microsoft.com/office/drawing/2014/main" id="{6B9E95B8-2548-1947-79C9-FABFF9FBE7A5}"/>
              </a:ext>
            </a:extLst>
          </p:cNvPr>
          <p:cNvSpPr/>
          <p:nvPr/>
        </p:nvSpPr>
        <p:spPr>
          <a:xfrm>
            <a:off x="6431904" y="7848000"/>
            <a:ext cx="2371676" cy="238036"/>
          </a:xfrm>
          <a:prstGeom prst="octagon">
            <a:avLst/>
          </a:prstGeom>
          <a:gradFill flip="none" rotWithShape="1">
            <a:gsLst>
              <a:gs pos="90000">
                <a:srgbClr val="A5A5A5">
                  <a:lumMod val="67000"/>
                </a:srgbClr>
              </a:gs>
              <a:gs pos="60000">
                <a:srgbClr val="A5A5A5">
                  <a:lumMod val="97000"/>
                  <a:lumOff val="3000"/>
                </a:srgbClr>
              </a:gs>
              <a:gs pos="0">
                <a:srgbClr val="A5A5A5">
                  <a:lumMod val="60000"/>
                  <a:lumOff val="40000"/>
                </a:srgbClr>
              </a:gs>
            </a:gsLst>
            <a:path path="circle">
              <a:fillToRect l="50000" t="50000" r="50000" b="50000"/>
            </a:path>
            <a:tileRect/>
          </a:gradFill>
          <a:ln w="12700" cap="flat" cmpd="sng" algn="ctr">
            <a:solidFill>
              <a:sysClr val="windowText" lastClr="000000"/>
            </a:solidFill>
            <a:prstDash val="solid"/>
            <a:miter lim="800000"/>
          </a:ln>
          <a:effectLst/>
        </p:spPr>
        <p:txBody>
          <a:bodyPr rot="0" spcFirstLastPara="0" vertOverflow="overflow" horzOverflow="overflow" vert="horz" wrap="square" lIns="0" tIns="0" rIns="0" bIns="0" numCol="1" spcCol="0" rtlCol="0" fromWordArt="0" anchor="ctr" anchorCtr="0" forceAA="0" compatLnSpc="1">
            <a:prstTxWarp prst="textNoShape">
              <a:avLst/>
            </a:prstTxWarp>
            <a:spAutoFit/>
          </a:bodyPr>
          <a:lstStyle/>
          <a:p>
            <a:pPr marL="0" marR="0" lvl="0" indent="0" algn="ctr" defTabSz="400370" eaLnBrk="0" fontAlgn="base" latinLnBrk="0" hangingPunct="0">
              <a:lnSpc>
                <a:spcPct val="100000"/>
              </a:lnSpc>
              <a:spcBef>
                <a:spcPct val="0"/>
              </a:spcBef>
              <a:spcAft>
                <a:spcPct val="0"/>
              </a:spcAft>
              <a:buClrTx/>
              <a:buSzTx/>
              <a:buFontTx/>
              <a:buNone/>
              <a:tabLst/>
              <a:defRPr/>
            </a:pPr>
            <a:r>
              <a:rPr kumimoji="0" lang="sk-SK" sz="1089" b="0" i="0" u="none" strike="noStrike" kern="0" cap="none" spc="0" normalizeH="0" baseline="0" noProof="0">
                <a:ln>
                  <a:noFill/>
                </a:ln>
                <a:solidFill>
                  <a:prstClr val="black"/>
                </a:solidFill>
                <a:effectLst/>
                <a:uLnTx/>
                <a:uFillTx/>
                <a:latin typeface="Nadianne" panose="03020902050305070206" pitchFamily="66" charset="0"/>
                <a:ea typeface="+mn-ea"/>
                <a:cs typeface="+mn-cs"/>
              </a:rPr>
              <a:t>Photo </a:t>
            </a:r>
            <a:r>
              <a:rPr kumimoji="0" lang="sk-SK" sz="1100" b="1" i="1" u="none" strike="noStrike" kern="0" cap="none" spc="0" normalizeH="0" baseline="0" noProof="0">
                <a:ln>
                  <a:noFill/>
                </a:ln>
                <a:solidFill>
                  <a:prstClr val="black"/>
                </a:solidFill>
                <a:effectLst/>
                <a:uLnTx/>
                <a:uFillTx/>
                <a:latin typeface="Arial" panose="020B0604020202020204" pitchFamily="34" charset="0"/>
                <a:ea typeface="+mn-ea"/>
                <a:cs typeface="+mn-cs"/>
              </a:rPr>
              <a:t>©</a:t>
            </a:r>
            <a:r>
              <a:rPr kumimoji="0" lang="sk-SK" sz="1089" b="0" i="0" u="none" strike="noStrike" kern="0" cap="none" spc="0" normalizeH="0" baseline="0" noProof="0">
                <a:ln>
                  <a:noFill/>
                </a:ln>
                <a:solidFill>
                  <a:prstClr val="black"/>
                </a:solidFill>
                <a:effectLst/>
                <a:uLnTx/>
                <a:uFillTx/>
                <a:latin typeface="Nadianne" panose="03020902050305070206" pitchFamily="66" charset="0"/>
                <a:ea typeface="+mn-ea"/>
                <a:cs typeface="+mn-cs"/>
              </a:rPr>
              <a:t>  Damian Entwistle</a:t>
            </a:r>
          </a:p>
        </p:txBody>
      </p:sp>
    </p:spTree>
    <p:extLst>
      <p:ext uri="{BB962C8B-B14F-4D97-AF65-F5344CB8AC3E}">
        <p14:creationId xmlns:p14="http://schemas.microsoft.com/office/powerpoint/2010/main" val="1718569724"/>
      </p:ext>
    </p:extLst>
  </p:cSld>
  <p:clrMapOvr>
    <a:masterClrMapping/>
  </p:clrMapOvr>
  <mc:AlternateContent xmlns:mc="http://schemas.openxmlformats.org/markup-compatibility/2006" xmlns:p14="http://schemas.microsoft.com/office/powerpoint/2010/main">
    <mc:Choice Requires="p14">
      <p:transition spd="slow" p14:dur="2500" advClick="0" advTm="4000">
        <p:wedge/>
      </p:transition>
    </mc:Choice>
    <mc:Fallback xmlns="">
      <p:transition spd="slow" advClick="0" advTm="4000">
        <p:wedge/>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Foto 0">
            <a:extLst>
              <a:ext uri="{FF2B5EF4-FFF2-40B4-BE49-F238E27FC236}">
                <a16:creationId xmlns:a16="http://schemas.microsoft.com/office/drawing/2014/main" id="{83D4E804-A320-5089-3274-7BD20580C91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 y="0"/>
            <a:ext cx="15235480" cy="8569958"/>
          </a:xfrm>
          <a:prstGeom prst="rect">
            <a:avLst/>
          </a:prstGeom>
        </p:spPr>
      </p:pic>
      <p:pic>
        <p:nvPicPr>
          <p:cNvPr id="11" name="Rám 0">
            <a:extLst>
              <a:ext uri="{FF2B5EF4-FFF2-40B4-BE49-F238E27FC236}">
                <a16:creationId xmlns:a16="http://schemas.microsoft.com/office/drawing/2014/main" id="{49530D4D-6F26-CA29-F2B1-50202D92DD3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
        <p:nvSpPr>
          <p:cNvPr id="12" name="Autor 0">
            <a:extLst>
              <a:ext uri="{FF2B5EF4-FFF2-40B4-BE49-F238E27FC236}">
                <a16:creationId xmlns:a16="http://schemas.microsoft.com/office/drawing/2014/main" id="{49032D3B-11F2-AE3C-E36D-3023A9A83B32}"/>
              </a:ext>
            </a:extLst>
          </p:cNvPr>
          <p:cNvSpPr/>
          <p:nvPr/>
        </p:nvSpPr>
        <p:spPr>
          <a:xfrm>
            <a:off x="6431904" y="7848000"/>
            <a:ext cx="2371676" cy="238036"/>
          </a:xfrm>
          <a:prstGeom prst="octagon">
            <a:avLst/>
          </a:prstGeom>
          <a:gradFill flip="none" rotWithShape="1">
            <a:gsLst>
              <a:gs pos="90000">
                <a:srgbClr val="A5A5A5">
                  <a:lumMod val="67000"/>
                </a:srgbClr>
              </a:gs>
              <a:gs pos="60000">
                <a:srgbClr val="A5A5A5">
                  <a:lumMod val="97000"/>
                  <a:lumOff val="3000"/>
                </a:srgbClr>
              </a:gs>
              <a:gs pos="0">
                <a:srgbClr val="A5A5A5">
                  <a:lumMod val="60000"/>
                  <a:lumOff val="40000"/>
                </a:srgbClr>
              </a:gs>
            </a:gsLst>
            <a:path path="circle">
              <a:fillToRect l="50000" t="50000" r="50000" b="50000"/>
            </a:path>
            <a:tileRect/>
          </a:gradFill>
          <a:ln w="12700" cap="flat" cmpd="sng" algn="ctr">
            <a:solidFill>
              <a:sysClr val="windowText" lastClr="000000"/>
            </a:solidFill>
            <a:prstDash val="solid"/>
            <a:miter lim="800000"/>
          </a:ln>
          <a:effectLst/>
        </p:spPr>
        <p:txBody>
          <a:bodyPr rot="0" spcFirstLastPara="0" vertOverflow="overflow" horzOverflow="overflow" vert="horz" wrap="square" lIns="0" tIns="0" rIns="0" bIns="0" numCol="1" spcCol="0" rtlCol="0" fromWordArt="0" anchor="ctr" anchorCtr="0" forceAA="0" compatLnSpc="1">
            <a:prstTxWarp prst="textNoShape">
              <a:avLst/>
            </a:prstTxWarp>
            <a:spAutoFit/>
          </a:bodyPr>
          <a:lstStyle/>
          <a:p>
            <a:pPr marL="0" marR="0" lvl="0" indent="0" algn="ctr" defTabSz="400370" eaLnBrk="0" fontAlgn="base" latinLnBrk="0" hangingPunct="0">
              <a:lnSpc>
                <a:spcPct val="100000"/>
              </a:lnSpc>
              <a:spcBef>
                <a:spcPct val="0"/>
              </a:spcBef>
              <a:spcAft>
                <a:spcPct val="0"/>
              </a:spcAft>
              <a:buClrTx/>
              <a:buSzTx/>
              <a:buFontTx/>
              <a:buNone/>
              <a:tabLst/>
              <a:defRPr/>
            </a:pPr>
            <a:r>
              <a:rPr kumimoji="0" lang="sk-SK" sz="1089" b="0" i="0" u="none" strike="noStrike" kern="0" cap="none" spc="0" normalizeH="0" baseline="0" noProof="0">
                <a:ln>
                  <a:noFill/>
                </a:ln>
                <a:solidFill>
                  <a:prstClr val="black"/>
                </a:solidFill>
                <a:effectLst/>
                <a:uLnTx/>
                <a:uFillTx/>
                <a:latin typeface="Nadianne" panose="03020902050305070206" pitchFamily="66" charset="0"/>
                <a:ea typeface="+mn-ea"/>
                <a:cs typeface="+mn-cs"/>
              </a:rPr>
              <a:t>Photo </a:t>
            </a:r>
            <a:r>
              <a:rPr kumimoji="0" lang="sk-SK" sz="1100" b="1" i="1" u="none" strike="noStrike" kern="0" cap="none" spc="0" normalizeH="0" baseline="0" noProof="0">
                <a:ln>
                  <a:noFill/>
                </a:ln>
                <a:solidFill>
                  <a:prstClr val="black"/>
                </a:solidFill>
                <a:effectLst/>
                <a:uLnTx/>
                <a:uFillTx/>
                <a:latin typeface="Arial" panose="020B0604020202020204" pitchFamily="34" charset="0"/>
                <a:ea typeface="+mn-ea"/>
                <a:cs typeface="+mn-cs"/>
              </a:rPr>
              <a:t>©</a:t>
            </a:r>
            <a:r>
              <a:rPr kumimoji="0" lang="sk-SK" sz="1089" b="0" i="0" u="none" strike="noStrike" kern="0" cap="none" spc="0" normalizeH="0" baseline="0" noProof="0">
                <a:ln>
                  <a:noFill/>
                </a:ln>
                <a:solidFill>
                  <a:prstClr val="black"/>
                </a:solidFill>
                <a:effectLst/>
                <a:uLnTx/>
                <a:uFillTx/>
                <a:latin typeface="Nadianne" panose="03020902050305070206" pitchFamily="66" charset="0"/>
                <a:ea typeface="+mn-ea"/>
                <a:cs typeface="+mn-cs"/>
              </a:rPr>
              <a:t>  Damian Entwistle</a:t>
            </a:r>
          </a:p>
        </p:txBody>
      </p:sp>
      <p:pic>
        <p:nvPicPr>
          <p:cNvPr id="4" name="Foto A">
            <a:extLst>
              <a:ext uri="{FF2B5EF4-FFF2-40B4-BE49-F238E27FC236}">
                <a16:creationId xmlns:a16="http://schemas.microsoft.com/office/drawing/2014/main" id="{B099F8E1-F9CD-46DF-82ED-DD9B86754C22}"/>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126" y="0"/>
            <a:ext cx="7425235" cy="8569958"/>
          </a:xfrm>
          <a:prstGeom prst="rect">
            <a:avLst/>
          </a:prstGeom>
        </p:spPr>
      </p:pic>
      <p:pic>
        <p:nvPicPr>
          <p:cNvPr id="3" name="Rám A">
            <a:extLst>
              <a:ext uri="{FF2B5EF4-FFF2-40B4-BE49-F238E27FC236}">
                <a16:creationId xmlns:a16="http://schemas.microsoft.com/office/drawing/2014/main" id="{CEE945A2-CF2B-489B-6A59-F0585A8F7AE6}"/>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0" y="0"/>
            <a:ext cx="7429500" cy="8572500"/>
          </a:xfrm>
          <a:prstGeom prst="rect">
            <a:avLst/>
          </a:prstGeom>
        </p:spPr>
      </p:pic>
      <p:sp>
        <p:nvSpPr>
          <p:cNvPr id="9" name="Autor A">
            <a:extLst>
              <a:ext uri="{FF2B5EF4-FFF2-40B4-BE49-F238E27FC236}">
                <a16:creationId xmlns:a16="http://schemas.microsoft.com/office/drawing/2014/main" id="{E90E7CEE-969E-14B7-07AE-68205D7A7BC3}"/>
              </a:ext>
            </a:extLst>
          </p:cNvPr>
          <p:cNvSpPr/>
          <p:nvPr/>
        </p:nvSpPr>
        <p:spPr>
          <a:xfrm>
            <a:off x="2668376" y="7848000"/>
            <a:ext cx="2088232" cy="238036"/>
          </a:xfrm>
          <a:prstGeom prst="octagon">
            <a:avLst/>
          </a:prstGeom>
          <a:gradFill flip="none" rotWithShape="1">
            <a:gsLst>
              <a:gs pos="90000">
                <a:srgbClr val="A5A5A5">
                  <a:lumMod val="67000"/>
                </a:srgbClr>
              </a:gs>
              <a:gs pos="60000">
                <a:srgbClr val="A5A5A5">
                  <a:lumMod val="97000"/>
                  <a:lumOff val="3000"/>
                </a:srgbClr>
              </a:gs>
              <a:gs pos="0">
                <a:srgbClr val="A5A5A5">
                  <a:lumMod val="60000"/>
                  <a:lumOff val="40000"/>
                </a:srgbClr>
              </a:gs>
            </a:gsLst>
            <a:path path="circle">
              <a:fillToRect l="50000" t="50000" r="50000" b="50000"/>
            </a:path>
            <a:tileRect/>
          </a:gradFill>
          <a:ln w="12700" cap="flat" cmpd="sng" algn="ctr">
            <a:solidFill>
              <a:sysClr val="windowText" lastClr="000000"/>
            </a:solidFill>
            <a:prstDash val="solid"/>
            <a:miter lim="800000"/>
          </a:ln>
          <a:effectLst/>
        </p:spPr>
        <p:txBody>
          <a:bodyPr rot="0" spcFirstLastPara="0" vertOverflow="overflow" horzOverflow="overflow" vert="horz" wrap="square" lIns="0" tIns="0" rIns="0" bIns="0" numCol="1" spcCol="0" rtlCol="0" fromWordArt="0" anchor="ctr" anchorCtr="0" forceAA="0" compatLnSpc="1">
            <a:prstTxWarp prst="textNoShape">
              <a:avLst/>
            </a:prstTxWarp>
            <a:spAutoFit/>
          </a:bodyPr>
          <a:lstStyle/>
          <a:p>
            <a:pPr marL="0" marR="0" lvl="0" indent="0" algn="ctr" defTabSz="400370" eaLnBrk="0" fontAlgn="base" latinLnBrk="0" hangingPunct="0">
              <a:lnSpc>
                <a:spcPct val="100000"/>
              </a:lnSpc>
              <a:spcBef>
                <a:spcPct val="0"/>
              </a:spcBef>
              <a:spcAft>
                <a:spcPct val="0"/>
              </a:spcAft>
              <a:buClrTx/>
              <a:buSzTx/>
              <a:buFontTx/>
              <a:buNone/>
              <a:tabLst/>
              <a:defRPr/>
            </a:pPr>
            <a:r>
              <a:rPr kumimoji="0" lang="sk-SK" sz="1089" b="0" i="0" u="none" strike="noStrike" kern="0" cap="none" spc="0" normalizeH="0" baseline="0" noProof="0">
                <a:ln>
                  <a:noFill/>
                </a:ln>
                <a:solidFill>
                  <a:prstClr val="black"/>
                </a:solidFill>
                <a:effectLst/>
                <a:uLnTx/>
                <a:uFillTx/>
                <a:latin typeface="Nadianne" panose="03020902050305070206" pitchFamily="66" charset="0"/>
                <a:ea typeface="+mn-ea"/>
                <a:cs typeface="+mn-cs"/>
              </a:rPr>
              <a:t>Photo </a:t>
            </a:r>
            <a:r>
              <a:rPr kumimoji="0" lang="sk-SK" sz="1100" b="1" i="1" u="none" strike="noStrike" kern="0" cap="none" spc="0" normalizeH="0" baseline="0" noProof="0">
                <a:ln>
                  <a:noFill/>
                </a:ln>
                <a:solidFill>
                  <a:prstClr val="black"/>
                </a:solidFill>
                <a:effectLst/>
                <a:uLnTx/>
                <a:uFillTx/>
                <a:latin typeface="Arial" panose="020B0604020202020204" pitchFamily="34" charset="0"/>
                <a:ea typeface="+mn-ea"/>
                <a:cs typeface="+mn-cs"/>
              </a:rPr>
              <a:t>©</a:t>
            </a:r>
            <a:r>
              <a:rPr kumimoji="0" lang="sk-SK" sz="1089" b="0" i="0" u="none" strike="noStrike" kern="0" cap="none" spc="0" normalizeH="0" baseline="0" noProof="0">
                <a:ln>
                  <a:noFill/>
                </a:ln>
                <a:solidFill>
                  <a:prstClr val="black"/>
                </a:solidFill>
                <a:effectLst/>
                <a:uLnTx/>
                <a:uFillTx/>
                <a:latin typeface="Nadianne" panose="03020902050305070206" pitchFamily="66" charset="0"/>
                <a:ea typeface="+mn-ea"/>
                <a:cs typeface="+mn-cs"/>
              </a:rPr>
              <a:t>  Dennis Jarvis</a:t>
            </a:r>
          </a:p>
        </p:txBody>
      </p:sp>
      <p:pic>
        <p:nvPicPr>
          <p:cNvPr id="10" name="Foto B">
            <a:extLst>
              <a:ext uri="{FF2B5EF4-FFF2-40B4-BE49-F238E27FC236}">
                <a16:creationId xmlns:a16="http://schemas.microsoft.com/office/drawing/2014/main" id="{C663C88A-8BD0-5D28-F99E-0B3A99BCCF91}"/>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7809343" y="0"/>
            <a:ext cx="7427296" cy="8569958"/>
          </a:xfrm>
          <a:prstGeom prst="rect">
            <a:avLst/>
          </a:prstGeom>
        </p:spPr>
      </p:pic>
      <p:pic>
        <p:nvPicPr>
          <p:cNvPr id="14" name="Rám B">
            <a:extLst>
              <a:ext uri="{FF2B5EF4-FFF2-40B4-BE49-F238E27FC236}">
                <a16:creationId xmlns:a16="http://schemas.microsoft.com/office/drawing/2014/main" id="{23C24BC8-3838-EAA7-1EFD-0619ECC0BB0F}"/>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810500" y="0"/>
            <a:ext cx="7429500" cy="8572500"/>
          </a:xfrm>
          <a:prstGeom prst="rect">
            <a:avLst/>
          </a:prstGeom>
        </p:spPr>
      </p:pic>
      <p:sp>
        <p:nvSpPr>
          <p:cNvPr id="13" name="Autor B">
            <a:extLst>
              <a:ext uri="{FF2B5EF4-FFF2-40B4-BE49-F238E27FC236}">
                <a16:creationId xmlns:a16="http://schemas.microsoft.com/office/drawing/2014/main" id="{E9A7EF42-6A67-0C9F-C944-C87259FB147E}"/>
              </a:ext>
            </a:extLst>
          </p:cNvPr>
          <p:cNvSpPr/>
          <p:nvPr/>
        </p:nvSpPr>
        <p:spPr>
          <a:xfrm>
            <a:off x="10478876" y="7848000"/>
            <a:ext cx="2088232" cy="238036"/>
          </a:xfrm>
          <a:prstGeom prst="octagon">
            <a:avLst/>
          </a:prstGeom>
          <a:gradFill flip="none" rotWithShape="1">
            <a:gsLst>
              <a:gs pos="90000">
                <a:srgbClr val="A5A5A5">
                  <a:lumMod val="67000"/>
                </a:srgbClr>
              </a:gs>
              <a:gs pos="60000">
                <a:srgbClr val="A5A5A5">
                  <a:lumMod val="97000"/>
                  <a:lumOff val="3000"/>
                </a:srgbClr>
              </a:gs>
              <a:gs pos="0">
                <a:srgbClr val="A5A5A5">
                  <a:lumMod val="60000"/>
                  <a:lumOff val="40000"/>
                </a:srgbClr>
              </a:gs>
            </a:gsLst>
            <a:path path="circle">
              <a:fillToRect l="50000" t="50000" r="50000" b="50000"/>
            </a:path>
            <a:tileRect/>
          </a:gradFill>
          <a:ln w="12700" cap="flat" cmpd="sng" algn="ctr">
            <a:solidFill>
              <a:sysClr val="windowText" lastClr="000000"/>
            </a:solidFill>
            <a:prstDash val="solid"/>
            <a:miter lim="800000"/>
          </a:ln>
          <a:effectLst/>
        </p:spPr>
        <p:txBody>
          <a:bodyPr rot="0" spcFirstLastPara="0" vertOverflow="overflow" horzOverflow="overflow" vert="horz" wrap="square" lIns="0" tIns="0" rIns="0" bIns="0" numCol="1" spcCol="0" rtlCol="0" fromWordArt="0" anchor="ctr" anchorCtr="0" forceAA="0" compatLnSpc="1">
            <a:prstTxWarp prst="textNoShape">
              <a:avLst/>
            </a:prstTxWarp>
            <a:spAutoFit/>
          </a:bodyPr>
          <a:lstStyle/>
          <a:p>
            <a:pPr marL="0" marR="0" lvl="0" indent="0" algn="ctr" defTabSz="400370" eaLnBrk="0" fontAlgn="base" latinLnBrk="0" hangingPunct="0">
              <a:lnSpc>
                <a:spcPct val="100000"/>
              </a:lnSpc>
              <a:spcBef>
                <a:spcPct val="0"/>
              </a:spcBef>
              <a:spcAft>
                <a:spcPct val="0"/>
              </a:spcAft>
              <a:buClrTx/>
              <a:buSzTx/>
              <a:buFontTx/>
              <a:buNone/>
              <a:tabLst/>
              <a:defRPr/>
            </a:pPr>
            <a:r>
              <a:rPr kumimoji="0" lang="sk-SK" sz="1089" b="0" i="0" u="none" strike="noStrike" kern="0" cap="none" spc="0" normalizeH="0" baseline="0" noProof="0">
                <a:ln>
                  <a:noFill/>
                </a:ln>
                <a:solidFill>
                  <a:prstClr val="black"/>
                </a:solidFill>
                <a:effectLst/>
                <a:uLnTx/>
                <a:uFillTx/>
                <a:latin typeface="Nadianne" panose="03020902050305070206" pitchFamily="66" charset="0"/>
                <a:ea typeface="+mn-ea"/>
                <a:cs typeface="+mn-cs"/>
              </a:rPr>
              <a:t>Photo </a:t>
            </a:r>
            <a:r>
              <a:rPr kumimoji="0" lang="sk-SK" sz="1100" b="1" i="1" u="none" strike="noStrike" kern="0" cap="none" spc="0" normalizeH="0" baseline="0" noProof="0">
                <a:ln>
                  <a:noFill/>
                </a:ln>
                <a:solidFill>
                  <a:prstClr val="black"/>
                </a:solidFill>
                <a:effectLst/>
                <a:uLnTx/>
                <a:uFillTx/>
                <a:latin typeface="Arial" panose="020B0604020202020204" pitchFamily="34" charset="0"/>
                <a:ea typeface="+mn-ea"/>
                <a:cs typeface="+mn-cs"/>
              </a:rPr>
              <a:t>©</a:t>
            </a:r>
            <a:r>
              <a:rPr kumimoji="0" lang="sk-SK" sz="1089" b="0" i="0" u="none" strike="noStrike" kern="0" cap="none" spc="0" normalizeH="0" baseline="0" noProof="0">
                <a:ln>
                  <a:noFill/>
                </a:ln>
                <a:solidFill>
                  <a:prstClr val="black"/>
                </a:solidFill>
                <a:effectLst/>
                <a:uLnTx/>
                <a:uFillTx/>
                <a:latin typeface="Nadianne" panose="03020902050305070206" pitchFamily="66" charset="0"/>
                <a:ea typeface="+mn-ea"/>
                <a:cs typeface="+mn-cs"/>
              </a:rPr>
              <a:t>  Dennis Jarvis</a:t>
            </a:r>
          </a:p>
        </p:txBody>
      </p:sp>
    </p:spTree>
    <p:extLst>
      <p:ext uri="{BB962C8B-B14F-4D97-AF65-F5344CB8AC3E}">
        <p14:creationId xmlns:p14="http://schemas.microsoft.com/office/powerpoint/2010/main" val="2252449815"/>
      </p:ext>
    </p:extLst>
  </p:cSld>
  <p:clrMapOvr>
    <a:masterClrMapping/>
  </p:clrMapOvr>
  <mc:AlternateContent xmlns:mc="http://schemas.openxmlformats.org/markup-compatibility/2006" xmlns:p14="http://schemas.microsoft.com/office/powerpoint/2010/main">
    <mc:Choice Requires="p14">
      <p:transition spd="slow" p14:dur="2500" advClick="0" advTm="7000">
        <p:wedge/>
      </p:transition>
    </mc:Choice>
    <mc:Fallback xmlns="">
      <p:transition spd="slow" advClick="0" advTm="7000">
        <p:wedg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2000" fill="hold"/>
                                        <p:tgtEl>
                                          <p:spTgt spid="4"/>
                                        </p:tgtEl>
                                        <p:attrNameLst>
                                          <p:attrName>ppt_x</p:attrName>
                                        </p:attrNameLst>
                                      </p:cBhvr>
                                      <p:tavLst>
                                        <p:tav tm="0">
                                          <p:val>
                                            <p:strVal val="0-#ppt_w/2"/>
                                          </p:val>
                                        </p:tav>
                                        <p:tav tm="100000">
                                          <p:val>
                                            <p:strVal val="#ppt_x"/>
                                          </p:val>
                                        </p:tav>
                                      </p:tavLst>
                                    </p:anim>
                                    <p:anim calcmode="lin" valueType="num">
                                      <p:cBhvr additive="base">
                                        <p:cTn id="8" dur="2000" fill="hold"/>
                                        <p:tgtEl>
                                          <p:spTgt spid="4"/>
                                        </p:tgtEl>
                                        <p:attrNameLst>
                                          <p:attrName>ppt_y</p:attrName>
                                        </p:attrNameLst>
                                      </p:cBhvr>
                                      <p:tavLst>
                                        <p:tav tm="0">
                                          <p:val>
                                            <p:strVal val="#ppt_y"/>
                                          </p:val>
                                        </p:tav>
                                        <p:tav tm="100000">
                                          <p:val>
                                            <p:strVal val="#ppt_y"/>
                                          </p:val>
                                        </p:tav>
                                      </p:tavLst>
                                    </p:anim>
                                  </p:childTnLst>
                                </p:cTn>
                              </p:par>
                              <p:par>
                                <p:cTn id="9" presetID="2" presetClass="entr" presetSubtype="8" fill="hold"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additive="base">
                                        <p:cTn id="11" dur="2000" fill="hold"/>
                                        <p:tgtEl>
                                          <p:spTgt spid="3"/>
                                        </p:tgtEl>
                                        <p:attrNameLst>
                                          <p:attrName>ppt_x</p:attrName>
                                        </p:attrNameLst>
                                      </p:cBhvr>
                                      <p:tavLst>
                                        <p:tav tm="0">
                                          <p:val>
                                            <p:strVal val="0-#ppt_w/2"/>
                                          </p:val>
                                        </p:tav>
                                        <p:tav tm="100000">
                                          <p:val>
                                            <p:strVal val="#ppt_x"/>
                                          </p:val>
                                        </p:tav>
                                      </p:tavLst>
                                    </p:anim>
                                    <p:anim calcmode="lin" valueType="num">
                                      <p:cBhvr additive="base">
                                        <p:cTn id="12" dur="2000" fill="hold"/>
                                        <p:tgtEl>
                                          <p:spTgt spid="3"/>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stCondLst>
                                    <p:cond delay="0"/>
                                  </p:stCondLst>
                                  <p:childTnLst>
                                    <p:set>
                                      <p:cBhvr>
                                        <p:cTn id="14" dur="1" fill="hold">
                                          <p:stCondLst>
                                            <p:cond delay="0"/>
                                          </p:stCondLst>
                                        </p:cTn>
                                        <p:tgtEl>
                                          <p:spTgt spid="10"/>
                                        </p:tgtEl>
                                        <p:attrNameLst>
                                          <p:attrName>style.visibility</p:attrName>
                                        </p:attrNameLst>
                                      </p:cBhvr>
                                      <p:to>
                                        <p:strVal val="visible"/>
                                      </p:to>
                                    </p:set>
                                    <p:anim calcmode="lin" valueType="num">
                                      <p:cBhvr additive="base">
                                        <p:cTn id="15" dur="2000" fill="hold"/>
                                        <p:tgtEl>
                                          <p:spTgt spid="10"/>
                                        </p:tgtEl>
                                        <p:attrNameLst>
                                          <p:attrName>ppt_x</p:attrName>
                                        </p:attrNameLst>
                                      </p:cBhvr>
                                      <p:tavLst>
                                        <p:tav tm="0">
                                          <p:val>
                                            <p:strVal val="1+#ppt_w/2"/>
                                          </p:val>
                                        </p:tav>
                                        <p:tav tm="100000">
                                          <p:val>
                                            <p:strVal val="#ppt_x"/>
                                          </p:val>
                                        </p:tav>
                                      </p:tavLst>
                                    </p:anim>
                                    <p:anim calcmode="lin" valueType="num">
                                      <p:cBhvr additive="base">
                                        <p:cTn id="16" dur="2000" fill="hold"/>
                                        <p:tgtEl>
                                          <p:spTgt spid="10"/>
                                        </p:tgtEl>
                                        <p:attrNameLst>
                                          <p:attrName>ppt_y</p:attrName>
                                        </p:attrNameLst>
                                      </p:cBhvr>
                                      <p:tavLst>
                                        <p:tav tm="0">
                                          <p:val>
                                            <p:strVal val="#ppt_y"/>
                                          </p:val>
                                        </p:tav>
                                        <p:tav tm="100000">
                                          <p:val>
                                            <p:strVal val="#ppt_y"/>
                                          </p:val>
                                        </p:tav>
                                      </p:tavLst>
                                    </p:anim>
                                  </p:childTnLst>
                                </p:cTn>
                              </p:par>
                              <p:par>
                                <p:cTn id="17" presetID="2" presetClass="entr" presetSubtype="2" fill="hold" nodeType="withEffect">
                                  <p:stCondLst>
                                    <p:cond delay="0"/>
                                  </p:stCondLst>
                                  <p:childTnLst>
                                    <p:set>
                                      <p:cBhvr>
                                        <p:cTn id="18" dur="1" fill="hold">
                                          <p:stCondLst>
                                            <p:cond delay="0"/>
                                          </p:stCondLst>
                                        </p:cTn>
                                        <p:tgtEl>
                                          <p:spTgt spid="14"/>
                                        </p:tgtEl>
                                        <p:attrNameLst>
                                          <p:attrName>style.visibility</p:attrName>
                                        </p:attrNameLst>
                                      </p:cBhvr>
                                      <p:to>
                                        <p:strVal val="visible"/>
                                      </p:to>
                                    </p:set>
                                    <p:anim calcmode="lin" valueType="num">
                                      <p:cBhvr additive="base">
                                        <p:cTn id="19" dur="2000" fill="hold"/>
                                        <p:tgtEl>
                                          <p:spTgt spid="14"/>
                                        </p:tgtEl>
                                        <p:attrNameLst>
                                          <p:attrName>ppt_x</p:attrName>
                                        </p:attrNameLst>
                                      </p:cBhvr>
                                      <p:tavLst>
                                        <p:tav tm="0">
                                          <p:val>
                                            <p:strVal val="1+#ppt_w/2"/>
                                          </p:val>
                                        </p:tav>
                                        <p:tav tm="100000">
                                          <p:val>
                                            <p:strVal val="#ppt_x"/>
                                          </p:val>
                                        </p:tav>
                                      </p:tavLst>
                                    </p:anim>
                                    <p:anim calcmode="lin" valueType="num">
                                      <p:cBhvr additive="base">
                                        <p:cTn id="20" dur="2000" fill="hold"/>
                                        <p:tgtEl>
                                          <p:spTgt spid="14"/>
                                        </p:tgtEl>
                                        <p:attrNameLst>
                                          <p:attrName>ppt_y</p:attrName>
                                        </p:attrNameLst>
                                      </p:cBhvr>
                                      <p:tavLst>
                                        <p:tav tm="0">
                                          <p:val>
                                            <p:strVal val="#ppt_y"/>
                                          </p:val>
                                        </p:tav>
                                        <p:tav tm="100000">
                                          <p:val>
                                            <p:strVal val="#ppt_y"/>
                                          </p:val>
                                        </p:tav>
                                      </p:tavLst>
                                    </p:anim>
                                  </p:childTnLst>
                                </p:cTn>
                              </p:par>
                              <p:par>
                                <p:cTn id="21" presetID="16" presetClass="exit" presetSubtype="21" fill="hold" nodeType="withEffect">
                                  <p:stCondLst>
                                    <p:cond delay="0"/>
                                  </p:stCondLst>
                                  <p:childTnLst>
                                    <p:animEffect transition="out" filter="barn(inVertical)">
                                      <p:cBhvr>
                                        <p:cTn id="22" dur="2000"/>
                                        <p:tgtEl>
                                          <p:spTgt spid="11"/>
                                        </p:tgtEl>
                                      </p:cBhvr>
                                    </p:animEffect>
                                    <p:set>
                                      <p:cBhvr>
                                        <p:cTn id="23" dur="1" fill="hold">
                                          <p:stCondLst>
                                            <p:cond delay="1999"/>
                                          </p:stCondLst>
                                        </p:cTn>
                                        <p:tgtEl>
                                          <p:spTgt spid="11"/>
                                        </p:tgtEl>
                                        <p:attrNameLst>
                                          <p:attrName>style.visibility</p:attrName>
                                        </p:attrNameLst>
                                      </p:cBhvr>
                                      <p:to>
                                        <p:strVal val="hidden"/>
                                      </p:to>
                                    </p:set>
                                  </p:childTnLst>
                                </p:cTn>
                              </p:par>
                              <p:par>
                                <p:cTn id="24" presetID="16" presetClass="exit" presetSubtype="21" fill="hold" nodeType="withEffect">
                                  <p:stCondLst>
                                    <p:cond delay="0"/>
                                  </p:stCondLst>
                                  <p:childTnLst>
                                    <p:animEffect transition="out" filter="barn(inVertical)">
                                      <p:cBhvr>
                                        <p:cTn id="25" dur="2000"/>
                                        <p:tgtEl>
                                          <p:spTgt spid="8"/>
                                        </p:tgtEl>
                                      </p:cBhvr>
                                    </p:animEffect>
                                    <p:set>
                                      <p:cBhvr>
                                        <p:cTn id="26" dur="1" fill="hold">
                                          <p:stCondLst>
                                            <p:cond delay="1999"/>
                                          </p:stCondLst>
                                        </p:cTn>
                                        <p:tgtEl>
                                          <p:spTgt spid="8"/>
                                        </p:tgtEl>
                                        <p:attrNameLst>
                                          <p:attrName>style.visibility</p:attrName>
                                        </p:attrNameLst>
                                      </p:cBhvr>
                                      <p:to>
                                        <p:strVal val="hidden"/>
                                      </p:to>
                                    </p:set>
                                  </p:childTnLst>
                                </p:cTn>
                              </p:par>
                              <p:par>
                                <p:cTn id="27" presetID="10" presetClass="exit" presetSubtype="0" fill="hold" grpId="0" nodeType="withEffect">
                                  <p:stCondLst>
                                    <p:cond delay="0"/>
                                  </p:stCondLst>
                                  <p:childTnLst>
                                    <p:animEffect transition="out" filter="fade">
                                      <p:cBhvr>
                                        <p:cTn id="28" dur="1500"/>
                                        <p:tgtEl>
                                          <p:spTgt spid="12"/>
                                        </p:tgtEl>
                                      </p:cBhvr>
                                    </p:animEffect>
                                    <p:set>
                                      <p:cBhvr>
                                        <p:cTn id="29" dur="1" fill="hold">
                                          <p:stCondLst>
                                            <p:cond delay="1499"/>
                                          </p:stCondLst>
                                        </p:cTn>
                                        <p:tgtEl>
                                          <p:spTgt spid="12"/>
                                        </p:tgtEl>
                                        <p:attrNameLst>
                                          <p:attrName>style.visibility</p:attrName>
                                        </p:attrNameLst>
                                      </p:cBhvr>
                                      <p:to>
                                        <p:strVal val="hidden"/>
                                      </p:to>
                                    </p:set>
                                  </p:childTnLst>
                                </p:cTn>
                              </p:par>
                              <p:par>
                                <p:cTn id="30" presetID="10" presetClass="entr" presetSubtype="0" fill="hold" grpId="0" nodeType="withEffect">
                                  <p:stCondLst>
                                    <p:cond delay="1500"/>
                                  </p:stCondLst>
                                  <p:childTnLst>
                                    <p:set>
                                      <p:cBhvr>
                                        <p:cTn id="31" dur="1" fill="hold">
                                          <p:stCondLst>
                                            <p:cond delay="0"/>
                                          </p:stCondLst>
                                        </p:cTn>
                                        <p:tgtEl>
                                          <p:spTgt spid="9"/>
                                        </p:tgtEl>
                                        <p:attrNameLst>
                                          <p:attrName>style.visibility</p:attrName>
                                        </p:attrNameLst>
                                      </p:cBhvr>
                                      <p:to>
                                        <p:strVal val="visible"/>
                                      </p:to>
                                    </p:set>
                                    <p:animEffect transition="in" filter="fade">
                                      <p:cBhvr>
                                        <p:cTn id="32" dur="1500"/>
                                        <p:tgtEl>
                                          <p:spTgt spid="9"/>
                                        </p:tgtEl>
                                      </p:cBhvr>
                                    </p:animEffect>
                                  </p:childTnLst>
                                </p:cTn>
                              </p:par>
                              <p:par>
                                <p:cTn id="33" presetID="10" presetClass="entr" presetSubtype="0" fill="hold" grpId="0" nodeType="withEffect">
                                  <p:stCondLst>
                                    <p:cond delay="1500"/>
                                  </p:stCondLst>
                                  <p:childTnLst>
                                    <p:set>
                                      <p:cBhvr>
                                        <p:cTn id="34" dur="1" fill="hold">
                                          <p:stCondLst>
                                            <p:cond delay="0"/>
                                          </p:stCondLst>
                                        </p:cTn>
                                        <p:tgtEl>
                                          <p:spTgt spid="13"/>
                                        </p:tgtEl>
                                        <p:attrNameLst>
                                          <p:attrName>style.visibility</p:attrName>
                                        </p:attrNameLst>
                                      </p:cBhvr>
                                      <p:to>
                                        <p:strVal val="visible"/>
                                      </p:to>
                                    </p:set>
                                    <p:animEffect transition="in" filter="fade">
                                      <p:cBhvr>
                                        <p:cTn id="35" dur="1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9" grpId="0" animBg="1"/>
      <p:bldP spid="13" grpId="0" animBg="1"/>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Foto">
            <a:extLst>
              <a:ext uri="{FF2B5EF4-FFF2-40B4-BE49-F238E27FC236}">
                <a16:creationId xmlns:a16="http://schemas.microsoft.com/office/drawing/2014/main" id="{B099F8E1-F9CD-46DF-82ED-DD9B86754C22}"/>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 y="0"/>
            <a:ext cx="15235480" cy="8569958"/>
          </a:xfrm>
          <a:prstGeom prst="rect">
            <a:avLst/>
          </a:prstGeom>
        </p:spPr>
      </p:pic>
      <p:pic>
        <p:nvPicPr>
          <p:cNvPr id="7" name="Rám">
            <a:extLst>
              <a:ext uri="{FF2B5EF4-FFF2-40B4-BE49-F238E27FC236}">
                <a16:creationId xmlns:a16="http://schemas.microsoft.com/office/drawing/2014/main" id="{36AAD458-F908-20F0-6FD4-08655216330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
        <p:nvSpPr>
          <p:cNvPr id="9" name="Dennis">
            <a:extLst>
              <a:ext uri="{FF2B5EF4-FFF2-40B4-BE49-F238E27FC236}">
                <a16:creationId xmlns:a16="http://schemas.microsoft.com/office/drawing/2014/main" id="{E90E7CEE-969E-14B7-07AE-68205D7A7BC3}"/>
              </a:ext>
            </a:extLst>
          </p:cNvPr>
          <p:cNvSpPr/>
          <p:nvPr/>
        </p:nvSpPr>
        <p:spPr>
          <a:xfrm>
            <a:off x="6573626" y="7848000"/>
            <a:ext cx="2088232" cy="238036"/>
          </a:xfrm>
          <a:prstGeom prst="octagon">
            <a:avLst/>
          </a:prstGeom>
          <a:gradFill flip="none" rotWithShape="1">
            <a:gsLst>
              <a:gs pos="90000">
                <a:srgbClr val="A5A5A5">
                  <a:lumMod val="67000"/>
                </a:srgbClr>
              </a:gs>
              <a:gs pos="60000">
                <a:srgbClr val="A5A5A5">
                  <a:lumMod val="97000"/>
                  <a:lumOff val="3000"/>
                </a:srgbClr>
              </a:gs>
              <a:gs pos="0">
                <a:srgbClr val="A5A5A5">
                  <a:lumMod val="60000"/>
                  <a:lumOff val="40000"/>
                </a:srgbClr>
              </a:gs>
            </a:gsLst>
            <a:path path="circle">
              <a:fillToRect l="50000" t="50000" r="50000" b="50000"/>
            </a:path>
            <a:tileRect/>
          </a:gradFill>
          <a:ln w="12700" cap="flat" cmpd="sng" algn="ctr">
            <a:solidFill>
              <a:sysClr val="windowText" lastClr="000000"/>
            </a:solidFill>
            <a:prstDash val="solid"/>
            <a:miter lim="800000"/>
          </a:ln>
          <a:effectLst/>
        </p:spPr>
        <p:txBody>
          <a:bodyPr rot="0" spcFirstLastPara="0" vertOverflow="overflow" horzOverflow="overflow" vert="horz" wrap="square" lIns="0" tIns="0" rIns="0" bIns="0" numCol="1" spcCol="0" rtlCol="0" fromWordArt="0" anchor="ctr" anchorCtr="0" forceAA="0" compatLnSpc="1">
            <a:prstTxWarp prst="textNoShape">
              <a:avLst/>
            </a:prstTxWarp>
            <a:spAutoFit/>
          </a:bodyPr>
          <a:lstStyle/>
          <a:p>
            <a:pPr marL="0" marR="0" lvl="0" indent="0" algn="ctr" defTabSz="400370" eaLnBrk="0" fontAlgn="base" latinLnBrk="0" hangingPunct="0">
              <a:lnSpc>
                <a:spcPct val="100000"/>
              </a:lnSpc>
              <a:spcBef>
                <a:spcPct val="0"/>
              </a:spcBef>
              <a:spcAft>
                <a:spcPct val="0"/>
              </a:spcAft>
              <a:buClrTx/>
              <a:buSzTx/>
              <a:buFontTx/>
              <a:buNone/>
              <a:tabLst/>
              <a:defRPr/>
            </a:pPr>
            <a:r>
              <a:rPr kumimoji="0" lang="sk-SK" sz="1089" b="0" i="0" u="none" strike="noStrike" kern="0" cap="none" spc="0" normalizeH="0" baseline="0" noProof="0">
                <a:ln>
                  <a:noFill/>
                </a:ln>
                <a:solidFill>
                  <a:prstClr val="black"/>
                </a:solidFill>
                <a:effectLst/>
                <a:uLnTx/>
                <a:uFillTx/>
                <a:latin typeface="Nadianne" panose="03020902050305070206" pitchFamily="66" charset="0"/>
                <a:ea typeface="+mn-ea"/>
                <a:cs typeface="+mn-cs"/>
              </a:rPr>
              <a:t>Photo </a:t>
            </a:r>
            <a:r>
              <a:rPr kumimoji="0" lang="sk-SK" sz="1100" b="1" i="1" u="none" strike="noStrike" kern="0" cap="none" spc="0" normalizeH="0" baseline="0" noProof="0">
                <a:ln>
                  <a:noFill/>
                </a:ln>
                <a:solidFill>
                  <a:prstClr val="black"/>
                </a:solidFill>
                <a:effectLst/>
                <a:uLnTx/>
                <a:uFillTx/>
                <a:latin typeface="Arial" panose="020B0604020202020204" pitchFamily="34" charset="0"/>
                <a:ea typeface="+mn-ea"/>
                <a:cs typeface="+mn-cs"/>
              </a:rPr>
              <a:t>©</a:t>
            </a:r>
            <a:r>
              <a:rPr kumimoji="0" lang="sk-SK" sz="1089" b="0" i="0" u="none" strike="noStrike" kern="0" cap="none" spc="0" normalizeH="0" baseline="0" noProof="0">
                <a:ln>
                  <a:noFill/>
                </a:ln>
                <a:solidFill>
                  <a:prstClr val="black"/>
                </a:solidFill>
                <a:effectLst/>
                <a:uLnTx/>
                <a:uFillTx/>
                <a:latin typeface="Nadianne" panose="03020902050305070206" pitchFamily="66" charset="0"/>
                <a:ea typeface="+mn-ea"/>
                <a:cs typeface="+mn-cs"/>
              </a:rPr>
              <a:t>  Dennis Jarvis</a:t>
            </a:r>
          </a:p>
        </p:txBody>
      </p:sp>
    </p:spTree>
    <p:extLst>
      <p:ext uri="{BB962C8B-B14F-4D97-AF65-F5344CB8AC3E}">
        <p14:creationId xmlns:p14="http://schemas.microsoft.com/office/powerpoint/2010/main" val="185395570"/>
      </p:ext>
    </p:extLst>
  </p:cSld>
  <p:clrMapOvr>
    <a:masterClrMapping/>
  </p:clrMapOvr>
  <mc:AlternateContent xmlns:mc="http://schemas.openxmlformats.org/markup-compatibility/2006" xmlns:p14="http://schemas.microsoft.com/office/powerpoint/2010/main">
    <mc:Choice Requires="p14">
      <p:transition spd="slow" p14:dur="2500" advClick="0" advTm="5000">
        <p:wedge/>
      </p:transition>
    </mc:Choice>
    <mc:Fallback xmlns="">
      <p:transition spd="slow" advClick="0" advTm="5000">
        <p:wedge/>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Foto">
            <a:extLst>
              <a:ext uri="{FF2B5EF4-FFF2-40B4-BE49-F238E27FC236}">
                <a16:creationId xmlns:a16="http://schemas.microsoft.com/office/drawing/2014/main" id="{B099F8E1-F9CD-46DF-82ED-DD9B86754C22}"/>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 y="0"/>
            <a:ext cx="15235480" cy="8569958"/>
          </a:xfrm>
          <a:prstGeom prst="rect">
            <a:avLst/>
          </a:prstGeom>
        </p:spPr>
      </p:pic>
      <p:pic>
        <p:nvPicPr>
          <p:cNvPr id="7" name="Rám">
            <a:extLst>
              <a:ext uri="{FF2B5EF4-FFF2-40B4-BE49-F238E27FC236}">
                <a16:creationId xmlns:a16="http://schemas.microsoft.com/office/drawing/2014/main" id="{36AAD458-F908-20F0-6FD4-08655216330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
        <p:nvSpPr>
          <p:cNvPr id="6" name="Damian">
            <a:extLst>
              <a:ext uri="{FF2B5EF4-FFF2-40B4-BE49-F238E27FC236}">
                <a16:creationId xmlns:a16="http://schemas.microsoft.com/office/drawing/2014/main" id="{6B9E95B8-2548-1947-79C9-FABFF9FBE7A5}"/>
              </a:ext>
            </a:extLst>
          </p:cNvPr>
          <p:cNvSpPr/>
          <p:nvPr/>
        </p:nvSpPr>
        <p:spPr>
          <a:xfrm>
            <a:off x="6431904" y="7848000"/>
            <a:ext cx="2371676" cy="238036"/>
          </a:xfrm>
          <a:prstGeom prst="octagon">
            <a:avLst/>
          </a:prstGeom>
          <a:gradFill flip="none" rotWithShape="1">
            <a:gsLst>
              <a:gs pos="90000">
                <a:srgbClr val="A5A5A5">
                  <a:lumMod val="67000"/>
                </a:srgbClr>
              </a:gs>
              <a:gs pos="60000">
                <a:srgbClr val="A5A5A5">
                  <a:lumMod val="97000"/>
                  <a:lumOff val="3000"/>
                </a:srgbClr>
              </a:gs>
              <a:gs pos="0">
                <a:srgbClr val="A5A5A5">
                  <a:lumMod val="60000"/>
                  <a:lumOff val="40000"/>
                </a:srgbClr>
              </a:gs>
            </a:gsLst>
            <a:path path="circle">
              <a:fillToRect l="50000" t="50000" r="50000" b="50000"/>
            </a:path>
            <a:tileRect/>
          </a:gradFill>
          <a:ln w="12700" cap="flat" cmpd="sng" algn="ctr">
            <a:solidFill>
              <a:sysClr val="windowText" lastClr="000000"/>
            </a:solidFill>
            <a:prstDash val="solid"/>
            <a:miter lim="800000"/>
          </a:ln>
          <a:effectLst/>
        </p:spPr>
        <p:txBody>
          <a:bodyPr rot="0" spcFirstLastPara="0" vertOverflow="overflow" horzOverflow="overflow" vert="horz" wrap="square" lIns="0" tIns="0" rIns="0" bIns="0" numCol="1" spcCol="0" rtlCol="0" fromWordArt="0" anchor="ctr" anchorCtr="0" forceAA="0" compatLnSpc="1">
            <a:prstTxWarp prst="textNoShape">
              <a:avLst/>
            </a:prstTxWarp>
            <a:spAutoFit/>
          </a:bodyPr>
          <a:lstStyle/>
          <a:p>
            <a:pPr marL="0" marR="0" lvl="0" indent="0" algn="ctr" defTabSz="400370" eaLnBrk="0" fontAlgn="base" latinLnBrk="0" hangingPunct="0">
              <a:lnSpc>
                <a:spcPct val="100000"/>
              </a:lnSpc>
              <a:spcBef>
                <a:spcPct val="0"/>
              </a:spcBef>
              <a:spcAft>
                <a:spcPct val="0"/>
              </a:spcAft>
              <a:buClrTx/>
              <a:buSzTx/>
              <a:buFontTx/>
              <a:buNone/>
              <a:tabLst/>
              <a:defRPr/>
            </a:pPr>
            <a:r>
              <a:rPr kumimoji="0" lang="sk-SK" sz="1089" b="0" i="0" u="none" strike="noStrike" kern="0" cap="none" spc="0" normalizeH="0" baseline="0" noProof="0">
                <a:ln>
                  <a:noFill/>
                </a:ln>
                <a:solidFill>
                  <a:prstClr val="black"/>
                </a:solidFill>
                <a:effectLst/>
                <a:uLnTx/>
                <a:uFillTx/>
                <a:latin typeface="Nadianne" panose="03020902050305070206" pitchFamily="66" charset="0"/>
                <a:ea typeface="+mn-ea"/>
                <a:cs typeface="+mn-cs"/>
              </a:rPr>
              <a:t>Photo </a:t>
            </a:r>
            <a:r>
              <a:rPr kumimoji="0" lang="sk-SK" sz="1100" b="1" i="1" u="none" strike="noStrike" kern="0" cap="none" spc="0" normalizeH="0" baseline="0" noProof="0">
                <a:ln>
                  <a:noFill/>
                </a:ln>
                <a:solidFill>
                  <a:prstClr val="black"/>
                </a:solidFill>
                <a:effectLst/>
                <a:uLnTx/>
                <a:uFillTx/>
                <a:latin typeface="Arial" panose="020B0604020202020204" pitchFamily="34" charset="0"/>
                <a:ea typeface="+mn-ea"/>
                <a:cs typeface="+mn-cs"/>
              </a:rPr>
              <a:t>©</a:t>
            </a:r>
            <a:r>
              <a:rPr kumimoji="0" lang="sk-SK" sz="1089" b="0" i="0" u="none" strike="noStrike" kern="0" cap="none" spc="0" normalizeH="0" baseline="0" noProof="0">
                <a:ln>
                  <a:noFill/>
                </a:ln>
                <a:solidFill>
                  <a:prstClr val="black"/>
                </a:solidFill>
                <a:effectLst/>
                <a:uLnTx/>
                <a:uFillTx/>
                <a:latin typeface="Nadianne" panose="03020902050305070206" pitchFamily="66" charset="0"/>
                <a:ea typeface="+mn-ea"/>
                <a:cs typeface="+mn-cs"/>
              </a:rPr>
              <a:t>  Damian Entwistle</a:t>
            </a:r>
          </a:p>
        </p:txBody>
      </p:sp>
    </p:spTree>
    <p:extLst>
      <p:ext uri="{BB962C8B-B14F-4D97-AF65-F5344CB8AC3E}">
        <p14:creationId xmlns:p14="http://schemas.microsoft.com/office/powerpoint/2010/main" val="388606074"/>
      </p:ext>
    </p:extLst>
  </p:cSld>
  <p:clrMapOvr>
    <a:masterClrMapping/>
  </p:clrMapOvr>
  <mc:AlternateContent xmlns:mc="http://schemas.openxmlformats.org/markup-compatibility/2006" xmlns:p14="http://schemas.microsoft.com/office/powerpoint/2010/main">
    <mc:Choice Requires="p14">
      <p:transition spd="slow" p14:dur="2500" advClick="0" advTm="5000">
        <p:wedge/>
      </p:transition>
    </mc:Choice>
    <mc:Fallback xmlns="">
      <p:transition spd="slow" advClick="0" advTm="5000">
        <p:wedge/>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Foto">
            <a:extLst>
              <a:ext uri="{FF2B5EF4-FFF2-40B4-BE49-F238E27FC236}">
                <a16:creationId xmlns:a16="http://schemas.microsoft.com/office/drawing/2014/main" id="{B099F8E1-F9CD-46DF-82ED-DD9B86754C22}"/>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 y="0"/>
            <a:ext cx="15235480" cy="8569958"/>
          </a:xfrm>
          <a:prstGeom prst="rect">
            <a:avLst/>
          </a:prstGeom>
        </p:spPr>
      </p:pic>
      <p:pic>
        <p:nvPicPr>
          <p:cNvPr id="7" name="Rám">
            <a:extLst>
              <a:ext uri="{FF2B5EF4-FFF2-40B4-BE49-F238E27FC236}">
                <a16:creationId xmlns:a16="http://schemas.microsoft.com/office/drawing/2014/main" id="{36AAD458-F908-20F0-6FD4-08655216330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
        <p:nvSpPr>
          <p:cNvPr id="9" name="Dennis">
            <a:extLst>
              <a:ext uri="{FF2B5EF4-FFF2-40B4-BE49-F238E27FC236}">
                <a16:creationId xmlns:a16="http://schemas.microsoft.com/office/drawing/2014/main" id="{E90E7CEE-969E-14B7-07AE-68205D7A7BC3}"/>
              </a:ext>
            </a:extLst>
          </p:cNvPr>
          <p:cNvSpPr/>
          <p:nvPr/>
        </p:nvSpPr>
        <p:spPr>
          <a:xfrm>
            <a:off x="6573626" y="7848000"/>
            <a:ext cx="2088232" cy="238036"/>
          </a:xfrm>
          <a:prstGeom prst="octagon">
            <a:avLst/>
          </a:prstGeom>
          <a:gradFill flip="none" rotWithShape="1">
            <a:gsLst>
              <a:gs pos="90000">
                <a:srgbClr val="A5A5A5">
                  <a:lumMod val="67000"/>
                </a:srgbClr>
              </a:gs>
              <a:gs pos="60000">
                <a:srgbClr val="A5A5A5">
                  <a:lumMod val="97000"/>
                  <a:lumOff val="3000"/>
                </a:srgbClr>
              </a:gs>
              <a:gs pos="0">
                <a:srgbClr val="A5A5A5">
                  <a:lumMod val="60000"/>
                  <a:lumOff val="40000"/>
                </a:srgbClr>
              </a:gs>
            </a:gsLst>
            <a:path path="circle">
              <a:fillToRect l="50000" t="50000" r="50000" b="50000"/>
            </a:path>
            <a:tileRect/>
          </a:gradFill>
          <a:ln w="12700" cap="flat" cmpd="sng" algn="ctr">
            <a:solidFill>
              <a:sysClr val="windowText" lastClr="000000"/>
            </a:solidFill>
            <a:prstDash val="solid"/>
            <a:miter lim="800000"/>
          </a:ln>
          <a:effectLst/>
        </p:spPr>
        <p:txBody>
          <a:bodyPr rot="0" spcFirstLastPara="0" vertOverflow="overflow" horzOverflow="overflow" vert="horz" wrap="square" lIns="0" tIns="0" rIns="0" bIns="0" numCol="1" spcCol="0" rtlCol="0" fromWordArt="0" anchor="ctr" anchorCtr="0" forceAA="0" compatLnSpc="1">
            <a:prstTxWarp prst="textNoShape">
              <a:avLst/>
            </a:prstTxWarp>
            <a:spAutoFit/>
          </a:bodyPr>
          <a:lstStyle/>
          <a:p>
            <a:pPr marL="0" marR="0" lvl="0" indent="0" algn="ctr" defTabSz="400370" eaLnBrk="0" fontAlgn="base" latinLnBrk="0" hangingPunct="0">
              <a:lnSpc>
                <a:spcPct val="100000"/>
              </a:lnSpc>
              <a:spcBef>
                <a:spcPct val="0"/>
              </a:spcBef>
              <a:spcAft>
                <a:spcPct val="0"/>
              </a:spcAft>
              <a:buClrTx/>
              <a:buSzTx/>
              <a:buFontTx/>
              <a:buNone/>
              <a:tabLst/>
              <a:defRPr/>
            </a:pPr>
            <a:r>
              <a:rPr kumimoji="0" lang="sk-SK" sz="1089" b="0" i="0" u="none" strike="noStrike" kern="0" cap="none" spc="0" normalizeH="0" baseline="0" noProof="0">
                <a:ln>
                  <a:noFill/>
                </a:ln>
                <a:solidFill>
                  <a:prstClr val="black"/>
                </a:solidFill>
                <a:effectLst/>
                <a:uLnTx/>
                <a:uFillTx/>
                <a:latin typeface="Nadianne" panose="03020902050305070206" pitchFamily="66" charset="0"/>
                <a:ea typeface="+mn-ea"/>
                <a:cs typeface="+mn-cs"/>
              </a:rPr>
              <a:t>Photo </a:t>
            </a:r>
            <a:r>
              <a:rPr kumimoji="0" lang="sk-SK" sz="1100" b="1" i="1" u="none" strike="noStrike" kern="0" cap="none" spc="0" normalizeH="0" baseline="0" noProof="0">
                <a:ln>
                  <a:noFill/>
                </a:ln>
                <a:solidFill>
                  <a:prstClr val="black"/>
                </a:solidFill>
                <a:effectLst/>
                <a:uLnTx/>
                <a:uFillTx/>
                <a:latin typeface="Arial" panose="020B0604020202020204" pitchFamily="34" charset="0"/>
                <a:ea typeface="+mn-ea"/>
                <a:cs typeface="+mn-cs"/>
              </a:rPr>
              <a:t>©</a:t>
            </a:r>
            <a:r>
              <a:rPr kumimoji="0" lang="sk-SK" sz="1089" b="0" i="0" u="none" strike="noStrike" kern="0" cap="none" spc="0" normalizeH="0" baseline="0" noProof="0">
                <a:ln>
                  <a:noFill/>
                </a:ln>
                <a:solidFill>
                  <a:prstClr val="black"/>
                </a:solidFill>
                <a:effectLst/>
                <a:uLnTx/>
                <a:uFillTx/>
                <a:latin typeface="Nadianne" panose="03020902050305070206" pitchFamily="66" charset="0"/>
                <a:ea typeface="+mn-ea"/>
                <a:cs typeface="+mn-cs"/>
              </a:rPr>
              <a:t>  Dennis Jarvis</a:t>
            </a:r>
          </a:p>
        </p:txBody>
      </p:sp>
    </p:spTree>
    <p:extLst>
      <p:ext uri="{BB962C8B-B14F-4D97-AF65-F5344CB8AC3E}">
        <p14:creationId xmlns:p14="http://schemas.microsoft.com/office/powerpoint/2010/main" val="3027401455"/>
      </p:ext>
    </p:extLst>
  </p:cSld>
  <p:clrMapOvr>
    <a:masterClrMapping/>
  </p:clrMapOvr>
  <mc:AlternateContent xmlns:mc="http://schemas.openxmlformats.org/markup-compatibility/2006" xmlns:p14="http://schemas.microsoft.com/office/powerpoint/2010/main">
    <mc:Choice Requires="p14">
      <p:transition spd="slow" p14:dur="2500" advClick="0" advTm="4000">
        <p:wedge/>
      </p:transition>
    </mc:Choice>
    <mc:Fallback xmlns="">
      <p:transition spd="slow" advClick="0" advTm="4000">
        <p:wedge/>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Foto 0">
            <a:extLst>
              <a:ext uri="{FF2B5EF4-FFF2-40B4-BE49-F238E27FC236}">
                <a16:creationId xmlns:a16="http://schemas.microsoft.com/office/drawing/2014/main" id="{BB471319-4E85-83E1-5C6A-593079702E7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 y="0"/>
            <a:ext cx="15235480" cy="8569958"/>
          </a:xfrm>
          <a:prstGeom prst="rect">
            <a:avLst/>
          </a:prstGeom>
        </p:spPr>
      </p:pic>
      <p:pic>
        <p:nvPicPr>
          <p:cNvPr id="9" name="Rám 0">
            <a:extLst>
              <a:ext uri="{FF2B5EF4-FFF2-40B4-BE49-F238E27FC236}">
                <a16:creationId xmlns:a16="http://schemas.microsoft.com/office/drawing/2014/main" id="{11B22A52-BC58-3378-382E-2EE55C4F272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
        <p:nvSpPr>
          <p:cNvPr id="11" name="Autor 0">
            <a:extLst>
              <a:ext uri="{FF2B5EF4-FFF2-40B4-BE49-F238E27FC236}">
                <a16:creationId xmlns:a16="http://schemas.microsoft.com/office/drawing/2014/main" id="{E54FA99E-16DB-9E15-DA80-D88424B6B882}"/>
              </a:ext>
            </a:extLst>
          </p:cNvPr>
          <p:cNvSpPr/>
          <p:nvPr/>
        </p:nvSpPr>
        <p:spPr>
          <a:xfrm>
            <a:off x="6573626" y="7848000"/>
            <a:ext cx="2088232" cy="238036"/>
          </a:xfrm>
          <a:prstGeom prst="octagon">
            <a:avLst/>
          </a:prstGeom>
          <a:gradFill flip="none" rotWithShape="1">
            <a:gsLst>
              <a:gs pos="90000">
                <a:srgbClr val="A5A5A5">
                  <a:lumMod val="67000"/>
                </a:srgbClr>
              </a:gs>
              <a:gs pos="60000">
                <a:srgbClr val="A5A5A5">
                  <a:lumMod val="97000"/>
                  <a:lumOff val="3000"/>
                </a:srgbClr>
              </a:gs>
              <a:gs pos="0">
                <a:srgbClr val="A5A5A5">
                  <a:lumMod val="60000"/>
                  <a:lumOff val="40000"/>
                </a:srgbClr>
              </a:gs>
            </a:gsLst>
            <a:path path="circle">
              <a:fillToRect l="50000" t="50000" r="50000" b="50000"/>
            </a:path>
            <a:tileRect/>
          </a:gradFill>
          <a:ln w="12700" cap="flat" cmpd="sng" algn="ctr">
            <a:solidFill>
              <a:sysClr val="windowText" lastClr="000000"/>
            </a:solidFill>
            <a:prstDash val="solid"/>
            <a:miter lim="800000"/>
          </a:ln>
          <a:effectLst/>
        </p:spPr>
        <p:txBody>
          <a:bodyPr rot="0" spcFirstLastPara="0" vertOverflow="overflow" horzOverflow="overflow" vert="horz" wrap="square" lIns="0" tIns="0" rIns="0" bIns="0" numCol="1" spcCol="0" rtlCol="0" fromWordArt="0" anchor="ctr" anchorCtr="0" forceAA="0" compatLnSpc="1">
            <a:prstTxWarp prst="textNoShape">
              <a:avLst/>
            </a:prstTxWarp>
            <a:spAutoFit/>
          </a:bodyPr>
          <a:lstStyle/>
          <a:p>
            <a:pPr marL="0" marR="0" lvl="0" indent="0" algn="ctr" defTabSz="400370" eaLnBrk="0" fontAlgn="base" latinLnBrk="0" hangingPunct="0">
              <a:lnSpc>
                <a:spcPct val="100000"/>
              </a:lnSpc>
              <a:spcBef>
                <a:spcPct val="0"/>
              </a:spcBef>
              <a:spcAft>
                <a:spcPct val="0"/>
              </a:spcAft>
              <a:buClrTx/>
              <a:buSzTx/>
              <a:buFontTx/>
              <a:buNone/>
              <a:tabLst/>
              <a:defRPr/>
            </a:pPr>
            <a:r>
              <a:rPr kumimoji="0" lang="sk-SK" sz="1089" b="0" i="0" u="none" strike="noStrike" kern="0" cap="none" spc="0" normalizeH="0" baseline="0" noProof="0">
                <a:ln>
                  <a:noFill/>
                </a:ln>
                <a:solidFill>
                  <a:prstClr val="black"/>
                </a:solidFill>
                <a:effectLst/>
                <a:uLnTx/>
                <a:uFillTx/>
                <a:latin typeface="Nadianne" panose="03020902050305070206" pitchFamily="66" charset="0"/>
                <a:ea typeface="+mn-ea"/>
                <a:cs typeface="+mn-cs"/>
              </a:rPr>
              <a:t>Photo </a:t>
            </a:r>
            <a:r>
              <a:rPr kumimoji="0" lang="sk-SK" sz="1100" b="1" i="1" u="none" strike="noStrike" kern="0" cap="none" spc="0" normalizeH="0" baseline="0" noProof="0">
                <a:ln>
                  <a:noFill/>
                </a:ln>
                <a:solidFill>
                  <a:prstClr val="black"/>
                </a:solidFill>
                <a:effectLst/>
                <a:uLnTx/>
                <a:uFillTx/>
                <a:latin typeface="Arial" panose="020B0604020202020204" pitchFamily="34" charset="0"/>
                <a:ea typeface="+mn-ea"/>
                <a:cs typeface="+mn-cs"/>
              </a:rPr>
              <a:t>©</a:t>
            </a:r>
            <a:r>
              <a:rPr kumimoji="0" lang="sk-SK" sz="1089" b="0" i="0" u="none" strike="noStrike" kern="0" cap="none" spc="0" normalizeH="0" baseline="0" noProof="0">
                <a:ln>
                  <a:noFill/>
                </a:ln>
                <a:solidFill>
                  <a:prstClr val="black"/>
                </a:solidFill>
                <a:effectLst/>
                <a:uLnTx/>
                <a:uFillTx/>
                <a:latin typeface="Nadianne" panose="03020902050305070206" pitchFamily="66" charset="0"/>
                <a:ea typeface="+mn-ea"/>
                <a:cs typeface="+mn-cs"/>
              </a:rPr>
              <a:t>  Dennis Jarvis</a:t>
            </a:r>
          </a:p>
        </p:txBody>
      </p:sp>
      <p:pic>
        <p:nvPicPr>
          <p:cNvPr id="4" name="Foto A">
            <a:extLst>
              <a:ext uri="{FF2B5EF4-FFF2-40B4-BE49-F238E27FC236}">
                <a16:creationId xmlns:a16="http://schemas.microsoft.com/office/drawing/2014/main" id="{B099F8E1-F9CD-46DF-82ED-DD9B86754C22}"/>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1157" y="0"/>
            <a:ext cx="7427296" cy="8569958"/>
          </a:xfrm>
          <a:prstGeom prst="rect">
            <a:avLst/>
          </a:prstGeom>
        </p:spPr>
      </p:pic>
      <p:pic>
        <p:nvPicPr>
          <p:cNvPr id="3" name="Rám A">
            <a:extLst>
              <a:ext uri="{FF2B5EF4-FFF2-40B4-BE49-F238E27FC236}">
                <a16:creationId xmlns:a16="http://schemas.microsoft.com/office/drawing/2014/main" id="{CEE945A2-CF2B-489B-6A59-F0585A8F7AE6}"/>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0" y="0"/>
            <a:ext cx="7429500" cy="8572500"/>
          </a:xfrm>
          <a:prstGeom prst="rect">
            <a:avLst/>
          </a:prstGeom>
        </p:spPr>
      </p:pic>
      <p:sp>
        <p:nvSpPr>
          <p:cNvPr id="6" name="Damian">
            <a:extLst>
              <a:ext uri="{FF2B5EF4-FFF2-40B4-BE49-F238E27FC236}">
                <a16:creationId xmlns:a16="http://schemas.microsoft.com/office/drawing/2014/main" id="{6B9E95B8-2548-1947-79C9-FABFF9FBE7A5}"/>
              </a:ext>
            </a:extLst>
          </p:cNvPr>
          <p:cNvSpPr/>
          <p:nvPr/>
        </p:nvSpPr>
        <p:spPr>
          <a:xfrm>
            <a:off x="2526654" y="7848000"/>
            <a:ext cx="2371676" cy="238036"/>
          </a:xfrm>
          <a:prstGeom prst="octagon">
            <a:avLst/>
          </a:prstGeom>
          <a:gradFill flip="none" rotWithShape="1">
            <a:gsLst>
              <a:gs pos="90000">
                <a:srgbClr val="A5A5A5">
                  <a:lumMod val="67000"/>
                </a:srgbClr>
              </a:gs>
              <a:gs pos="60000">
                <a:srgbClr val="A5A5A5">
                  <a:lumMod val="97000"/>
                  <a:lumOff val="3000"/>
                </a:srgbClr>
              </a:gs>
              <a:gs pos="0">
                <a:srgbClr val="A5A5A5">
                  <a:lumMod val="60000"/>
                  <a:lumOff val="40000"/>
                </a:srgbClr>
              </a:gs>
            </a:gsLst>
            <a:path path="circle">
              <a:fillToRect l="50000" t="50000" r="50000" b="50000"/>
            </a:path>
            <a:tileRect/>
          </a:gradFill>
          <a:ln w="12700" cap="flat" cmpd="sng" algn="ctr">
            <a:solidFill>
              <a:sysClr val="windowText" lastClr="000000"/>
            </a:solidFill>
            <a:prstDash val="solid"/>
            <a:miter lim="800000"/>
          </a:ln>
          <a:effectLst/>
        </p:spPr>
        <p:txBody>
          <a:bodyPr rot="0" spcFirstLastPara="0" vertOverflow="overflow" horzOverflow="overflow" vert="horz" wrap="square" lIns="0" tIns="0" rIns="0" bIns="0" numCol="1" spcCol="0" rtlCol="0" fromWordArt="0" anchor="ctr" anchorCtr="0" forceAA="0" compatLnSpc="1">
            <a:prstTxWarp prst="textNoShape">
              <a:avLst/>
            </a:prstTxWarp>
            <a:spAutoFit/>
          </a:bodyPr>
          <a:lstStyle/>
          <a:p>
            <a:pPr marL="0" marR="0" lvl="0" indent="0" algn="ctr" defTabSz="400370" eaLnBrk="0" fontAlgn="base" latinLnBrk="0" hangingPunct="0">
              <a:lnSpc>
                <a:spcPct val="100000"/>
              </a:lnSpc>
              <a:spcBef>
                <a:spcPct val="0"/>
              </a:spcBef>
              <a:spcAft>
                <a:spcPct val="0"/>
              </a:spcAft>
              <a:buClrTx/>
              <a:buSzTx/>
              <a:buFontTx/>
              <a:buNone/>
              <a:tabLst/>
              <a:defRPr/>
            </a:pPr>
            <a:r>
              <a:rPr kumimoji="0" lang="sk-SK" sz="1089" b="0" i="0" u="none" strike="noStrike" kern="0" cap="none" spc="0" normalizeH="0" baseline="0" noProof="0">
                <a:ln>
                  <a:noFill/>
                </a:ln>
                <a:solidFill>
                  <a:prstClr val="black"/>
                </a:solidFill>
                <a:effectLst/>
                <a:uLnTx/>
                <a:uFillTx/>
                <a:latin typeface="Nadianne" panose="03020902050305070206" pitchFamily="66" charset="0"/>
                <a:ea typeface="+mn-ea"/>
                <a:cs typeface="+mn-cs"/>
              </a:rPr>
              <a:t>Photo </a:t>
            </a:r>
            <a:r>
              <a:rPr kumimoji="0" lang="sk-SK" sz="1100" b="1" i="1" u="none" strike="noStrike" kern="0" cap="none" spc="0" normalizeH="0" baseline="0" noProof="0">
                <a:ln>
                  <a:noFill/>
                </a:ln>
                <a:solidFill>
                  <a:prstClr val="black"/>
                </a:solidFill>
                <a:effectLst/>
                <a:uLnTx/>
                <a:uFillTx/>
                <a:latin typeface="Arial" panose="020B0604020202020204" pitchFamily="34" charset="0"/>
                <a:ea typeface="+mn-ea"/>
                <a:cs typeface="+mn-cs"/>
              </a:rPr>
              <a:t>©</a:t>
            </a:r>
            <a:r>
              <a:rPr kumimoji="0" lang="sk-SK" sz="1089" b="0" i="0" u="none" strike="noStrike" kern="0" cap="none" spc="0" normalizeH="0" baseline="0" noProof="0">
                <a:ln>
                  <a:noFill/>
                </a:ln>
                <a:solidFill>
                  <a:prstClr val="black"/>
                </a:solidFill>
                <a:effectLst/>
                <a:uLnTx/>
                <a:uFillTx/>
                <a:latin typeface="Nadianne" panose="03020902050305070206" pitchFamily="66" charset="0"/>
                <a:ea typeface="+mn-ea"/>
                <a:cs typeface="+mn-cs"/>
              </a:rPr>
              <a:t>  Damian Entwistle</a:t>
            </a:r>
          </a:p>
        </p:txBody>
      </p:sp>
      <p:pic>
        <p:nvPicPr>
          <p:cNvPr id="10" name="Foto B">
            <a:extLst>
              <a:ext uri="{FF2B5EF4-FFF2-40B4-BE49-F238E27FC236}">
                <a16:creationId xmlns:a16="http://schemas.microsoft.com/office/drawing/2014/main" id="{C663C88A-8BD0-5D28-F99E-0B3A99BCCF91}"/>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7809343" y="0"/>
            <a:ext cx="7427296" cy="8569958"/>
          </a:xfrm>
          <a:prstGeom prst="rect">
            <a:avLst/>
          </a:prstGeom>
        </p:spPr>
      </p:pic>
      <p:pic>
        <p:nvPicPr>
          <p:cNvPr id="14" name="Rám B">
            <a:extLst>
              <a:ext uri="{FF2B5EF4-FFF2-40B4-BE49-F238E27FC236}">
                <a16:creationId xmlns:a16="http://schemas.microsoft.com/office/drawing/2014/main" id="{23C24BC8-3838-EAA7-1EFD-0619ECC0BB0F}"/>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810500" y="0"/>
            <a:ext cx="7429500" cy="8572500"/>
          </a:xfrm>
          <a:prstGeom prst="rect">
            <a:avLst/>
          </a:prstGeom>
        </p:spPr>
      </p:pic>
      <p:sp>
        <p:nvSpPr>
          <p:cNvPr id="13" name="Dennis">
            <a:extLst>
              <a:ext uri="{FF2B5EF4-FFF2-40B4-BE49-F238E27FC236}">
                <a16:creationId xmlns:a16="http://schemas.microsoft.com/office/drawing/2014/main" id="{E9A7EF42-6A67-0C9F-C944-C87259FB147E}"/>
              </a:ext>
            </a:extLst>
          </p:cNvPr>
          <p:cNvSpPr/>
          <p:nvPr/>
        </p:nvSpPr>
        <p:spPr>
          <a:xfrm>
            <a:off x="10478876" y="7848000"/>
            <a:ext cx="2088232" cy="238036"/>
          </a:xfrm>
          <a:prstGeom prst="octagon">
            <a:avLst/>
          </a:prstGeom>
          <a:gradFill flip="none" rotWithShape="1">
            <a:gsLst>
              <a:gs pos="90000">
                <a:srgbClr val="A5A5A5">
                  <a:lumMod val="67000"/>
                </a:srgbClr>
              </a:gs>
              <a:gs pos="60000">
                <a:srgbClr val="A5A5A5">
                  <a:lumMod val="97000"/>
                  <a:lumOff val="3000"/>
                </a:srgbClr>
              </a:gs>
              <a:gs pos="0">
                <a:srgbClr val="A5A5A5">
                  <a:lumMod val="60000"/>
                  <a:lumOff val="40000"/>
                </a:srgbClr>
              </a:gs>
            </a:gsLst>
            <a:path path="circle">
              <a:fillToRect l="50000" t="50000" r="50000" b="50000"/>
            </a:path>
            <a:tileRect/>
          </a:gradFill>
          <a:ln w="12700" cap="flat" cmpd="sng" algn="ctr">
            <a:solidFill>
              <a:sysClr val="windowText" lastClr="000000"/>
            </a:solidFill>
            <a:prstDash val="solid"/>
            <a:miter lim="800000"/>
          </a:ln>
          <a:effectLst/>
        </p:spPr>
        <p:txBody>
          <a:bodyPr rot="0" spcFirstLastPara="0" vertOverflow="overflow" horzOverflow="overflow" vert="horz" wrap="square" lIns="0" tIns="0" rIns="0" bIns="0" numCol="1" spcCol="0" rtlCol="0" fromWordArt="0" anchor="ctr" anchorCtr="0" forceAA="0" compatLnSpc="1">
            <a:prstTxWarp prst="textNoShape">
              <a:avLst/>
            </a:prstTxWarp>
            <a:spAutoFit/>
          </a:bodyPr>
          <a:lstStyle/>
          <a:p>
            <a:pPr marL="0" marR="0" lvl="0" indent="0" algn="ctr" defTabSz="400370" eaLnBrk="0" fontAlgn="base" latinLnBrk="0" hangingPunct="0">
              <a:lnSpc>
                <a:spcPct val="100000"/>
              </a:lnSpc>
              <a:spcBef>
                <a:spcPct val="0"/>
              </a:spcBef>
              <a:spcAft>
                <a:spcPct val="0"/>
              </a:spcAft>
              <a:buClrTx/>
              <a:buSzTx/>
              <a:buFontTx/>
              <a:buNone/>
              <a:tabLst/>
              <a:defRPr/>
            </a:pPr>
            <a:r>
              <a:rPr kumimoji="0" lang="sk-SK" sz="1089" b="0" i="0" u="none" strike="noStrike" kern="0" cap="none" spc="0" normalizeH="0" baseline="0" noProof="0">
                <a:ln>
                  <a:noFill/>
                </a:ln>
                <a:solidFill>
                  <a:prstClr val="black"/>
                </a:solidFill>
                <a:effectLst/>
                <a:uLnTx/>
                <a:uFillTx/>
                <a:latin typeface="Nadianne" panose="03020902050305070206" pitchFamily="66" charset="0"/>
                <a:ea typeface="+mn-ea"/>
                <a:cs typeface="+mn-cs"/>
              </a:rPr>
              <a:t>Photo </a:t>
            </a:r>
            <a:r>
              <a:rPr kumimoji="0" lang="sk-SK" sz="1100" b="1" i="1" u="none" strike="noStrike" kern="0" cap="none" spc="0" normalizeH="0" baseline="0" noProof="0">
                <a:ln>
                  <a:noFill/>
                </a:ln>
                <a:solidFill>
                  <a:prstClr val="black"/>
                </a:solidFill>
                <a:effectLst/>
                <a:uLnTx/>
                <a:uFillTx/>
                <a:latin typeface="Arial" panose="020B0604020202020204" pitchFamily="34" charset="0"/>
                <a:ea typeface="+mn-ea"/>
                <a:cs typeface="+mn-cs"/>
              </a:rPr>
              <a:t>©</a:t>
            </a:r>
            <a:r>
              <a:rPr kumimoji="0" lang="sk-SK" sz="1089" b="0" i="0" u="none" strike="noStrike" kern="0" cap="none" spc="0" normalizeH="0" baseline="0" noProof="0">
                <a:ln>
                  <a:noFill/>
                </a:ln>
                <a:solidFill>
                  <a:prstClr val="black"/>
                </a:solidFill>
                <a:effectLst/>
                <a:uLnTx/>
                <a:uFillTx/>
                <a:latin typeface="Nadianne" panose="03020902050305070206" pitchFamily="66" charset="0"/>
                <a:ea typeface="+mn-ea"/>
                <a:cs typeface="+mn-cs"/>
              </a:rPr>
              <a:t>  Dennis Jarvis</a:t>
            </a:r>
          </a:p>
        </p:txBody>
      </p:sp>
    </p:spTree>
    <p:extLst>
      <p:ext uri="{BB962C8B-B14F-4D97-AF65-F5344CB8AC3E}">
        <p14:creationId xmlns:p14="http://schemas.microsoft.com/office/powerpoint/2010/main" val="1828171016"/>
      </p:ext>
    </p:extLst>
  </p:cSld>
  <p:clrMapOvr>
    <a:masterClrMapping/>
  </p:clrMapOvr>
  <mc:AlternateContent xmlns:mc="http://schemas.openxmlformats.org/markup-compatibility/2006" xmlns:p14="http://schemas.microsoft.com/office/powerpoint/2010/main">
    <mc:Choice Requires="p14">
      <p:transition spd="slow" p14:dur="2500" advClick="0" advTm="7000">
        <p:wedge/>
      </p:transition>
    </mc:Choice>
    <mc:Fallback xmlns="">
      <p:transition spd="slow" advClick="0" advTm="7000">
        <p:wedg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2000" fill="hold"/>
                                        <p:tgtEl>
                                          <p:spTgt spid="4"/>
                                        </p:tgtEl>
                                        <p:attrNameLst>
                                          <p:attrName>ppt_x</p:attrName>
                                        </p:attrNameLst>
                                      </p:cBhvr>
                                      <p:tavLst>
                                        <p:tav tm="0">
                                          <p:val>
                                            <p:strVal val="0-#ppt_w/2"/>
                                          </p:val>
                                        </p:tav>
                                        <p:tav tm="100000">
                                          <p:val>
                                            <p:strVal val="#ppt_x"/>
                                          </p:val>
                                        </p:tav>
                                      </p:tavLst>
                                    </p:anim>
                                    <p:anim calcmode="lin" valueType="num">
                                      <p:cBhvr additive="base">
                                        <p:cTn id="8" dur="2000" fill="hold"/>
                                        <p:tgtEl>
                                          <p:spTgt spid="4"/>
                                        </p:tgtEl>
                                        <p:attrNameLst>
                                          <p:attrName>ppt_y</p:attrName>
                                        </p:attrNameLst>
                                      </p:cBhvr>
                                      <p:tavLst>
                                        <p:tav tm="0">
                                          <p:val>
                                            <p:strVal val="#ppt_y"/>
                                          </p:val>
                                        </p:tav>
                                        <p:tav tm="100000">
                                          <p:val>
                                            <p:strVal val="#ppt_y"/>
                                          </p:val>
                                        </p:tav>
                                      </p:tavLst>
                                    </p:anim>
                                  </p:childTnLst>
                                </p:cTn>
                              </p:par>
                              <p:par>
                                <p:cTn id="9" presetID="2" presetClass="entr" presetSubtype="8" fill="hold"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additive="base">
                                        <p:cTn id="11" dur="2000" fill="hold"/>
                                        <p:tgtEl>
                                          <p:spTgt spid="3"/>
                                        </p:tgtEl>
                                        <p:attrNameLst>
                                          <p:attrName>ppt_x</p:attrName>
                                        </p:attrNameLst>
                                      </p:cBhvr>
                                      <p:tavLst>
                                        <p:tav tm="0">
                                          <p:val>
                                            <p:strVal val="0-#ppt_w/2"/>
                                          </p:val>
                                        </p:tav>
                                        <p:tav tm="100000">
                                          <p:val>
                                            <p:strVal val="#ppt_x"/>
                                          </p:val>
                                        </p:tav>
                                      </p:tavLst>
                                    </p:anim>
                                    <p:anim calcmode="lin" valueType="num">
                                      <p:cBhvr additive="base">
                                        <p:cTn id="12" dur="2000" fill="hold"/>
                                        <p:tgtEl>
                                          <p:spTgt spid="3"/>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stCondLst>
                                    <p:cond delay="0"/>
                                  </p:stCondLst>
                                  <p:childTnLst>
                                    <p:set>
                                      <p:cBhvr>
                                        <p:cTn id="14" dur="1" fill="hold">
                                          <p:stCondLst>
                                            <p:cond delay="0"/>
                                          </p:stCondLst>
                                        </p:cTn>
                                        <p:tgtEl>
                                          <p:spTgt spid="10"/>
                                        </p:tgtEl>
                                        <p:attrNameLst>
                                          <p:attrName>style.visibility</p:attrName>
                                        </p:attrNameLst>
                                      </p:cBhvr>
                                      <p:to>
                                        <p:strVal val="visible"/>
                                      </p:to>
                                    </p:set>
                                    <p:anim calcmode="lin" valueType="num">
                                      <p:cBhvr additive="base">
                                        <p:cTn id="15" dur="2000" fill="hold"/>
                                        <p:tgtEl>
                                          <p:spTgt spid="10"/>
                                        </p:tgtEl>
                                        <p:attrNameLst>
                                          <p:attrName>ppt_x</p:attrName>
                                        </p:attrNameLst>
                                      </p:cBhvr>
                                      <p:tavLst>
                                        <p:tav tm="0">
                                          <p:val>
                                            <p:strVal val="1+#ppt_w/2"/>
                                          </p:val>
                                        </p:tav>
                                        <p:tav tm="100000">
                                          <p:val>
                                            <p:strVal val="#ppt_x"/>
                                          </p:val>
                                        </p:tav>
                                      </p:tavLst>
                                    </p:anim>
                                    <p:anim calcmode="lin" valueType="num">
                                      <p:cBhvr additive="base">
                                        <p:cTn id="16" dur="2000" fill="hold"/>
                                        <p:tgtEl>
                                          <p:spTgt spid="10"/>
                                        </p:tgtEl>
                                        <p:attrNameLst>
                                          <p:attrName>ppt_y</p:attrName>
                                        </p:attrNameLst>
                                      </p:cBhvr>
                                      <p:tavLst>
                                        <p:tav tm="0">
                                          <p:val>
                                            <p:strVal val="#ppt_y"/>
                                          </p:val>
                                        </p:tav>
                                        <p:tav tm="100000">
                                          <p:val>
                                            <p:strVal val="#ppt_y"/>
                                          </p:val>
                                        </p:tav>
                                      </p:tavLst>
                                    </p:anim>
                                  </p:childTnLst>
                                </p:cTn>
                              </p:par>
                              <p:par>
                                <p:cTn id="17" presetID="2" presetClass="entr" presetSubtype="2" fill="hold" nodeType="withEffect">
                                  <p:stCondLst>
                                    <p:cond delay="0"/>
                                  </p:stCondLst>
                                  <p:childTnLst>
                                    <p:set>
                                      <p:cBhvr>
                                        <p:cTn id="18" dur="1" fill="hold">
                                          <p:stCondLst>
                                            <p:cond delay="0"/>
                                          </p:stCondLst>
                                        </p:cTn>
                                        <p:tgtEl>
                                          <p:spTgt spid="14"/>
                                        </p:tgtEl>
                                        <p:attrNameLst>
                                          <p:attrName>style.visibility</p:attrName>
                                        </p:attrNameLst>
                                      </p:cBhvr>
                                      <p:to>
                                        <p:strVal val="visible"/>
                                      </p:to>
                                    </p:set>
                                    <p:anim calcmode="lin" valueType="num">
                                      <p:cBhvr additive="base">
                                        <p:cTn id="19" dur="2000" fill="hold"/>
                                        <p:tgtEl>
                                          <p:spTgt spid="14"/>
                                        </p:tgtEl>
                                        <p:attrNameLst>
                                          <p:attrName>ppt_x</p:attrName>
                                        </p:attrNameLst>
                                      </p:cBhvr>
                                      <p:tavLst>
                                        <p:tav tm="0">
                                          <p:val>
                                            <p:strVal val="1+#ppt_w/2"/>
                                          </p:val>
                                        </p:tav>
                                        <p:tav tm="100000">
                                          <p:val>
                                            <p:strVal val="#ppt_x"/>
                                          </p:val>
                                        </p:tav>
                                      </p:tavLst>
                                    </p:anim>
                                    <p:anim calcmode="lin" valueType="num">
                                      <p:cBhvr additive="base">
                                        <p:cTn id="20" dur="2000" fill="hold"/>
                                        <p:tgtEl>
                                          <p:spTgt spid="14"/>
                                        </p:tgtEl>
                                        <p:attrNameLst>
                                          <p:attrName>ppt_y</p:attrName>
                                        </p:attrNameLst>
                                      </p:cBhvr>
                                      <p:tavLst>
                                        <p:tav tm="0">
                                          <p:val>
                                            <p:strVal val="#ppt_y"/>
                                          </p:val>
                                        </p:tav>
                                        <p:tav tm="100000">
                                          <p:val>
                                            <p:strVal val="#ppt_y"/>
                                          </p:val>
                                        </p:tav>
                                      </p:tavLst>
                                    </p:anim>
                                  </p:childTnLst>
                                </p:cTn>
                              </p:par>
                              <p:par>
                                <p:cTn id="21" presetID="16" presetClass="exit" presetSubtype="21" fill="hold" nodeType="withEffect">
                                  <p:stCondLst>
                                    <p:cond delay="0"/>
                                  </p:stCondLst>
                                  <p:childTnLst>
                                    <p:animEffect transition="out" filter="barn(inVertical)">
                                      <p:cBhvr>
                                        <p:cTn id="22" dur="2000"/>
                                        <p:tgtEl>
                                          <p:spTgt spid="8"/>
                                        </p:tgtEl>
                                      </p:cBhvr>
                                    </p:animEffect>
                                    <p:set>
                                      <p:cBhvr>
                                        <p:cTn id="23" dur="1" fill="hold">
                                          <p:stCondLst>
                                            <p:cond delay="1999"/>
                                          </p:stCondLst>
                                        </p:cTn>
                                        <p:tgtEl>
                                          <p:spTgt spid="8"/>
                                        </p:tgtEl>
                                        <p:attrNameLst>
                                          <p:attrName>style.visibility</p:attrName>
                                        </p:attrNameLst>
                                      </p:cBhvr>
                                      <p:to>
                                        <p:strVal val="hidden"/>
                                      </p:to>
                                    </p:set>
                                  </p:childTnLst>
                                </p:cTn>
                              </p:par>
                              <p:par>
                                <p:cTn id="24" presetID="16" presetClass="exit" presetSubtype="21" fill="hold" nodeType="withEffect">
                                  <p:stCondLst>
                                    <p:cond delay="0"/>
                                  </p:stCondLst>
                                  <p:childTnLst>
                                    <p:animEffect transition="out" filter="barn(inVertical)">
                                      <p:cBhvr>
                                        <p:cTn id="25" dur="2000"/>
                                        <p:tgtEl>
                                          <p:spTgt spid="9"/>
                                        </p:tgtEl>
                                      </p:cBhvr>
                                    </p:animEffect>
                                    <p:set>
                                      <p:cBhvr>
                                        <p:cTn id="26" dur="1" fill="hold">
                                          <p:stCondLst>
                                            <p:cond delay="1999"/>
                                          </p:stCondLst>
                                        </p:cTn>
                                        <p:tgtEl>
                                          <p:spTgt spid="9"/>
                                        </p:tgtEl>
                                        <p:attrNameLst>
                                          <p:attrName>style.visibility</p:attrName>
                                        </p:attrNameLst>
                                      </p:cBhvr>
                                      <p:to>
                                        <p:strVal val="hidden"/>
                                      </p:to>
                                    </p:set>
                                  </p:childTnLst>
                                </p:cTn>
                              </p:par>
                              <p:par>
                                <p:cTn id="27" presetID="10" presetClass="exit" presetSubtype="0" fill="hold" grpId="0" nodeType="withEffect">
                                  <p:stCondLst>
                                    <p:cond delay="0"/>
                                  </p:stCondLst>
                                  <p:childTnLst>
                                    <p:animEffect transition="out" filter="fade">
                                      <p:cBhvr>
                                        <p:cTn id="28" dur="1500"/>
                                        <p:tgtEl>
                                          <p:spTgt spid="11"/>
                                        </p:tgtEl>
                                      </p:cBhvr>
                                    </p:animEffect>
                                    <p:set>
                                      <p:cBhvr>
                                        <p:cTn id="29" dur="1" fill="hold">
                                          <p:stCondLst>
                                            <p:cond delay="1499"/>
                                          </p:stCondLst>
                                        </p:cTn>
                                        <p:tgtEl>
                                          <p:spTgt spid="11"/>
                                        </p:tgtEl>
                                        <p:attrNameLst>
                                          <p:attrName>style.visibility</p:attrName>
                                        </p:attrNameLst>
                                      </p:cBhvr>
                                      <p:to>
                                        <p:strVal val="hidden"/>
                                      </p:to>
                                    </p:set>
                                  </p:childTnLst>
                                </p:cTn>
                              </p:par>
                              <p:par>
                                <p:cTn id="30" presetID="10" presetClass="entr" presetSubtype="0" fill="hold" grpId="0" nodeType="withEffect">
                                  <p:stCondLst>
                                    <p:cond delay="1500"/>
                                  </p:stCondLst>
                                  <p:childTnLst>
                                    <p:set>
                                      <p:cBhvr>
                                        <p:cTn id="31" dur="1" fill="hold">
                                          <p:stCondLst>
                                            <p:cond delay="0"/>
                                          </p:stCondLst>
                                        </p:cTn>
                                        <p:tgtEl>
                                          <p:spTgt spid="6"/>
                                        </p:tgtEl>
                                        <p:attrNameLst>
                                          <p:attrName>style.visibility</p:attrName>
                                        </p:attrNameLst>
                                      </p:cBhvr>
                                      <p:to>
                                        <p:strVal val="visible"/>
                                      </p:to>
                                    </p:set>
                                    <p:animEffect transition="in" filter="fade">
                                      <p:cBhvr>
                                        <p:cTn id="32" dur="1500"/>
                                        <p:tgtEl>
                                          <p:spTgt spid="6"/>
                                        </p:tgtEl>
                                      </p:cBhvr>
                                    </p:animEffect>
                                  </p:childTnLst>
                                </p:cTn>
                              </p:par>
                              <p:par>
                                <p:cTn id="33" presetID="10" presetClass="entr" presetSubtype="0" fill="hold" grpId="0" nodeType="withEffect">
                                  <p:stCondLst>
                                    <p:cond delay="1500"/>
                                  </p:stCondLst>
                                  <p:childTnLst>
                                    <p:set>
                                      <p:cBhvr>
                                        <p:cTn id="34" dur="1" fill="hold">
                                          <p:stCondLst>
                                            <p:cond delay="0"/>
                                          </p:stCondLst>
                                        </p:cTn>
                                        <p:tgtEl>
                                          <p:spTgt spid="13"/>
                                        </p:tgtEl>
                                        <p:attrNameLst>
                                          <p:attrName>style.visibility</p:attrName>
                                        </p:attrNameLst>
                                      </p:cBhvr>
                                      <p:to>
                                        <p:strVal val="visible"/>
                                      </p:to>
                                    </p:set>
                                    <p:animEffect transition="in" filter="fade">
                                      <p:cBhvr>
                                        <p:cTn id="35" dur="1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6" grpId="0" animBg="1"/>
      <p:bldP spid="13" grpId="0" animBg="1"/>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Foto">
            <a:extLst>
              <a:ext uri="{FF2B5EF4-FFF2-40B4-BE49-F238E27FC236}">
                <a16:creationId xmlns:a16="http://schemas.microsoft.com/office/drawing/2014/main" id="{B099F8E1-F9CD-46DF-82ED-DD9B86754C22}"/>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 y="0"/>
            <a:ext cx="15235480" cy="8569958"/>
          </a:xfrm>
          <a:prstGeom prst="rect">
            <a:avLst/>
          </a:prstGeom>
        </p:spPr>
      </p:pic>
      <p:pic>
        <p:nvPicPr>
          <p:cNvPr id="7" name="Rám">
            <a:extLst>
              <a:ext uri="{FF2B5EF4-FFF2-40B4-BE49-F238E27FC236}">
                <a16:creationId xmlns:a16="http://schemas.microsoft.com/office/drawing/2014/main" id="{36AAD458-F908-20F0-6FD4-08655216330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
        <p:nvSpPr>
          <p:cNvPr id="6" name="Damian">
            <a:extLst>
              <a:ext uri="{FF2B5EF4-FFF2-40B4-BE49-F238E27FC236}">
                <a16:creationId xmlns:a16="http://schemas.microsoft.com/office/drawing/2014/main" id="{6B9E95B8-2548-1947-79C9-FABFF9FBE7A5}"/>
              </a:ext>
            </a:extLst>
          </p:cNvPr>
          <p:cNvSpPr/>
          <p:nvPr/>
        </p:nvSpPr>
        <p:spPr>
          <a:xfrm>
            <a:off x="6431904" y="7848000"/>
            <a:ext cx="2371676" cy="238036"/>
          </a:xfrm>
          <a:prstGeom prst="octagon">
            <a:avLst/>
          </a:prstGeom>
          <a:gradFill flip="none" rotWithShape="1">
            <a:gsLst>
              <a:gs pos="90000">
                <a:srgbClr val="A5A5A5">
                  <a:lumMod val="67000"/>
                </a:srgbClr>
              </a:gs>
              <a:gs pos="60000">
                <a:srgbClr val="A5A5A5">
                  <a:lumMod val="97000"/>
                  <a:lumOff val="3000"/>
                </a:srgbClr>
              </a:gs>
              <a:gs pos="0">
                <a:srgbClr val="A5A5A5">
                  <a:lumMod val="60000"/>
                  <a:lumOff val="40000"/>
                </a:srgbClr>
              </a:gs>
            </a:gsLst>
            <a:path path="circle">
              <a:fillToRect l="50000" t="50000" r="50000" b="50000"/>
            </a:path>
            <a:tileRect/>
          </a:gradFill>
          <a:ln w="12700" cap="flat" cmpd="sng" algn="ctr">
            <a:solidFill>
              <a:sysClr val="windowText" lastClr="000000"/>
            </a:solidFill>
            <a:prstDash val="solid"/>
            <a:miter lim="800000"/>
          </a:ln>
          <a:effectLst/>
        </p:spPr>
        <p:txBody>
          <a:bodyPr rot="0" spcFirstLastPara="0" vertOverflow="overflow" horzOverflow="overflow" vert="horz" wrap="square" lIns="0" tIns="0" rIns="0" bIns="0" numCol="1" spcCol="0" rtlCol="0" fromWordArt="0" anchor="ctr" anchorCtr="0" forceAA="0" compatLnSpc="1">
            <a:prstTxWarp prst="textNoShape">
              <a:avLst/>
            </a:prstTxWarp>
            <a:spAutoFit/>
          </a:bodyPr>
          <a:lstStyle/>
          <a:p>
            <a:pPr marL="0" marR="0" lvl="0" indent="0" algn="ctr" defTabSz="400370" eaLnBrk="0" fontAlgn="base" latinLnBrk="0" hangingPunct="0">
              <a:lnSpc>
                <a:spcPct val="100000"/>
              </a:lnSpc>
              <a:spcBef>
                <a:spcPct val="0"/>
              </a:spcBef>
              <a:spcAft>
                <a:spcPct val="0"/>
              </a:spcAft>
              <a:buClrTx/>
              <a:buSzTx/>
              <a:buFontTx/>
              <a:buNone/>
              <a:tabLst/>
              <a:defRPr/>
            </a:pPr>
            <a:r>
              <a:rPr kumimoji="0" lang="sk-SK" sz="1089" b="0" i="0" u="none" strike="noStrike" kern="0" cap="none" spc="0" normalizeH="0" baseline="0" noProof="0">
                <a:ln>
                  <a:noFill/>
                </a:ln>
                <a:solidFill>
                  <a:prstClr val="black"/>
                </a:solidFill>
                <a:effectLst/>
                <a:uLnTx/>
                <a:uFillTx/>
                <a:latin typeface="Nadianne" panose="03020902050305070206" pitchFamily="66" charset="0"/>
                <a:ea typeface="+mn-ea"/>
                <a:cs typeface="+mn-cs"/>
              </a:rPr>
              <a:t>Photo </a:t>
            </a:r>
            <a:r>
              <a:rPr kumimoji="0" lang="sk-SK" sz="1100" b="1" i="1" u="none" strike="noStrike" kern="0" cap="none" spc="0" normalizeH="0" baseline="0" noProof="0">
                <a:ln>
                  <a:noFill/>
                </a:ln>
                <a:solidFill>
                  <a:prstClr val="black"/>
                </a:solidFill>
                <a:effectLst/>
                <a:uLnTx/>
                <a:uFillTx/>
                <a:latin typeface="Arial" panose="020B0604020202020204" pitchFamily="34" charset="0"/>
                <a:ea typeface="+mn-ea"/>
                <a:cs typeface="+mn-cs"/>
              </a:rPr>
              <a:t>©</a:t>
            </a:r>
            <a:r>
              <a:rPr kumimoji="0" lang="sk-SK" sz="1089" b="0" i="0" u="none" strike="noStrike" kern="0" cap="none" spc="0" normalizeH="0" baseline="0" noProof="0">
                <a:ln>
                  <a:noFill/>
                </a:ln>
                <a:solidFill>
                  <a:prstClr val="black"/>
                </a:solidFill>
                <a:effectLst/>
                <a:uLnTx/>
                <a:uFillTx/>
                <a:latin typeface="Nadianne" panose="03020902050305070206" pitchFamily="66" charset="0"/>
                <a:ea typeface="+mn-ea"/>
                <a:cs typeface="+mn-cs"/>
              </a:rPr>
              <a:t>  Damian Entwistle</a:t>
            </a:r>
          </a:p>
        </p:txBody>
      </p:sp>
    </p:spTree>
    <p:extLst>
      <p:ext uri="{BB962C8B-B14F-4D97-AF65-F5344CB8AC3E}">
        <p14:creationId xmlns:p14="http://schemas.microsoft.com/office/powerpoint/2010/main" val="2276669236"/>
      </p:ext>
    </p:extLst>
  </p:cSld>
  <p:clrMapOvr>
    <a:masterClrMapping/>
  </p:clrMapOvr>
  <mc:AlternateContent xmlns:mc="http://schemas.openxmlformats.org/markup-compatibility/2006" xmlns:p14="http://schemas.microsoft.com/office/powerpoint/2010/main">
    <mc:Choice Requires="p14">
      <p:transition spd="slow" p14:dur="2500" advClick="0" advTm="5000">
        <p:wedge/>
      </p:transition>
    </mc:Choice>
    <mc:Fallback xmlns="">
      <p:transition spd="slow" advClick="0" advTm="5000">
        <p:wedge/>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Foto">
            <a:extLst>
              <a:ext uri="{FF2B5EF4-FFF2-40B4-BE49-F238E27FC236}">
                <a16:creationId xmlns:a16="http://schemas.microsoft.com/office/drawing/2014/main" id="{B099F8E1-F9CD-46DF-82ED-DD9B86754C22}"/>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 y="0"/>
            <a:ext cx="15235480" cy="8569958"/>
          </a:xfrm>
          <a:prstGeom prst="rect">
            <a:avLst/>
          </a:prstGeom>
        </p:spPr>
      </p:pic>
      <p:pic>
        <p:nvPicPr>
          <p:cNvPr id="7" name="Rám">
            <a:extLst>
              <a:ext uri="{FF2B5EF4-FFF2-40B4-BE49-F238E27FC236}">
                <a16:creationId xmlns:a16="http://schemas.microsoft.com/office/drawing/2014/main" id="{36AAD458-F908-20F0-6FD4-08655216330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
        <p:nvSpPr>
          <p:cNvPr id="6" name="Damian">
            <a:extLst>
              <a:ext uri="{FF2B5EF4-FFF2-40B4-BE49-F238E27FC236}">
                <a16:creationId xmlns:a16="http://schemas.microsoft.com/office/drawing/2014/main" id="{6B9E95B8-2548-1947-79C9-FABFF9FBE7A5}"/>
              </a:ext>
            </a:extLst>
          </p:cNvPr>
          <p:cNvSpPr/>
          <p:nvPr/>
        </p:nvSpPr>
        <p:spPr>
          <a:xfrm>
            <a:off x="6431904" y="7848000"/>
            <a:ext cx="2371676" cy="238036"/>
          </a:xfrm>
          <a:prstGeom prst="octagon">
            <a:avLst/>
          </a:prstGeom>
          <a:gradFill flip="none" rotWithShape="1">
            <a:gsLst>
              <a:gs pos="90000">
                <a:srgbClr val="A5A5A5">
                  <a:lumMod val="67000"/>
                </a:srgbClr>
              </a:gs>
              <a:gs pos="60000">
                <a:srgbClr val="A5A5A5">
                  <a:lumMod val="97000"/>
                  <a:lumOff val="3000"/>
                </a:srgbClr>
              </a:gs>
              <a:gs pos="0">
                <a:srgbClr val="A5A5A5">
                  <a:lumMod val="60000"/>
                  <a:lumOff val="40000"/>
                </a:srgbClr>
              </a:gs>
            </a:gsLst>
            <a:path path="circle">
              <a:fillToRect l="50000" t="50000" r="50000" b="50000"/>
            </a:path>
            <a:tileRect/>
          </a:gradFill>
          <a:ln w="12700" cap="flat" cmpd="sng" algn="ctr">
            <a:solidFill>
              <a:sysClr val="windowText" lastClr="000000"/>
            </a:solidFill>
            <a:prstDash val="solid"/>
            <a:miter lim="800000"/>
          </a:ln>
          <a:effectLst/>
        </p:spPr>
        <p:txBody>
          <a:bodyPr rot="0" spcFirstLastPara="0" vertOverflow="overflow" horzOverflow="overflow" vert="horz" wrap="square" lIns="0" tIns="0" rIns="0" bIns="0" numCol="1" spcCol="0" rtlCol="0" fromWordArt="0" anchor="ctr" anchorCtr="0" forceAA="0" compatLnSpc="1">
            <a:prstTxWarp prst="textNoShape">
              <a:avLst/>
            </a:prstTxWarp>
            <a:spAutoFit/>
          </a:bodyPr>
          <a:lstStyle/>
          <a:p>
            <a:pPr marL="0" marR="0" lvl="0" indent="0" algn="ctr" defTabSz="400370" eaLnBrk="0" fontAlgn="base" latinLnBrk="0" hangingPunct="0">
              <a:lnSpc>
                <a:spcPct val="100000"/>
              </a:lnSpc>
              <a:spcBef>
                <a:spcPct val="0"/>
              </a:spcBef>
              <a:spcAft>
                <a:spcPct val="0"/>
              </a:spcAft>
              <a:buClrTx/>
              <a:buSzTx/>
              <a:buFontTx/>
              <a:buNone/>
              <a:tabLst/>
              <a:defRPr/>
            </a:pPr>
            <a:r>
              <a:rPr kumimoji="0" lang="sk-SK" sz="1089" b="0" i="0" u="none" strike="noStrike" kern="0" cap="none" spc="0" normalizeH="0" baseline="0" noProof="0">
                <a:ln>
                  <a:noFill/>
                </a:ln>
                <a:solidFill>
                  <a:prstClr val="black"/>
                </a:solidFill>
                <a:effectLst/>
                <a:uLnTx/>
                <a:uFillTx/>
                <a:latin typeface="Nadianne" panose="03020902050305070206" pitchFamily="66" charset="0"/>
                <a:ea typeface="+mn-ea"/>
                <a:cs typeface="+mn-cs"/>
              </a:rPr>
              <a:t>Photo </a:t>
            </a:r>
            <a:r>
              <a:rPr kumimoji="0" lang="sk-SK" sz="1100" b="1" i="1" u="none" strike="noStrike" kern="0" cap="none" spc="0" normalizeH="0" baseline="0" noProof="0">
                <a:ln>
                  <a:noFill/>
                </a:ln>
                <a:solidFill>
                  <a:prstClr val="black"/>
                </a:solidFill>
                <a:effectLst/>
                <a:uLnTx/>
                <a:uFillTx/>
                <a:latin typeface="Arial" panose="020B0604020202020204" pitchFamily="34" charset="0"/>
                <a:ea typeface="+mn-ea"/>
                <a:cs typeface="+mn-cs"/>
              </a:rPr>
              <a:t>©</a:t>
            </a:r>
            <a:r>
              <a:rPr kumimoji="0" lang="sk-SK" sz="1089" b="0" i="0" u="none" strike="noStrike" kern="0" cap="none" spc="0" normalizeH="0" baseline="0" noProof="0">
                <a:ln>
                  <a:noFill/>
                </a:ln>
                <a:solidFill>
                  <a:prstClr val="black"/>
                </a:solidFill>
                <a:effectLst/>
                <a:uLnTx/>
                <a:uFillTx/>
                <a:latin typeface="Nadianne" panose="03020902050305070206" pitchFamily="66" charset="0"/>
                <a:ea typeface="+mn-ea"/>
                <a:cs typeface="+mn-cs"/>
              </a:rPr>
              <a:t>  Damian Entwistle</a:t>
            </a:r>
          </a:p>
        </p:txBody>
      </p:sp>
    </p:spTree>
    <p:extLst>
      <p:ext uri="{BB962C8B-B14F-4D97-AF65-F5344CB8AC3E}">
        <p14:creationId xmlns:p14="http://schemas.microsoft.com/office/powerpoint/2010/main" val="913811809"/>
      </p:ext>
    </p:extLst>
  </p:cSld>
  <p:clrMapOvr>
    <a:masterClrMapping/>
  </p:clrMapOvr>
  <mc:AlternateContent xmlns:mc="http://schemas.openxmlformats.org/markup-compatibility/2006" xmlns:p14="http://schemas.microsoft.com/office/powerpoint/2010/main">
    <mc:Choice Requires="p14">
      <p:transition spd="slow" p14:dur="2500" advClick="0" advTm="5000">
        <p:wedge/>
      </p:transition>
    </mc:Choice>
    <mc:Fallback xmlns="">
      <p:transition spd="slow" advClick="0" advTm="5000">
        <p:wedge/>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Foto">
            <a:extLst>
              <a:ext uri="{FF2B5EF4-FFF2-40B4-BE49-F238E27FC236}">
                <a16:creationId xmlns:a16="http://schemas.microsoft.com/office/drawing/2014/main" id="{B099F8E1-F9CD-46DF-82ED-DD9B86754C22}"/>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 y="0"/>
            <a:ext cx="15235480" cy="8569958"/>
          </a:xfrm>
          <a:prstGeom prst="rect">
            <a:avLst/>
          </a:prstGeom>
        </p:spPr>
      </p:pic>
      <p:pic>
        <p:nvPicPr>
          <p:cNvPr id="7" name="Rám">
            <a:extLst>
              <a:ext uri="{FF2B5EF4-FFF2-40B4-BE49-F238E27FC236}">
                <a16:creationId xmlns:a16="http://schemas.microsoft.com/office/drawing/2014/main" id="{36AAD458-F908-20F0-6FD4-08655216330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
        <p:nvSpPr>
          <p:cNvPr id="6" name="Damian">
            <a:extLst>
              <a:ext uri="{FF2B5EF4-FFF2-40B4-BE49-F238E27FC236}">
                <a16:creationId xmlns:a16="http://schemas.microsoft.com/office/drawing/2014/main" id="{6B9E95B8-2548-1947-79C9-FABFF9FBE7A5}"/>
              </a:ext>
            </a:extLst>
          </p:cNvPr>
          <p:cNvSpPr/>
          <p:nvPr/>
        </p:nvSpPr>
        <p:spPr>
          <a:xfrm>
            <a:off x="6431904" y="7848000"/>
            <a:ext cx="2371676" cy="238036"/>
          </a:xfrm>
          <a:prstGeom prst="octagon">
            <a:avLst/>
          </a:prstGeom>
          <a:gradFill flip="none" rotWithShape="1">
            <a:gsLst>
              <a:gs pos="90000">
                <a:srgbClr val="A5A5A5">
                  <a:lumMod val="67000"/>
                </a:srgbClr>
              </a:gs>
              <a:gs pos="60000">
                <a:srgbClr val="A5A5A5">
                  <a:lumMod val="97000"/>
                  <a:lumOff val="3000"/>
                </a:srgbClr>
              </a:gs>
              <a:gs pos="0">
                <a:srgbClr val="A5A5A5">
                  <a:lumMod val="60000"/>
                  <a:lumOff val="40000"/>
                </a:srgbClr>
              </a:gs>
            </a:gsLst>
            <a:path path="circle">
              <a:fillToRect l="50000" t="50000" r="50000" b="50000"/>
            </a:path>
            <a:tileRect/>
          </a:gradFill>
          <a:ln w="12700" cap="flat" cmpd="sng" algn="ctr">
            <a:solidFill>
              <a:sysClr val="windowText" lastClr="000000"/>
            </a:solidFill>
            <a:prstDash val="solid"/>
            <a:miter lim="800000"/>
          </a:ln>
          <a:effectLst/>
        </p:spPr>
        <p:txBody>
          <a:bodyPr rot="0" spcFirstLastPara="0" vertOverflow="overflow" horzOverflow="overflow" vert="horz" wrap="square" lIns="0" tIns="0" rIns="0" bIns="0" numCol="1" spcCol="0" rtlCol="0" fromWordArt="0" anchor="ctr" anchorCtr="0" forceAA="0" compatLnSpc="1">
            <a:prstTxWarp prst="textNoShape">
              <a:avLst/>
            </a:prstTxWarp>
            <a:spAutoFit/>
          </a:bodyPr>
          <a:lstStyle/>
          <a:p>
            <a:pPr marL="0" marR="0" lvl="0" indent="0" algn="ctr" defTabSz="400370" eaLnBrk="0" fontAlgn="base" latinLnBrk="0" hangingPunct="0">
              <a:lnSpc>
                <a:spcPct val="100000"/>
              </a:lnSpc>
              <a:spcBef>
                <a:spcPct val="0"/>
              </a:spcBef>
              <a:spcAft>
                <a:spcPct val="0"/>
              </a:spcAft>
              <a:buClrTx/>
              <a:buSzTx/>
              <a:buFontTx/>
              <a:buNone/>
              <a:tabLst/>
              <a:defRPr/>
            </a:pPr>
            <a:r>
              <a:rPr kumimoji="0" lang="sk-SK" sz="1089" b="0" i="0" u="none" strike="noStrike" kern="0" cap="none" spc="0" normalizeH="0" baseline="0" noProof="0">
                <a:ln>
                  <a:noFill/>
                </a:ln>
                <a:solidFill>
                  <a:prstClr val="black"/>
                </a:solidFill>
                <a:effectLst/>
                <a:uLnTx/>
                <a:uFillTx/>
                <a:latin typeface="Nadianne" panose="03020902050305070206" pitchFamily="66" charset="0"/>
                <a:ea typeface="+mn-ea"/>
                <a:cs typeface="+mn-cs"/>
              </a:rPr>
              <a:t>Photo </a:t>
            </a:r>
            <a:r>
              <a:rPr kumimoji="0" lang="sk-SK" sz="1100" b="1" i="1" u="none" strike="noStrike" kern="0" cap="none" spc="0" normalizeH="0" baseline="0" noProof="0">
                <a:ln>
                  <a:noFill/>
                </a:ln>
                <a:solidFill>
                  <a:prstClr val="black"/>
                </a:solidFill>
                <a:effectLst/>
                <a:uLnTx/>
                <a:uFillTx/>
                <a:latin typeface="Arial" panose="020B0604020202020204" pitchFamily="34" charset="0"/>
                <a:ea typeface="+mn-ea"/>
                <a:cs typeface="+mn-cs"/>
              </a:rPr>
              <a:t>©</a:t>
            </a:r>
            <a:r>
              <a:rPr kumimoji="0" lang="sk-SK" sz="1089" b="0" i="0" u="none" strike="noStrike" kern="0" cap="none" spc="0" normalizeH="0" baseline="0" noProof="0">
                <a:ln>
                  <a:noFill/>
                </a:ln>
                <a:solidFill>
                  <a:prstClr val="black"/>
                </a:solidFill>
                <a:effectLst/>
                <a:uLnTx/>
                <a:uFillTx/>
                <a:latin typeface="Nadianne" panose="03020902050305070206" pitchFamily="66" charset="0"/>
                <a:ea typeface="+mn-ea"/>
                <a:cs typeface="+mn-cs"/>
              </a:rPr>
              <a:t>  Damian Entwistle</a:t>
            </a:r>
          </a:p>
        </p:txBody>
      </p:sp>
    </p:spTree>
    <p:extLst>
      <p:ext uri="{BB962C8B-B14F-4D97-AF65-F5344CB8AC3E}">
        <p14:creationId xmlns:p14="http://schemas.microsoft.com/office/powerpoint/2010/main" val="1053354848"/>
      </p:ext>
    </p:extLst>
  </p:cSld>
  <p:clrMapOvr>
    <a:masterClrMapping/>
  </p:clrMapOvr>
  <mc:AlternateContent xmlns:mc="http://schemas.openxmlformats.org/markup-compatibility/2006" xmlns:p14="http://schemas.microsoft.com/office/powerpoint/2010/main">
    <mc:Choice Requires="p14">
      <p:transition spd="slow" p14:dur="2500" advClick="0" advTm="5000">
        <p:wedge/>
      </p:transition>
    </mc:Choice>
    <mc:Fallback xmlns="">
      <p:transition spd="slow" advClick="0" advTm="5000">
        <p:wedge/>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Steve">
            <a:extLst>
              <a:ext uri="{FF2B5EF4-FFF2-40B4-BE49-F238E27FC236}">
                <a16:creationId xmlns:a16="http://schemas.microsoft.com/office/drawing/2014/main" id="{43B54B8F-0A7F-4CD7-8FF3-161F537E6B4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242218" y="6843781"/>
            <a:ext cx="4676441" cy="1031026"/>
          </a:xfrm>
          <a:prstGeom prst="rect">
            <a:avLst/>
          </a:prstGeom>
        </p:spPr>
      </p:pic>
      <p:sp>
        <p:nvSpPr>
          <p:cNvPr id="24" name="Kontakt">
            <a:extLst>
              <a:ext uri="{FF2B5EF4-FFF2-40B4-BE49-F238E27FC236}">
                <a16:creationId xmlns:a16="http://schemas.microsoft.com/office/drawing/2014/main" id="{600564D0-3AD1-4459-AD36-23CBC689CE29}"/>
              </a:ext>
            </a:extLst>
          </p:cNvPr>
          <p:cNvSpPr/>
          <p:nvPr/>
        </p:nvSpPr>
        <p:spPr>
          <a:xfrm>
            <a:off x="1800000" y="5544000"/>
            <a:ext cx="9720000" cy="468000"/>
          </a:xfrm>
          <a:prstGeom prst="chevron">
            <a:avLst>
              <a:gd name="adj" fmla="val 32485"/>
            </a:avLst>
          </a:prstGeom>
          <a:gradFill flip="none" rotWithShape="1">
            <a:gsLst>
              <a:gs pos="99000">
                <a:schemeClr val="accent2">
                  <a:lumMod val="67000"/>
                </a:schemeClr>
              </a:gs>
              <a:gs pos="77000">
                <a:schemeClr val="accent2">
                  <a:lumMod val="97000"/>
                  <a:lumOff val="3000"/>
                </a:schemeClr>
              </a:gs>
              <a:gs pos="39000">
                <a:schemeClr val="accent2">
                  <a:lumMod val="60000"/>
                  <a:lumOff val="40000"/>
                </a:schemeClr>
              </a:gs>
            </a:gsLst>
            <a:path path="shape">
              <a:fillToRect l="50000" t="50000" r="50000" b="50000"/>
            </a:path>
            <a:tileRect/>
          </a:gra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360000" tIns="180000" rIns="0" bIns="180000" numCol="1" spcCol="0" rtlCol="0" fromWordArt="0" anchor="ctr" anchorCtr="0" forceAA="0" compatLnSpc="1">
            <a:prstTxWarp prst="textNoShape">
              <a:avLst/>
            </a:prstTxWarp>
            <a:noAutofit/>
          </a:bodyPr>
          <a:lstStyle/>
          <a:p>
            <a:pPr marL="0" marR="0" lvl="0" indent="0" algn="l" defTabSz="500463" rtl="0" eaLnBrk="0" fontAlgn="base" latinLnBrk="0" hangingPunct="0">
              <a:lnSpc>
                <a:spcPct val="100000"/>
              </a:lnSpc>
              <a:spcBef>
                <a:spcPct val="0"/>
              </a:spcBef>
              <a:spcAft>
                <a:spcPct val="0"/>
              </a:spcAft>
              <a:buClrTx/>
              <a:buSzTx/>
              <a:buFontTx/>
              <a:buNone/>
              <a:tabLst/>
              <a:defRPr/>
            </a:pPr>
            <a:r>
              <a:rPr kumimoji="0" lang="sk-SK" sz="2400" b="0" i="0" u="none" strike="noStrike" kern="1200" cap="none" spc="0" normalizeH="0" baseline="0" noProof="0">
                <a:ln>
                  <a:noFill/>
                </a:ln>
                <a:solidFill>
                  <a:prstClr val="black"/>
                </a:solidFill>
                <a:effectLst/>
                <a:uLnTx/>
                <a:uFillTx/>
                <a:latin typeface="Nadianne" panose="03020902050305070206" pitchFamily="66" charset="0"/>
                <a:ea typeface="+mn-ea"/>
                <a:cs typeface="+mn-cs"/>
              </a:rPr>
              <a:t>Contact:			pista2011@gmail.com</a:t>
            </a:r>
          </a:p>
        </p:txBody>
      </p:sp>
      <p:sp>
        <p:nvSpPr>
          <p:cNvPr id="21" name="Autor">
            <a:extLst>
              <a:ext uri="{FF2B5EF4-FFF2-40B4-BE49-F238E27FC236}">
                <a16:creationId xmlns:a16="http://schemas.microsoft.com/office/drawing/2014/main" id="{4D3E03D1-5505-4690-9983-FC19215E5FFC}"/>
              </a:ext>
            </a:extLst>
          </p:cNvPr>
          <p:cNvSpPr/>
          <p:nvPr/>
        </p:nvSpPr>
        <p:spPr>
          <a:xfrm>
            <a:off x="1800000" y="4968000"/>
            <a:ext cx="9720000" cy="468000"/>
          </a:xfrm>
          <a:prstGeom prst="chevron">
            <a:avLst>
              <a:gd name="adj" fmla="val 32485"/>
            </a:avLst>
          </a:prstGeom>
          <a:gradFill flip="none" rotWithShape="1">
            <a:gsLst>
              <a:gs pos="99000">
                <a:schemeClr val="accent2">
                  <a:lumMod val="67000"/>
                </a:schemeClr>
              </a:gs>
              <a:gs pos="77000">
                <a:schemeClr val="accent2">
                  <a:lumMod val="97000"/>
                  <a:lumOff val="3000"/>
                </a:schemeClr>
              </a:gs>
              <a:gs pos="39000">
                <a:schemeClr val="accent2">
                  <a:lumMod val="60000"/>
                  <a:lumOff val="40000"/>
                </a:schemeClr>
              </a:gs>
            </a:gsLst>
            <a:path path="shape">
              <a:fillToRect l="50000" t="50000" r="50000" b="50000"/>
            </a:path>
            <a:tileRect/>
          </a:gra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360000" tIns="180000" rIns="0" bIns="180000" numCol="1" spcCol="0" rtlCol="0" fromWordArt="0" anchor="ctr" anchorCtr="0" forceAA="0" compatLnSpc="1">
            <a:prstTxWarp prst="textNoShape">
              <a:avLst/>
            </a:prstTxWarp>
            <a:noAutofit/>
          </a:bodyPr>
          <a:lstStyle/>
          <a:p>
            <a:pPr marL="0" marR="0" lvl="0" indent="0" algn="l" defTabSz="500463" rtl="0" eaLnBrk="0" fontAlgn="base" latinLnBrk="0" hangingPunct="0">
              <a:lnSpc>
                <a:spcPct val="100000"/>
              </a:lnSpc>
              <a:spcBef>
                <a:spcPct val="0"/>
              </a:spcBef>
              <a:spcAft>
                <a:spcPct val="0"/>
              </a:spcAft>
              <a:buClrTx/>
              <a:buSzTx/>
              <a:buFontTx/>
              <a:buNone/>
              <a:tabLst/>
              <a:defRPr/>
            </a:pPr>
            <a:r>
              <a:rPr kumimoji="0" lang="sk-SK" sz="2400" b="0" i="0" u="none" strike="noStrike" kern="1200" cap="none" spc="0" normalizeH="0" baseline="0" noProof="0">
                <a:ln>
                  <a:noFill/>
                </a:ln>
                <a:solidFill>
                  <a:prstClr val="black"/>
                </a:solidFill>
                <a:effectLst/>
                <a:uLnTx/>
                <a:uFillTx/>
                <a:latin typeface="Nadianne" panose="03020902050305070206" pitchFamily="66" charset="0"/>
                <a:ea typeface="+mn-ea"/>
                <a:cs typeface="+mn-cs"/>
              </a:rPr>
              <a:t>Created by :		Rumpler Štefan  (Slovakia)</a:t>
            </a:r>
          </a:p>
        </p:txBody>
      </p:sp>
      <p:sp>
        <p:nvSpPr>
          <p:cNvPr id="11" name="Fotografie 2">
            <a:extLst>
              <a:ext uri="{FF2B5EF4-FFF2-40B4-BE49-F238E27FC236}">
                <a16:creationId xmlns:a16="http://schemas.microsoft.com/office/drawing/2014/main" id="{26F9EC7E-17D9-4F07-8899-A37CEA42CED1}"/>
              </a:ext>
            </a:extLst>
          </p:cNvPr>
          <p:cNvSpPr/>
          <p:nvPr/>
        </p:nvSpPr>
        <p:spPr>
          <a:xfrm>
            <a:off x="1800000" y="3600000"/>
            <a:ext cx="9720000" cy="468000"/>
          </a:xfrm>
          <a:prstGeom prst="chevron">
            <a:avLst>
              <a:gd name="adj" fmla="val 32485"/>
            </a:avLst>
          </a:prstGeom>
          <a:gradFill flip="none" rotWithShape="1">
            <a:gsLst>
              <a:gs pos="99000">
                <a:schemeClr val="accent2">
                  <a:lumMod val="67000"/>
                </a:schemeClr>
              </a:gs>
              <a:gs pos="77000">
                <a:schemeClr val="accent2">
                  <a:lumMod val="97000"/>
                  <a:lumOff val="3000"/>
                </a:schemeClr>
              </a:gs>
              <a:gs pos="39000">
                <a:schemeClr val="accent2">
                  <a:lumMod val="60000"/>
                  <a:lumOff val="40000"/>
                </a:schemeClr>
              </a:gs>
            </a:gsLst>
            <a:path path="shape">
              <a:fillToRect l="50000" t="50000" r="50000" b="50000"/>
            </a:path>
            <a:tileRect/>
          </a:gra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360000" tIns="180000" rIns="0" bIns="180000" numCol="1" spcCol="0" rtlCol="0" fromWordArt="0" anchor="ctr" anchorCtr="0" forceAA="0" compatLnSpc="1">
            <a:prstTxWarp prst="textNoShape">
              <a:avLst/>
            </a:prstTxWarp>
            <a:noAutofit/>
          </a:bodyPr>
          <a:lstStyle/>
          <a:p>
            <a:pPr marL="0" marR="0" lvl="0" indent="0" algn="l" defTabSz="500463" rtl="0" eaLnBrk="0" fontAlgn="base" latinLnBrk="0" hangingPunct="0">
              <a:lnSpc>
                <a:spcPct val="100000"/>
              </a:lnSpc>
              <a:spcBef>
                <a:spcPct val="0"/>
              </a:spcBef>
              <a:spcAft>
                <a:spcPct val="0"/>
              </a:spcAft>
              <a:buClrTx/>
              <a:buSzTx/>
              <a:buFontTx/>
              <a:buNone/>
              <a:tabLst/>
              <a:defRPr/>
            </a:pPr>
            <a:r>
              <a:rPr kumimoji="0" lang="sk-SK" sz="2400" b="0" i="0" u="none" strike="noStrike" kern="1200" cap="none" spc="0" normalizeH="0" baseline="0" noProof="0">
                <a:ln>
                  <a:noFill/>
                </a:ln>
                <a:solidFill>
                  <a:prstClr val="black"/>
                </a:solidFill>
                <a:effectLst/>
                <a:uLnTx/>
                <a:uFillTx/>
                <a:latin typeface="Nadianne" panose="03020902050305070206" pitchFamily="66" charset="0"/>
                <a:ea typeface="+mn-ea"/>
                <a:cs typeface="+mn-cs"/>
              </a:rPr>
              <a:t>Photos :			</a:t>
            </a:r>
            <a:r>
              <a:rPr lang="sk-SK" sz="2400">
                <a:solidFill>
                  <a:prstClr val="black"/>
                </a:solidFill>
                <a:latin typeface="Nadianne" panose="03020902050305070206" pitchFamily="66" charset="0"/>
              </a:rPr>
              <a:t>Dennis Jarvis  (Canada)</a:t>
            </a:r>
            <a:endParaRPr kumimoji="0" lang="sk-SK" sz="2400" b="0" i="0" u="none" strike="noStrike" kern="1200" cap="none" spc="0" normalizeH="0" baseline="0" noProof="0">
              <a:ln>
                <a:noFill/>
              </a:ln>
              <a:solidFill>
                <a:prstClr val="black"/>
              </a:solidFill>
              <a:effectLst/>
              <a:uLnTx/>
              <a:uFillTx/>
              <a:latin typeface="Nadianne" panose="03020902050305070206" pitchFamily="66" charset="0"/>
              <a:ea typeface="+mn-ea"/>
              <a:cs typeface="+mn-cs"/>
            </a:endParaRPr>
          </a:p>
        </p:txBody>
      </p:sp>
      <p:sp>
        <p:nvSpPr>
          <p:cNvPr id="9" name="Fotografie 1">
            <a:extLst>
              <a:ext uri="{FF2B5EF4-FFF2-40B4-BE49-F238E27FC236}">
                <a16:creationId xmlns:a16="http://schemas.microsoft.com/office/drawing/2014/main" id="{8A943F77-9CAD-44CA-9947-0D7C2DE95600}"/>
              </a:ext>
            </a:extLst>
          </p:cNvPr>
          <p:cNvSpPr/>
          <p:nvPr/>
        </p:nvSpPr>
        <p:spPr>
          <a:xfrm>
            <a:off x="1800000" y="3024000"/>
            <a:ext cx="9720000" cy="468000"/>
          </a:xfrm>
          <a:prstGeom prst="chevron">
            <a:avLst>
              <a:gd name="adj" fmla="val 32485"/>
            </a:avLst>
          </a:prstGeom>
          <a:gradFill flip="none" rotWithShape="1">
            <a:gsLst>
              <a:gs pos="99000">
                <a:schemeClr val="accent2">
                  <a:lumMod val="67000"/>
                </a:schemeClr>
              </a:gs>
              <a:gs pos="77000">
                <a:schemeClr val="accent2">
                  <a:lumMod val="97000"/>
                  <a:lumOff val="3000"/>
                </a:schemeClr>
              </a:gs>
              <a:gs pos="39000">
                <a:schemeClr val="accent2">
                  <a:lumMod val="60000"/>
                  <a:lumOff val="40000"/>
                </a:schemeClr>
              </a:gs>
            </a:gsLst>
            <a:path path="shape">
              <a:fillToRect l="50000" t="50000" r="50000" b="50000"/>
            </a:path>
            <a:tileRect/>
          </a:gra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360000" tIns="180000" rIns="0" bIns="180000" numCol="1" spcCol="0" rtlCol="0" fromWordArt="0" anchor="ctr" anchorCtr="0" forceAA="0" compatLnSpc="1">
            <a:prstTxWarp prst="textNoShape">
              <a:avLst/>
            </a:prstTxWarp>
            <a:noAutofit/>
          </a:bodyPr>
          <a:lstStyle/>
          <a:p>
            <a:pPr marL="0" marR="0" lvl="0" indent="0" algn="l" defTabSz="500463" rtl="0" eaLnBrk="0" fontAlgn="base" latinLnBrk="0" hangingPunct="0">
              <a:lnSpc>
                <a:spcPct val="100000"/>
              </a:lnSpc>
              <a:spcBef>
                <a:spcPct val="0"/>
              </a:spcBef>
              <a:spcAft>
                <a:spcPct val="0"/>
              </a:spcAft>
              <a:buClrTx/>
              <a:buSzTx/>
              <a:buFontTx/>
              <a:buNone/>
              <a:tabLst/>
              <a:defRPr/>
            </a:pPr>
            <a:r>
              <a:rPr kumimoji="0" lang="sk-SK" sz="2400" b="0" i="0" u="none" strike="noStrike" kern="1200" cap="none" spc="0" normalizeH="0" baseline="0" noProof="0">
                <a:ln>
                  <a:noFill/>
                </a:ln>
                <a:solidFill>
                  <a:prstClr val="black"/>
                </a:solidFill>
                <a:effectLst/>
                <a:uLnTx/>
                <a:uFillTx/>
                <a:latin typeface="Nadianne" panose="03020902050305070206" pitchFamily="66" charset="0"/>
                <a:ea typeface="+mn-ea"/>
                <a:cs typeface="+mn-cs"/>
              </a:rPr>
              <a:t>Photos :			</a:t>
            </a:r>
            <a:r>
              <a:rPr lang="sk-SK" sz="2400">
                <a:solidFill>
                  <a:prstClr val="black"/>
                </a:solidFill>
                <a:latin typeface="Nadianne" panose="03020902050305070206" pitchFamily="66" charset="0"/>
              </a:rPr>
              <a:t>Damian Entwistle  (UK)</a:t>
            </a:r>
            <a:endParaRPr kumimoji="0" lang="sk-SK" sz="2400" b="0" i="0" u="none" strike="noStrike" kern="1200" cap="none" spc="0" normalizeH="0" baseline="0" noProof="0">
              <a:ln>
                <a:noFill/>
              </a:ln>
              <a:solidFill>
                <a:prstClr val="black"/>
              </a:solidFill>
              <a:effectLst/>
              <a:uLnTx/>
              <a:uFillTx/>
              <a:latin typeface="Nadianne" panose="03020902050305070206" pitchFamily="66" charset="0"/>
              <a:ea typeface="+mn-ea"/>
              <a:cs typeface="+mn-cs"/>
            </a:endParaRPr>
          </a:p>
        </p:txBody>
      </p:sp>
      <p:sp>
        <p:nvSpPr>
          <p:cNvPr id="16" name="Hudba">
            <a:extLst>
              <a:ext uri="{FF2B5EF4-FFF2-40B4-BE49-F238E27FC236}">
                <a16:creationId xmlns:a16="http://schemas.microsoft.com/office/drawing/2014/main" id="{39178D16-2F76-4235-9FD6-FFABA7B8268E}"/>
              </a:ext>
            </a:extLst>
          </p:cNvPr>
          <p:cNvSpPr/>
          <p:nvPr/>
        </p:nvSpPr>
        <p:spPr>
          <a:xfrm>
            <a:off x="1800000" y="2448000"/>
            <a:ext cx="9720000" cy="468000"/>
          </a:xfrm>
          <a:prstGeom prst="chevron">
            <a:avLst>
              <a:gd name="adj" fmla="val 32485"/>
            </a:avLst>
          </a:prstGeom>
          <a:gradFill flip="none" rotWithShape="1">
            <a:gsLst>
              <a:gs pos="99000">
                <a:schemeClr val="accent2">
                  <a:lumMod val="67000"/>
                </a:schemeClr>
              </a:gs>
              <a:gs pos="77000">
                <a:schemeClr val="accent2">
                  <a:lumMod val="97000"/>
                  <a:lumOff val="3000"/>
                </a:schemeClr>
              </a:gs>
              <a:gs pos="39000">
                <a:schemeClr val="accent2">
                  <a:lumMod val="60000"/>
                  <a:lumOff val="40000"/>
                </a:schemeClr>
              </a:gs>
            </a:gsLst>
            <a:path path="shape">
              <a:fillToRect l="50000" t="50000" r="50000" b="50000"/>
            </a:path>
            <a:tileRect/>
          </a:gra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360000" tIns="180000" rIns="0" bIns="180000" numCol="1" spcCol="0" rtlCol="0" fromWordArt="0" anchor="ctr" anchorCtr="0" forceAA="0" compatLnSpc="1">
            <a:prstTxWarp prst="textNoShape">
              <a:avLst/>
            </a:prstTxWarp>
            <a:noAutofit/>
          </a:bodyPr>
          <a:lstStyle/>
          <a:p>
            <a:pPr lvl="0" defTabSz="500463" eaLnBrk="0" fontAlgn="base" hangingPunct="0">
              <a:spcBef>
                <a:spcPct val="0"/>
              </a:spcBef>
              <a:spcAft>
                <a:spcPct val="0"/>
              </a:spcAft>
              <a:defRPr/>
            </a:pPr>
            <a:r>
              <a:rPr kumimoji="0" lang="sk-SK" sz="2400" b="0" i="0" u="none" strike="noStrike" kern="1200" cap="none" spc="0" normalizeH="0" baseline="0" noProof="0">
                <a:ln>
                  <a:noFill/>
                </a:ln>
                <a:solidFill>
                  <a:prstClr val="black"/>
                </a:solidFill>
                <a:effectLst/>
                <a:uLnTx/>
                <a:uFillTx/>
                <a:latin typeface="Nadianne" panose="03020902050305070206" pitchFamily="66" charset="0"/>
                <a:ea typeface="+mn-ea"/>
                <a:cs typeface="+mn-cs"/>
              </a:rPr>
              <a:t>Music :			</a:t>
            </a:r>
            <a:r>
              <a:rPr lang="sk-SK" sz="2400">
                <a:solidFill>
                  <a:prstClr val="black"/>
                </a:solidFill>
                <a:latin typeface="Nadianne" panose="03020902050305070206" pitchFamily="66" charset="0"/>
              </a:rPr>
              <a:t>Alexandros Bazanis - Greek Traditional</a:t>
            </a:r>
            <a:endParaRPr kumimoji="0" lang="fr-FR" sz="2400" b="0" i="0" u="none" strike="noStrike" kern="1200" cap="none" spc="0" normalizeH="0" baseline="0" noProof="0">
              <a:ln>
                <a:noFill/>
              </a:ln>
              <a:solidFill>
                <a:prstClr val="black"/>
              </a:solidFill>
              <a:effectLst/>
              <a:uLnTx/>
              <a:uFillTx/>
              <a:latin typeface="Nadianne" panose="03020902050305070206" pitchFamily="66" charset="0"/>
              <a:ea typeface="+mn-ea"/>
              <a:cs typeface="+mn-cs"/>
            </a:endParaRPr>
          </a:p>
        </p:txBody>
      </p:sp>
      <p:sp>
        <p:nvSpPr>
          <p:cNvPr id="20" name="Rok">
            <a:extLst>
              <a:ext uri="{FF2B5EF4-FFF2-40B4-BE49-F238E27FC236}">
                <a16:creationId xmlns:a16="http://schemas.microsoft.com/office/drawing/2014/main" id="{F5420CD4-49D3-4E47-88DA-F3C7894A893C}"/>
              </a:ext>
            </a:extLst>
          </p:cNvPr>
          <p:cNvSpPr/>
          <p:nvPr/>
        </p:nvSpPr>
        <p:spPr>
          <a:xfrm>
            <a:off x="12732568" y="532081"/>
            <a:ext cx="1891398" cy="1529186"/>
          </a:xfrm>
          <a:prstGeom prst="irregularSeal1">
            <a:avLst/>
          </a:prstGeom>
          <a:gradFill flip="none" rotWithShape="1">
            <a:gsLst>
              <a:gs pos="99000">
                <a:schemeClr val="accent2">
                  <a:lumMod val="67000"/>
                </a:schemeClr>
              </a:gs>
              <a:gs pos="77000">
                <a:schemeClr val="accent2">
                  <a:lumMod val="97000"/>
                  <a:lumOff val="3000"/>
                </a:schemeClr>
              </a:gs>
              <a:gs pos="39000">
                <a:schemeClr val="accent2">
                  <a:lumMod val="60000"/>
                  <a:lumOff val="40000"/>
                </a:schemeClr>
              </a:gs>
            </a:gsLst>
            <a:path path="shape">
              <a:fillToRect l="50000" t="50000" r="50000" b="50000"/>
            </a:path>
            <a:tileRect/>
          </a:gra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0" tIns="180000" rIns="0" bIns="180000" numCol="1" spcCol="0" rtlCol="0" fromWordArt="0" anchor="ctr" anchorCtr="0" forceAA="0" compatLnSpc="1">
            <a:prstTxWarp prst="textNoShape">
              <a:avLst/>
            </a:prstTxWarp>
            <a:noAutofit/>
          </a:bodyPr>
          <a:lstStyle/>
          <a:p>
            <a:pPr marL="0" marR="0" lvl="0" indent="0" algn="ctr" defTabSz="500463" rtl="0" eaLnBrk="0" fontAlgn="base" latinLnBrk="0" hangingPunct="0">
              <a:lnSpc>
                <a:spcPct val="100000"/>
              </a:lnSpc>
              <a:spcBef>
                <a:spcPct val="0"/>
              </a:spcBef>
              <a:spcAft>
                <a:spcPct val="0"/>
              </a:spcAft>
              <a:buClrTx/>
              <a:buSzTx/>
              <a:buFontTx/>
              <a:buNone/>
              <a:tabLst/>
              <a:defRPr/>
            </a:pPr>
            <a:r>
              <a:rPr kumimoji="0" lang="sk-SK" sz="2500" b="0" i="0" u="none" strike="noStrike" kern="1200" cap="none" spc="0" normalizeH="0" baseline="0" noProof="0">
                <a:ln>
                  <a:noFill/>
                </a:ln>
                <a:solidFill>
                  <a:prstClr val="black"/>
                </a:solidFill>
                <a:effectLst/>
                <a:uLnTx/>
                <a:uFillTx/>
                <a:latin typeface="Nadianne" panose="03020902050305070206" pitchFamily="66" charset="0"/>
                <a:ea typeface="+mn-ea"/>
                <a:cs typeface="+mn-cs"/>
              </a:rPr>
              <a:t>2022</a:t>
            </a:r>
          </a:p>
        </p:txBody>
      </p:sp>
      <p:sp>
        <p:nvSpPr>
          <p:cNvPr id="12" name="Poďakovanie">
            <a:extLst>
              <a:ext uri="{FF2B5EF4-FFF2-40B4-BE49-F238E27FC236}">
                <a16:creationId xmlns:a16="http://schemas.microsoft.com/office/drawing/2014/main" id="{2887FFE3-A799-40C7-824A-B17F2552B803}"/>
              </a:ext>
            </a:extLst>
          </p:cNvPr>
          <p:cNvSpPr/>
          <p:nvPr/>
        </p:nvSpPr>
        <p:spPr>
          <a:xfrm>
            <a:off x="2754000" y="4344030"/>
            <a:ext cx="7812000" cy="360000"/>
          </a:xfrm>
          <a:prstGeom prst="chevron">
            <a:avLst>
              <a:gd name="adj" fmla="val 0"/>
            </a:avLst>
          </a:prstGeom>
          <a:gradFill flip="none" rotWithShape="1">
            <a:gsLst>
              <a:gs pos="99000">
                <a:schemeClr val="accent2">
                  <a:lumMod val="67000"/>
                </a:schemeClr>
              </a:gs>
              <a:gs pos="88000">
                <a:schemeClr val="accent2">
                  <a:lumMod val="97000"/>
                  <a:lumOff val="3000"/>
                </a:schemeClr>
              </a:gs>
              <a:gs pos="39000">
                <a:schemeClr val="accent2">
                  <a:lumMod val="60000"/>
                  <a:lumOff val="40000"/>
                </a:schemeClr>
              </a:gs>
            </a:gsLst>
            <a:path path="shape">
              <a:fillToRect l="50000" t="50000" r="50000" b="50000"/>
            </a:path>
            <a:tileRect/>
          </a:gra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0" tIns="180000" rIns="0" bIns="180000" numCol="1" spcCol="0" rtlCol="0" fromWordArt="0" anchor="ctr" anchorCtr="0" forceAA="0" compatLnSpc="1">
            <a:prstTxWarp prst="textNoShape">
              <a:avLst/>
            </a:prstTxWarp>
            <a:noAutofit/>
          </a:bodyPr>
          <a:lstStyle/>
          <a:p>
            <a:pPr marL="0" marR="0" lvl="0" indent="0" algn="ctr" defTabSz="500463" rtl="0" eaLnBrk="0" fontAlgn="base" latinLnBrk="0" hangingPunct="0">
              <a:lnSpc>
                <a:spcPct val="100000"/>
              </a:lnSpc>
              <a:spcBef>
                <a:spcPct val="0"/>
              </a:spcBef>
              <a:spcAft>
                <a:spcPct val="0"/>
              </a:spcAft>
              <a:buClrTx/>
              <a:buSzTx/>
              <a:buFontTx/>
              <a:buNone/>
              <a:tabLst/>
              <a:defRPr/>
            </a:pPr>
            <a:r>
              <a:rPr kumimoji="0" lang="en-US" sz="1800" b="0" i="0" u="none" strike="noStrike" kern="1200" cap="none" spc="0" normalizeH="0" baseline="0" noProof="0">
                <a:ln>
                  <a:noFill/>
                </a:ln>
                <a:solidFill>
                  <a:prstClr val="black"/>
                </a:solidFill>
                <a:effectLst/>
                <a:uLnTx/>
                <a:uFillTx/>
                <a:latin typeface="Nadianne" panose="03020902050305070206" pitchFamily="66" charset="0"/>
                <a:ea typeface="+mn-ea"/>
                <a:cs typeface="+mn-cs"/>
              </a:rPr>
              <a:t>Thanks to all</a:t>
            </a:r>
            <a:r>
              <a:rPr kumimoji="0" lang="sk-SK" sz="1800" b="0" i="0" u="none" strike="noStrike" kern="1200" cap="none" spc="0" normalizeH="0" baseline="0" noProof="0">
                <a:ln>
                  <a:noFill/>
                </a:ln>
                <a:solidFill>
                  <a:prstClr val="black"/>
                </a:solidFill>
                <a:effectLst/>
                <a:uLnTx/>
                <a:uFillTx/>
                <a:latin typeface="Nadianne" panose="03020902050305070206" pitchFamily="66" charset="0"/>
                <a:ea typeface="+mn-ea"/>
                <a:cs typeface="+mn-cs"/>
              </a:rPr>
              <a:t> </a:t>
            </a:r>
            <a:r>
              <a:rPr kumimoji="0" lang="en-US" sz="1800" b="0" i="0" u="none" strike="noStrike" kern="1200" cap="none" spc="0" normalizeH="0" baseline="0" noProof="0">
                <a:ln>
                  <a:noFill/>
                </a:ln>
                <a:solidFill>
                  <a:prstClr val="black"/>
                </a:solidFill>
                <a:effectLst/>
                <a:uLnTx/>
                <a:uFillTx/>
                <a:latin typeface="Nadianne" panose="03020902050305070206" pitchFamily="66" charset="0"/>
                <a:ea typeface="+mn-ea"/>
                <a:cs typeface="+mn-cs"/>
              </a:rPr>
              <a:t>photo owners for the cooperation.</a:t>
            </a:r>
          </a:p>
        </p:txBody>
      </p:sp>
      <p:pic>
        <p:nvPicPr>
          <p:cNvPr id="10" name="Rám">
            <a:extLst>
              <a:ext uri="{FF2B5EF4-FFF2-40B4-BE49-F238E27FC236}">
                <a16:creationId xmlns:a16="http://schemas.microsoft.com/office/drawing/2014/main" id="{7EFE073F-9B6B-B711-D418-476D425ED81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Tree>
    <p:extLst>
      <p:ext uri="{BB962C8B-B14F-4D97-AF65-F5344CB8AC3E}">
        <p14:creationId xmlns:p14="http://schemas.microsoft.com/office/powerpoint/2010/main" val="646094306"/>
      </p:ext>
    </p:extLst>
  </p:cSld>
  <p:clrMapOvr>
    <a:masterClrMapping/>
  </p:clrMapOvr>
  <mc:AlternateContent xmlns:mc="http://schemas.openxmlformats.org/markup-compatibility/2006" xmlns:p14="http://schemas.microsoft.com/office/powerpoint/2010/main">
    <mc:Choice Requires="p14">
      <p:transition spd="slow" p14:dur="2000" advClick="0" advTm="17000">
        <p:fade/>
      </p:transition>
    </mc:Choice>
    <mc:Fallback xmlns="">
      <p:transition spd="slow" advClick="0" advTm="1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grpId="0" nodeType="withEffect">
                                  <p:stCondLst>
                                    <p:cond delay="0"/>
                                  </p:stCondLst>
                                  <p:childTnLst>
                                    <p:set>
                                      <p:cBhvr>
                                        <p:cTn id="6" dur="1" fill="hold">
                                          <p:stCondLst>
                                            <p:cond delay="0"/>
                                          </p:stCondLst>
                                        </p:cTn>
                                        <p:tgtEl>
                                          <p:spTgt spid="20"/>
                                        </p:tgtEl>
                                        <p:attrNameLst>
                                          <p:attrName>style.visibility</p:attrName>
                                        </p:attrNameLst>
                                      </p:cBhvr>
                                      <p:to>
                                        <p:strVal val="visible"/>
                                      </p:to>
                                    </p:set>
                                    <p:anim calcmode="lin" valueType="num">
                                      <p:cBhvr>
                                        <p:cTn id="7" dur="1000" fill="hold"/>
                                        <p:tgtEl>
                                          <p:spTgt spid="20"/>
                                        </p:tgtEl>
                                        <p:attrNameLst>
                                          <p:attrName>ppt_w</p:attrName>
                                        </p:attrNameLst>
                                      </p:cBhvr>
                                      <p:tavLst>
                                        <p:tav tm="0">
                                          <p:val>
                                            <p:fltVal val="0"/>
                                          </p:val>
                                        </p:tav>
                                        <p:tav tm="100000">
                                          <p:val>
                                            <p:strVal val="#ppt_w"/>
                                          </p:val>
                                        </p:tav>
                                      </p:tavLst>
                                    </p:anim>
                                    <p:anim calcmode="lin" valueType="num">
                                      <p:cBhvr>
                                        <p:cTn id="8" dur="1000" fill="hold"/>
                                        <p:tgtEl>
                                          <p:spTgt spid="20"/>
                                        </p:tgtEl>
                                        <p:attrNameLst>
                                          <p:attrName>ppt_h</p:attrName>
                                        </p:attrNameLst>
                                      </p:cBhvr>
                                      <p:tavLst>
                                        <p:tav tm="0">
                                          <p:val>
                                            <p:fltVal val="0"/>
                                          </p:val>
                                        </p:tav>
                                        <p:tav tm="100000">
                                          <p:val>
                                            <p:strVal val="#ppt_h"/>
                                          </p:val>
                                        </p:tav>
                                      </p:tavLst>
                                    </p:anim>
                                    <p:anim calcmode="lin" valueType="num">
                                      <p:cBhvr>
                                        <p:cTn id="9" dur="1000" fill="hold"/>
                                        <p:tgtEl>
                                          <p:spTgt spid="20"/>
                                        </p:tgtEl>
                                        <p:attrNameLst>
                                          <p:attrName>style.rotation</p:attrName>
                                        </p:attrNameLst>
                                      </p:cBhvr>
                                      <p:tavLst>
                                        <p:tav tm="0">
                                          <p:val>
                                            <p:fltVal val="90"/>
                                          </p:val>
                                        </p:tav>
                                        <p:tav tm="100000">
                                          <p:val>
                                            <p:fltVal val="0"/>
                                          </p:val>
                                        </p:tav>
                                      </p:tavLst>
                                    </p:anim>
                                    <p:animEffect transition="in" filter="fade">
                                      <p:cBhvr>
                                        <p:cTn id="10" dur="1000"/>
                                        <p:tgtEl>
                                          <p:spTgt spid="20"/>
                                        </p:tgtEl>
                                      </p:cBhvr>
                                    </p:animEffect>
                                  </p:childTnLst>
                                </p:cTn>
                              </p:par>
                            </p:childTnLst>
                          </p:cTn>
                        </p:par>
                        <p:par>
                          <p:cTn id="11" fill="hold">
                            <p:stCondLst>
                              <p:cond delay="1000"/>
                            </p:stCondLst>
                            <p:childTnLst>
                              <p:par>
                                <p:cTn id="12" presetID="22" presetClass="entr" presetSubtype="8" fill="hold" grpId="0" nodeType="afterEffect">
                                  <p:stCondLst>
                                    <p:cond delay="0"/>
                                  </p:stCondLst>
                                  <p:childTnLst>
                                    <p:set>
                                      <p:cBhvr>
                                        <p:cTn id="13" dur="1" fill="hold">
                                          <p:stCondLst>
                                            <p:cond delay="0"/>
                                          </p:stCondLst>
                                        </p:cTn>
                                        <p:tgtEl>
                                          <p:spTgt spid="16"/>
                                        </p:tgtEl>
                                        <p:attrNameLst>
                                          <p:attrName>style.visibility</p:attrName>
                                        </p:attrNameLst>
                                      </p:cBhvr>
                                      <p:to>
                                        <p:strVal val="visible"/>
                                      </p:to>
                                    </p:set>
                                    <p:animEffect transition="in" filter="wipe(left)">
                                      <p:cBhvr>
                                        <p:cTn id="14" dur="2000"/>
                                        <p:tgtEl>
                                          <p:spTgt spid="16"/>
                                        </p:tgtEl>
                                      </p:cBhvr>
                                    </p:animEffect>
                                  </p:childTnLst>
                                </p:cTn>
                              </p:par>
                              <p:par>
                                <p:cTn id="15" presetID="22" presetClass="entr" presetSubtype="8" fill="hold" grpId="0" nodeType="withEffect">
                                  <p:stCondLst>
                                    <p:cond delay="1250"/>
                                  </p:stCondLst>
                                  <p:childTnLst>
                                    <p:set>
                                      <p:cBhvr>
                                        <p:cTn id="16" dur="1" fill="hold">
                                          <p:stCondLst>
                                            <p:cond delay="0"/>
                                          </p:stCondLst>
                                        </p:cTn>
                                        <p:tgtEl>
                                          <p:spTgt spid="9"/>
                                        </p:tgtEl>
                                        <p:attrNameLst>
                                          <p:attrName>style.visibility</p:attrName>
                                        </p:attrNameLst>
                                      </p:cBhvr>
                                      <p:to>
                                        <p:strVal val="visible"/>
                                      </p:to>
                                    </p:set>
                                    <p:animEffect transition="in" filter="wipe(left)">
                                      <p:cBhvr>
                                        <p:cTn id="17" dur="2000"/>
                                        <p:tgtEl>
                                          <p:spTgt spid="9"/>
                                        </p:tgtEl>
                                      </p:cBhvr>
                                    </p:animEffect>
                                  </p:childTnLst>
                                </p:cTn>
                              </p:par>
                              <p:par>
                                <p:cTn id="18" presetID="22" presetClass="entr" presetSubtype="8" fill="hold" grpId="0" nodeType="withEffect">
                                  <p:stCondLst>
                                    <p:cond delay="2500"/>
                                  </p:stCondLst>
                                  <p:childTnLst>
                                    <p:set>
                                      <p:cBhvr>
                                        <p:cTn id="19" dur="1" fill="hold">
                                          <p:stCondLst>
                                            <p:cond delay="0"/>
                                          </p:stCondLst>
                                        </p:cTn>
                                        <p:tgtEl>
                                          <p:spTgt spid="11"/>
                                        </p:tgtEl>
                                        <p:attrNameLst>
                                          <p:attrName>style.visibility</p:attrName>
                                        </p:attrNameLst>
                                      </p:cBhvr>
                                      <p:to>
                                        <p:strVal val="visible"/>
                                      </p:to>
                                    </p:set>
                                    <p:animEffect transition="in" filter="wipe(left)">
                                      <p:cBhvr>
                                        <p:cTn id="20" dur="2000"/>
                                        <p:tgtEl>
                                          <p:spTgt spid="11"/>
                                        </p:tgtEl>
                                      </p:cBhvr>
                                    </p:animEffect>
                                  </p:childTnLst>
                                </p:cTn>
                              </p:par>
                            </p:childTnLst>
                          </p:cTn>
                        </p:par>
                        <p:par>
                          <p:cTn id="21" fill="hold">
                            <p:stCondLst>
                              <p:cond delay="5500"/>
                            </p:stCondLst>
                            <p:childTnLst>
                              <p:par>
                                <p:cTn id="22" presetID="42" presetClass="entr" presetSubtype="0" fill="hold" grpId="0" nodeType="afterEffect">
                                  <p:stCondLst>
                                    <p:cond delay="0"/>
                                  </p:stCondLst>
                                  <p:childTnLst>
                                    <p:set>
                                      <p:cBhvr>
                                        <p:cTn id="23" dur="1" fill="hold">
                                          <p:stCondLst>
                                            <p:cond delay="0"/>
                                          </p:stCondLst>
                                        </p:cTn>
                                        <p:tgtEl>
                                          <p:spTgt spid="12"/>
                                        </p:tgtEl>
                                        <p:attrNameLst>
                                          <p:attrName>style.visibility</p:attrName>
                                        </p:attrNameLst>
                                      </p:cBhvr>
                                      <p:to>
                                        <p:strVal val="visible"/>
                                      </p:to>
                                    </p:set>
                                    <p:animEffect transition="in" filter="fade">
                                      <p:cBhvr>
                                        <p:cTn id="24" dur="1500"/>
                                        <p:tgtEl>
                                          <p:spTgt spid="12"/>
                                        </p:tgtEl>
                                      </p:cBhvr>
                                    </p:animEffect>
                                    <p:anim calcmode="lin" valueType="num">
                                      <p:cBhvr>
                                        <p:cTn id="25" dur="1500" fill="hold"/>
                                        <p:tgtEl>
                                          <p:spTgt spid="12"/>
                                        </p:tgtEl>
                                        <p:attrNameLst>
                                          <p:attrName>ppt_x</p:attrName>
                                        </p:attrNameLst>
                                      </p:cBhvr>
                                      <p:tavLst>
                                        <p:tav tm="0">
                                          <p:val>
                                            <p:strVal val="#ppt_x"/>
                                          </p:val>
                                        </p:tav>
                                        <p:tav tm="100000">
                                          <p:val>
                                            <p:strVal val="#ppt_x"/>
                                          </p:val>
                                        </p:tav>
                                      </p:tavLst>
                                    </p:anim>
                                    <p:anim calcmode="lin" valueType="num">
                                      <p:cBhvr>
                                        <p:cTn id="26" dur="1500" fill="hold"/>
                                        <p:tgtEl>
                                          <p:spTgt spid="12"/>
                                        </p:tgtEl>
                                        <p:attrNameLst>
                                          <p:attrName>ppt_y</p:attrName>
                                        </p:attrNameLst>
                                      </p:cBhvr>
                                      <p:tavLst>
                                        <p:tav tm="0">
                                          <p:val>
                                            <p:strVal val="#ppt_y+.1"/>
                                          </p:val>
                                        </p:tav>
                                        <p:tav tm="100000">
                                          <p:val>
                                            <p:strVal val="#ppt_y"/>
                                          </p:val>
                                        </p:tav>
                                      </p:tavLst>
                                    </p:anim>
                                  </p:childTnLst>
                                </p:cTn>
                              </p:par>
                            </p:childTnLst>
                          </p:cTn>
                        </p:par>
                        <p:par>
                          <p:cTn id="27" fill="hold">
                            <p:stCondLst>
                              <p:cond delay="7000"/>
                            </p:stCondLst>
                            <p:childTnLst>
                              <p:par>
                                <p:cTn id="28" presetID="22" presetClass="entr" presetSubtype="8" fill="hold" grpId="0" nodeType="afterEffect">
                                  <p:stCondLst>
                                    <p:cond delay="0"/>
                                  </p:stCondLst>
                                  <p:childTnLst>
                                    <p:set>
                                      <p:cBhvr>
                                        <p:cTn id="29" dur="1" fill="hold">
                                          <p:stCondLst>
                                            <p:cond delay="0"/>
                                          </p:stCondLst>
                                        </p:cTn>
                                        <p:tgtEl>
                                          <p:spTgt spid="21"/>
                                        </p:tgtEl>
                                        <p:attrNameLst>
                                          <p:attrName>style.visibility</p:attrName>
                                        </p:attrNameLst>
                                      </p:cBhvr>
                                      <p:to>
                                        <p:strVal val="visible"/>
                                      </p:to>
                                    </p:set>
                                    <p:animEffect transition="in" filter="wipe(left)">
                                      <p:cBhvr>
                                        <p:cTn id="30" dur="2000"/>
                                        <p:tgtEl>
                                          <p:spTgt spid="21"/>
                                        </p:tgtEl>
                                      </p:cBhvr>
                                    </p:animEffect>
                                  </p:childTnLst>
                                </p:cTn>
                              </p:par>
                              <p:par>
                                <p:cTn id="31" presetID="22" presetClass="entr" presetSubtype="8" fill="hold" grpId="0" nodeType="withEffect">
                                  <p:stCondLst>
                                    <p:cond delay="1250"/>
                                  </p:stCondLst>
                                  <p:childTnLst>
                                    <p:set>
                                      <p:cBhvr>
                                        <p:cTn id="32" dur="1" fill="hold">
                                          <p:stCondLst>
                                            <p:cond delay="0"/>
                                          </p:stCondLst>
                                        </p:cTn>
                                        <p:tgtEl>
                                          <p:spTgt spid="24"/>
                                        </p:tgtEl>
                                        <p:attrNameLst>
                                          <p:attrName>style.visibility</p:attrName>
                                        </p:attrNameLst>
                                      </p:cBhvr>
                                      <p:to>
                                        <p:strVal val="visible"/>
                                      </p:to>
                                    </p:set>
                                    <p:animEffect transition="in" filter="wipe(left)">
                                      <p:cBhvr>
                                        <p:cTn id="33" dur="2000"/>
                                        <p:tgtEl>
                                          <p:spTgt spid="24"/>
                                        </p:tgtEl>
                                      </p:cBhvr>
                                    </p:animEffect>
                                  </p:childTnLst>
                                </p:cTn>
                              </p:par>
                            </p:childTnLst>
                          </p:cTn>
                        </p:par>
                        <p:par>
                          <p:cTn id="34" fill="hold">
                            <p:stCondLst>
                              <p:cond delay="10250"/>
                            </p:stCondLst>
                            <p:childTnLst>
                              <p:par>
                                <p:cTn id="35" presetID="10" presetClass="entr" presetSubtype="0" fill="hold" nodeType="afterEffect">
                                  <p:stCondLst>
                                    <p:cond delay="500"/>
                                  </p:stCondLst>
                                  <p:childTnLst>
                                    <p:set>
                                      <p:cBhvr>
                                        <p:cTn id="36" dur="1" fill="hold">
                                          <p:stCondLst>
                                            <p:cond delay="0"/>
                                          </p:stCondLst>
                                        </p:cTn>
                                        <p:tgtEl>
                                          <p:spTgt spid="3"/>
                                        </p:tgtEl>
                                        <p:attrNameLst>
                                          <p:attrName>style.visibility</p:attrName>
                                        </p:attrNameLst>
                                      </p:cBhvr>
                                      <p:to>
                                        <p:strVal val="visible"/>
                                      </p:to>
                                    </p:set>
                                    <p:animEffect transition="in" filter="fade">
                                      <p:cBhvr>
                                        <p:cTn id="37"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animBg="1"/>
      <p:bldP spid="21" grpId="0" animBg="1"/>
      <p:bldP spid="11" grpId="0" animBg="1"/>
      <p:bldP spid="9" grpId="0" animBg="1"/>
      <p:bldP spid="16" grpId="0" animBg="1"/>
      <p:bldP spid="20" grpId="0" animBg="1"/>
      <p:bldP spid="12" grpId="0" animBg="1"/>
    </p:bldLst>
  </p:timing>
</p:sld>
</file>

<file path=ppt/slides/slide49.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11" name="Rám">
            <a:extLst>
              <a:ext uri="{FF2B5EF4-FFF2-40B4-BE49-F238E27FC236}">
                <a16:creationId xmlns:a16="http://schemas.microsoft.com/office/drawing/2014/main" id="{F88C56A9-F9A5-440E-803C-D8DBB70798C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
        <p:nvSpPr>
          <p:cNvPr id="5" name="Poďakovanie">
            <a:extLst>
              <a:ext uri="{FF2B5EF4-FFF2-40B4-BE49-F238E27FC236}">
                <a16:creationId xmlns:a16="http://schemas.microsoft.com/office/drawing/2014/main" id="{4D5FB44B-6E67-473C-9512-7B399E632547}"/>
              </a:ext>
            </a:extLst>
          </p:cNvPr>
          <p:cNvSpPr/>
          <p:nvPr/>
        </p:nvSpPr>
        <p:spPr>
          <a:xfrm>
            <a:off x="1355305" y="5798419"/>
            <a:ext cx="10092953" cy="830997"/>
          </a:xfrm>
          <a:prstGeom prst="rect">
            <a:avLst/>
          </a:prstGeom>
          <a:noFill/>
        </p:spPr>
        <p:txBody>
          <a:bodyPr wrap="square">
            <a:spAutoFit/>
          </a:bodyPr>
          <a:lstStyle/>
          <a:p>
            <a:pPr algn="ctr" defTabSz="1360628">
              <a:defRPr/>
            </a:pPr>
            <a:r>
              <a:rPr lang="en-US" sz="4800" b="1" i="1" dirty="0">
                <a:ln w="17780" cmpd="sng">
                  <a:solidFill>
                    <a:srgbClr val="FFC000">
                      <a:lumMod val="60000"/>
                      <a:lumOff val="40000"/>
                    </a:srgbClr>
                  </a:solidFill>
                  <a:prstDash val="solid"/>
                  <a:miter lim="800000"/>
                </a:ln>
                <a:gradFill rotWithShape="1">
                  <a:gsLst>
                    <a:gs pos="0">
                      <a:srgbClr val="FFC000">
                        <a:lumMod val="20000"/>
                        <a:lumOff val="80000"/>
                      </a:srgbClr>
                    </a:gs>
                    <a:gs pos="49000">
                      <a:srgbClr val="FFC000">
                        <a:lumMod val="40000"/>
                        <a:lumOff val="60000"/>
                      </a:srgbClr>
                    </a:gs>
                    <a:gs pos="50000">
                      <a:srgbClr val="C9B85B"/>
                    </a:gs>
                    <a:gs pos="95000">
                      <a:srgbClr val="FFC000">
                        <a:lumMod val="75000"/>
                      </a:srgbClr>
                    </a:gs>
                    <a:gs pos="100000">
                      <a:srgbClr val="FFC000">
                        <a:lumMod val="50000"/>
                      </a:srgbClr>
                    </a:gs>
                  </a:gsLst>
                  <a:lin ang="5400000"/>
                </a:gradFill>
                <a:effectLst>
                  <a:reflection blurRad="50800" stA="63000" endPos="50000" dist="50800" dir="5400000" sy="-100000" algn="bl" rotWithShape="0"/>
                </a:effectLst>
                <a:latin typeface="Nadianne" panose="03020902050305070206" pitchFamily="66" charset="0"/>
              </a:rPr>
              <a:t>Thank you for your feedback</a:t>
            </a:r>
          </a:p>
        </p:txBody>
      </p:sp>
      <p:pic>
        <p:nvPicPr>
          <p:cNvPr id="4" name="Striekanec">
            <a:extLst>
              <a:ext uri="{FF2B5EF4-FFF2-40B4-BE49-F238E27FC236}">
                <a16:creationId xmlns:a16="http://schemas.microsoft.com/office/drawing/2014/main" id="{6C1201B5-E024-4AE9-BD41-FE3322EF4C36}"/>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0356304" y="6695614"/>
            <a:ext cx="3938088" cy="1296144"/>
          </a:xfrm>
          <a:prstGeom prst="rect">
            <a:avLst/>
          </a:prstGeom>
        </p:spPr>
      </p:pic>
      <p:sp>
        <p:nvSpPr>
          <p:cNvPr id="6" name="Podpis">
            <a:extLst>
              <a:ext uri="{FF2B5EF4-FFF2-40B4-BE49-F238E27FC236}">
                <a16:creationId xmlns:a16="http://schemas.microsoft.com/office/drawing/2014/main" id="{4832A4CF-2B03-450C-BE16-0739B4CB23E6}"/>
              </a:ext>
            </a:extLst>
          </p:cNvPr>
          <p:cNvSpPr txBox="1"/>
          <p:nvPr/>
        </p:nvSpPr>
        <p:spPr>
          <a:xfrm>
            <a:off x="11470788" y="6695614"/>
            <a:ext cx="1710725" cy="1015663"/>
          </a:xfrm>
          <a:prstGeom prst="rect">
            <a:avLst/>
          </a:prstGeom>
          <a:noFill/>
        </p:spPr>
        <p:txBody>
          <a:bodyPr wrap="none" rtlCol="0">
            <a:spAutoFit/>
          </a:bodyPr>
          <a:lstStyle/>
          <a:p>
            <a:pPr algn="r" defTabSz="1360628">
              <a:defRPr/>
            </a:pPr>
            <a:r>
              <a:rPr lang="sk-SK" sz="6000" b="1" dirty="0" err="1">
                <a:ln w="3175">
                  <a:solidFill>
                    <a:prstClr val="black"/>
                  </a:solidFill>
                  <a:prstDash val="solid"/>
                </a:ln>
                <a:solidFill>
                  <a:srgbClr val="FFFFFF"/>
                </a:solidFill>
                <a:effectLst>
                  <a:outerShdw blurRad="38100" dist="38100" dir="2700000" algn="tl">
                    <a:srgbClr val="000000">
                      <a:alpha val="43137"/>
                    </a:srgbClr>
                  </a:outerShdw>
                </a:effectLst>
                <a:latin typeface="Shogun" panose="020B7200000000000000" pitchFamily="34" charset="0"/>
              </a:rPr>
              <a:t>Steve</a:t>
            </a:r>
            <a:endParaRPr lang="sk-SK" sz="6000" b="1" dirty="0">
              <a:ln w="3175">
                <a:solidFill>
                  <a:prstClr val="black"/>
                </a:solidFill>
                <a:prstDash val="solid"/>
              </a:ln>
              <a:solidFill>
                <a:srgbClr val="FFFFFF"/>
              </a:solidFill>
              <a:effectLst>
                <a:outerShdw blurRad="38100" dist="38100" dir="2700000" algn="tl">
                  <a:srgbClr val="000000">
                    <a:alpha val="43137"/>
                  </a:srgbClr>
                </a:outerShdw>
              </a:effectLst>
              <a:latin typeface="Shogun" panose="020B7200000000000000" pitchFamily="34" charset="0"/>
            </a:endParaRPr>
          </a:p>
        </p:txBody>
      </p:sp>
      <p:sp>
        <p:nvSpPr>
          <p:cNvPr id="8" name="Video">
            <a:hlinkClick r:id="rId4"/>
            <a:extLst>
              <a:ext uri="{FF2B5EF4-FFF2-40B4-BE49-F238E27FC236}">
                <a16:creationId xmlns:a16="http://schemas.microsoft.com/office/drawing/2014/main" id="{83643BC5-C6AF-4157-BAEA-095F9A8D059D}"/>
              </a:ext>
            </a:extLst>
          </p:cNvPr>
          <p:cNvSpPr/>
          <p:nvPr/>
        </p:nvSpPr>
        <p:spPr>
          <a:xfrm>
            <a:off x="6755904" y="3797328"/>
            <a:ext cx="2508703" cy="977846"/>
          </a:xfrm>
          <a:prstGeom prst="ellipse">
            <a:avLst/>
          </a:prstGeom>
          <a:gradFill>
            <a:gsLst>
              <a:gs pos="18000">
                <a:schemeClr val="accent4">
                  <a:lumMod val="40000"/>
                  <a:lumOff val="60000"/>
                </a:schemeClr>
              </a:gs>
              <a:gs pos="46000">
                <a:schemeClr val="accent4">
                  <a:lumMod val="60000"/>
                  <a:lumOff val="40000"/>
                </a:schemeClr>
              </a:gs>
              <a:gs pos="81000">
                <a:schemeClr val="accent4">
                  <a:lumMod val="75000"/>
                </a:schemeClr>
              </a:gs>
              <a:gs pos="100000">
                <a:schemeClr val="accent4">
                  <a:lumMod val="50000"/>
                </a:schemeClr>
              </a:gs>
            </a:gsLst>
            <a:lin ang="5400000" scaled="1"/>
          </a:gradFill>
          <a:ln>
            <a:solidFill>
              <a:schemeClr val="bg1"/>
            </a:solidFill>
          </a:ln>
          <a:effectLst>
            <a:reflection blurRad="63500" stA="56000" endPos="44000" dist="762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r>
              <a:rPr lang="sk-SK" b="1" i="1">
                <a:solidFill>
                  <a:prstClr val="black"/>
                </a:solidFill>
                <a:latin typeface="Arial" panose="020B0604020202020204" pitchFamily="34" charset="0"/>
                <a:cs typeface="Arial" panose="020B0604020202020204" pitchFamily="34" charset="0"/>
              </a:rPr>
              <a:t>CLICK for my VIDEOS</a:t>
            </a:r>
          </a:p>
        </p:txBody>
      </p:sp>
      <p:pic>
        <p:nvPicPr>
          <p:cNvPr id="7" name="Vlajky">
            <a:extLst>
              <a:ext uri="{FF2B5EF4-FFF2-40B4-BE49-F238E27FC236}">
                <a16:creationId xmlns:a16="http://schemas.microsoft.com/office/drawing/2014/main" id="{E7A0C390-C813-4729-AADD-3214BE921872}"/>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851249" y="1754315"/>
            <a:ext cx="3830108" cy="2039533"/>
          </a:xfrm>
          <a:prstGeom prst="rect">
            <a:avLst/>
          </a:prstGeom>
        </p:spPr>
      </p:pic>
      <p:sp>
        <p:nvSpPr>
          <p:cNvPr id="9" name="Mail">
            <a:hlinkClick r:id="rId6"/>
            <a:extLst>
              <a:ext uri="{FF2B5EF4-FFF2-40B4-BE49-F238E27FC236}">
                <a16:creationId xmlns:a16="http://schemas.microsoft.com/office/drawing/2014/main" id="{898DB147-36EB-43D7-BE9F-CE1D4B768BAF}"/>
              </a:ext>
            </a:extLst>
          </p:cNvPr>
          <p:cNvSpPr txBox="1"/>
          <p:nvPr/>
        </p:nvSpPr>
        <p:spPr>
          <a:xfrm>
            <a:off x="2743046" y="924126"/>
            <a:ext cx="3528393" cy="984885"/>
          </a:xfrm>
          <a:prstGeom prst="rect">
            <a:avLst/>
          </a:prstGeom>
          <a:solidFill>
            <a:schemeClr val="tx1"/>
          </a:solidFill>
        </p:spPr>
        <p:txBody>
          <a:bodyPr wrap="square" rtlCol="0">
            <a:spAutoFit/>
          </a:bodyPr>
          <a:lstStyle/>
          <a:p>
            <a:pPr algn="ctr">
              <a:defRPr/>
            </a:pPr>
            <a:r>
              <a:rPr lang="sk-SK" sz="2000" b="1" i="1">
                <a:solidFill>
                  <a:srgbClr val="FF0000"/>
                </a:solidFill>
                <a:latin typeface="Arial" panose="020B0604020202020204" pitchFamily="34" charset="0"/>
                <a:cs typeface="Arial" panose="020B0604020202020204" pitchFamily="34" charset="0"/>
              </a:rPr>
              <a:t>Welcome in all languages</a:t>
            </a:r>
            <a:r>
              <a:rPr lang="sk-SK" sz="2400">
                <a:solidFill>
                  <a:srgbClr val="FF0000"/>
                </a:solidFill>
                <a:latin typeface="Arial" panose="020B0604020202020204" pitchFamily="34" charset="0"/>
                <a:cs typeface="Arial" panose="020B0604020202020204" pitchFamily="34" charset="0"/>
              </a:rPr>
              <a:t>!</a:t>
            </a:r>
          </a:p>
          <a:p>
            <a:pPr algn="ctr">
              <a:defRPr/>
            </a:pPr>
            <a:r>
              <a:rPr lang="sk-SK" b="1" i="1">
                <a:solidFill>
                  <a:prstClr val="white">
                    <a:lumMod val="95000"/>
                  </a:prstClr>
                </a:solidFill>
                <a:latin typeface="Arial" panose="020B0604020202020204" pitchFamily="34" charset="0"/>
                <a:cs typeface="Arial" panose="020B0604020202020204" pitchFamily="34" charset="0"/>
              </a:rPr>
              <a:t>I can translate your mails!</a:t>
            </a:r>
          </a:p>
          <a:p>
            <a:pPr algn="ctr">
              <a:defRPr/>
            </a:pPr>
            <a:r>
              <a:rPr lang="sk-SK" sz="1600">
                <a:solidFill>
                  <a:srgbClr val="FFFF00"/>
                </a:solidFill>
                <a:latin typeface="Arial" panose="020B0604020202020204" pitchFamily="34" charset="0"/>
                <a:cs typeface="Arial" panose="020B0604020202020204" pitchFamily="34" charset="0"/>
              </a:rPr>
              <a:t>pista2011@gmail.com</a:t>
            </a:r>
          </a:p>
        </p:txBody>
      </p:sp>
      <p:sp>
        <p:nvSpPr>
          <p:cNvPr id="10" name="Video">
            <a:hlinkClick r:id="rId7"/>
            <a:extLst>
              <a:ext uri="{FF2B5EF4-FFF2-40B4-BE49-F238E27FC236}">
                <a16:creationId xmlns:a16="http://schemas.microsoft.com/office/drawing/2014/main" id="{40CD13C0-64E3-4F29-8EF7-2A884747AC43}"/>
              </a:ext>
            </a:extLst>
          </p:cNvPr>
          <p:cNvSpPr/>
          <p:nvPr/>
        </p:nvSpPr>
        <p:spPr>
          <a:xfrm>
            <a:off x="9816646" y="3797328"/>
            <a:ext cx="2508703" cy="977846"/>
          </a:xfrm>
          <a:prstGeom prst="ellipse">
            <a:avLst/>
          </a:prstGeom>
          <a:gradFill>
            <a:gsLst>
              <a:gs pos="18000">
                <a:schemeClr val="accent4">
                  <a:lumMod val="40000"/>
                  <a:lumOff val="60000"/>
                </a:schemeClr>
              </a:gs>
              <a:gs pos="46000">
                <a:schemeClr val="accent4">
                  <a:lumMod val="60000"/>
                  <a:lumOff val="40000"/>
                </a:schemeClr>
              </a:gs>
              <a:gs pos="81000">
                <a:schemeClr val="accent4">
                  <a:lumMod val="75000"/>
                </a:schemeClr>
              </a:gs>
              <a:gs pos="100000">
                <a:schemeClr val="accent4">
                  <a:lumMod val="50000"/>
                </a:schemeClr>
              </a:gs>
            </a:gsLst>
            <a:lin ang="5400000" scaled="1"/>
          </a:gradFill>
          <a:ln>
            <a:solidFill>
              <a:schemeClr val="bg1"/>
            </a:solidFill>
          </a:ln>
          <a:effectLst>
            <a:reflection blurRad="63500" stA="56000" endPos="44000" dist="762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r>
              <a:rPr lang="sk-SK" b="1" i="1">
                <a:solidFill>
                  <a:prstClr val="black"/>
                </a:solidFill>
                <a:latin typeface="Arial" panose="020B0604020202020204" pitchFamily="34" charset="0"/>
                <a:cs typeface="Arial" panose="020B0604020202020204" pitchFamily="34" charset="0"/>
              </a:rPr>
              <a:t>CLICK for my PPSX</a:t>
            </a:r>
          </a:p>
        </p:txBody>
      </p:sp>
    </p:spTree>
    <p:extLst>
      <p:ext uri="{BB962C8B-B14F-4D97-AF65-F5344CB8AC3E}">
        <p14:creationId xmlns:p14="http://schemas.microsoft.com/office/powerpoint/2010/main" val="3996315731"/>
      </p:ext>
    </p:extLst>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500"/>
                                        <p:tgtEl>
                                          <p:spTgt spid="5"/>
                                        </p:tgtEl>
                                      </p:cBhvr>
                                    </p:animEffect>
                                  </p:childTnLst>
                                </p:cTn>
                              </p:par>
                            </p:childTnLst>
                          </p:cTn>
                        </p:par>
                        <p:par>
                          <p:cTn id="8" fill="hold">
                            <p:stCondLst>
                              <p:cond delay="2000"/>
                            </p:stCondLst>
                            <p:childTnLst>
                              <p:par>
                                <p:cTn id="9" presetID="42" presetClass="entr" presetSubtype="0" fill="hold" nodeType="after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fade">
                                      <p:cBhvr>
                                        <p:cTn id="11" dur="1500"/>
                                        <p:tgtEl>
                                          <p:spTgt spid="4"/>
                                        </p:tgtEl>
                                      </p:cBhvr>
                                    </p:animEffect>
                                    <p:anim calcmode="lin" valueType="num">
                                      <p:cBhvr>
                                        <p:cTn id="12" dur="1500" fill="hold"/>
                                        <p:tgtEl>
                                          <p:spTgt spid="4"/>
                                        </p:tgtEl>
                                        <p:attrNameLst>
                                          <p:attrName>ppt_x</p:attrName>
                                        </p:attrNameLst>
                                      </p:cBhvr>
                                      <p:tavLst>
                                        <p:tav tm="0">
                                          <p:val>
                                            <p:strVal val="#ppt_x"/>
                                          </p:val>
                                        </p:tav>
                                        <p:tav tm="100000">
                                          <p:val>
                                            <p:strVal val="#ppt_x"/>
                                          </p:val>
                                        </p:tav>
                                      </p:tavLst>
                                    </p:anim>
                                    <p:anim calcmode="lin" valueType="num">
                                      <p:cBhvr>
                                        <p:cTn id="13" dur="1500" fill="hold"/>
                                        <p:tgtEl>
                                          <p:spTgt spid="4"/>
                                        </p:tgtEl>
                                        <p:attrNameLst>
                                          <p:attrName>ppt_y</p:attrName>
                                        </p:attrNameLst>
                                      </p:cBhvr>
                                      <p:tavLst>
                                        <p:tav tm="0">
                                          <p:val>
                                            <p:strVal val="#ppt_y+.1"/>
                                          </p:val>
                                        </p:tav>
                                        <p:tav tm="100000">
                                          <p:val>
                                            <p:strVal val="#ppt_y"/>
                                          </p:val>
                                        </p:tav>
                                      </p:tavLst>
                                    </p:anim>
                                  </p:childTnLst>
                                </p:cTn>
                              </p:par>
                            </p:childTnLst>
                          </p:cTn>
                        </p:par>
                        <p:par>
                          <p:cTn id="14" fill="hold">
                            <p:stCondLst>
                              <p:cond delay="3500"/>
                            </p:stCondLst>
                            <p:childTnLst>
                              <p:par>
                                <p:cTn id="15" presetID="1" presetClass="entr" presetSubtype="0" fill="hold" grpId="0" nodeType="afterEffect">
                                  <p:stCondLst>
                                    <p:cond delay="500"/>
                                  </p:stCondLst>
                                  <p:iterate type="lt">
                                    <p:tmAbs val="300"/>
                                  </p:iterate>
                                  <p:childTnLst>
                                    <p:set>
                                      <p:cBhvr>
                                        <p:cTn id="16" dur="1" fill="hold">
                                          <p:stCondLst>
                                            <p:cond delay="0"/>
                                          </p:stCondLst>
                                        </p:cTn>
                                        <p:tgtEl>
                                          <p:spTgt spid="6"/>
                                        </p:tgtEl>
                                        <p:attrNameLst>
                                          <p:attrName>style.visibility</p:attrName>
                                        </p:attrNameLst>
                                      </p:cBhvr>
                                      <p:to>
                                        <p:strVal val="visible"/>
                                      </p:to>
                                    </p:set>
                                  </p:childTnLst>
                                </p:cTn>
                              </p:par>
                            </p:childTnLst>
                          </p:cTn>
                        </p:par>
                        <p:par>
                          <p:cTn id="17" fill="hold">
                            <p:stCondLst>
                              <p:cond delay="5201"/>
                            </p:stCondLst>
                            <p:childTnLst>
                              <p:par>
                                <p:cTn id="18" presetID="10" presetClass="entr" presetSubtype="0" fill="hold" nodeType="afterEffect">
                                  <p:stCondLst>
                                    <p:cond delay="0"/>
                                  </p:stCondLst>
                                  <p:childTnLst>
                                    <p:set>
                                      <p:cBhvr>
                                        <p:cTn id="19" dur="1" fill="hold">
                                          <p:stCondLst>
                                            <p:cond delay="0"/>
                                          </p:stCondLst>
                                        </p:cTn>
                                        <p:tgtEl>
                                          <p:spTgt spid="7"/>
                                        </p:tgtEl>
                                        <p:attrNameLst>
                                          <p:attrName>style.visibility</p:attrName>
                                        </p:attrNameLst>
                                      </p:cBhvr>
                                      <p:to>
                                        <p:strVal val="visible"/>
                                      </p:to>
                                    </p:set>
                                    <p:animEffect transition="in" filter="fade">
                                      <p:cBhvr>
                                        <p:cTn id="20" dur="2000"/>
                                        <p:tgtEl>
                                          <p:spTgt spid="7"/>
                                        </p:tgtEl>
                                      </p:cBhvr>
                                    </p:animEffect>
                                  </p:childTnLst>
                                </p:cTn>
                              </p:par>
                            </p:childTnLst>
                          </p:cTn>
                        </p:par>
                        <p:par>
                          <p:cTn id="21" fill="hold">
                            <p:stCondLst>
                              <p:cond delay="7201"/>
                            </p:stCondLst>
                            <p:childTnLst>
                              <p:par>
                                <p:cTn id="22" presetID="22" presetClass="entr" presetSubtype="1" fill="hold" grpId="0" nodeType="afterEffect">
                                  <p:stCondLst>
                                    <p:cond delay="0"/>
                                  </p:stCondLst>
                                  <p:childTnLst>
                                    <p:set>
                                      <p:cBhvr>
                                        <p:cTn id="23" dur="1" fill="hold">
                                          <p:stCondLst>
                                            <p:cond delay="0"/>
                                          </p:stCondLst>
                                        </p:cTn>
                                        <p:tgtEl>
                                          <p:spTgt spid="9"/>
                                        </p:tgtEl>
                                        <p:attrNameLst>
                                          <p:attrName>style.visibility</p:attrName>
                                        </p:attrNameLst>
                                      </p:cBhvr>
                                      <p:to>
                                        <p:strVal val="visible"/>
                                      </p:to>
                                    </p:set>
                                    <p:animEffect transition="in" filter="wipe(up)">
                                      <p:cBhvr>
                                        <p:cTn id="24" dur="2000"/>
                                        <p:tgtEl>
                                          <p:spTgt spid="9"/>
                                        </p:tgtEl>
                                      </p:cBhvr>
                                    </p:animEffect>
                                  </p:childTnLst>
                                </p:cTn>
                              </p:par>
                            </p:childTnLst>
                          </p:cTn>
                        </p:par>
                        <p:par>
                          <p:cTn id="25" fill="hold">
                            <p:stCondLst>
                              <p:cond delay="9201"/>
                            </p:stCondLst>
                            <p:childTnLst>
                              <p:par>
                                <p:cTn id="26" presetID="10" presetClass="entr" presetSubtype="0" fill="hold" grpId="0" nodeType="afterEffect">
                                  <p:stCondLst>
                                    <p:cond delay="500"/>
                                  </p:stCondLst>
                                  <p:childTnLst>
                                    <p:set>
                                      <p:cBhvr>
                                        <p:cTn id="27" dur="1" fill="hold">
                                          <p:stCondLst>
                                            <p:cond delay="0"/>
                                          </p:stCondLst>
                                        </p:cTn>
                                        <p:tgtEl>
                                          <p:spTgt spid="8"/>
                                        </p:tgtEl>
                                        <p:attrNameLst>
                                          <p:attrName>style.visibility</p:attrName>
                                        </p:attrNameLst>
                                      </p:cBhvr>
                                      <p:to>
                                        <p:strVal val="visible"/>
                                      </p:to>
                                    </p:set>
                                    <p:animEffect transition="in" filter="fade">
                                      <p:cBhvr>
                                        <p:cTn id="28" dur="1500"/>
                                        <p:tgtEl>
                                          <p:spTgt spid="8"/>
                                        </p:tgtEl>
                                      </p:cBhvr>
                                    </p:animEffect>
                                  </p:childTnLst>
                                </p:cTn>
                              </p:par>
                            </p:childTnLst>
                          </p:cTn>
                        </p:par>
                        <p:par>
                          <p:cTn id="29" fill="hold">
                            <p:stCondLst>
                              <p:cond delay="11201"/>
                            </p:stCondLst>
                            <p:childTnLst>
                              <p:par>
                                <p:cTn id="30" presetID="10" presetClass="entr" presetSubtype="0" fill="hold" grpId="0" nodeType="afterEffect">
                                  <p:stCondLst>
                                    <p:cond delay="500"/>
                                  </p:stCondLst>
                                  <p:childTnLst>
                                    <p:set>
                                      <p:cBhvr>
                                        <p:cTn id="31" dur="1" fill="hold">
                                          <p:stCondLst>
                                            <p:cond delay="0"/>
                                          </p:stCondLst>
                                        </p:cTn>
                                        <p:tgtEl>
                                          <p:spTgt spid="10"/>
                                        </p:tgtEl>
                                        <p:attrNameLst>
                                          <p:attrName>style.visibility</p:attrName>
                                        </p:attrNameLst>
                                      </p:cBhvr>
                                      <p:to>
                                        <p:strVal val="visible"/>
                                      </p:to>
                                    </p:set>
                                    <p:animEffect transition="in" filter="fade">
                                      <p:cBhvr>
                                        <p:cTn id="32" dur="1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8" grpId="0" animBg="1"/>
      <p:bldP spid="9" grpId="0" animBg="1"/>
      <p:bldP spid="10" grpId="0" animBg="1"/>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6" name="Rectangle 4">
            <a:extLst>
              <a:ext uri="{FF2B5EF4-FFF2-40B4-BE49-F238E27FC236}">
                <a16:creationId xmlns:a16="http://schemas.microsoft.com/office/drawing/2014/main" id="{1792DDFB-2152-4809-8EE8-DE7130DDBBDC}"/>
              </a:ext>
            </a:extLst>
          </p:cNvPr>
          <p:cNvSpPr>
            <a:spLocks noChangeArrowheads="1"/>
          </p:cNvSpPr>
          <p:nvPr/>
        </p:nvSpPr>
        <p:spPr bwMode="auto">
          <a:xfrm>
            <a:off x="2" y="2000071"/>
            <a:ext cx="15239999" cy="286222"/>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14283" tIns="57142" rIns="114283" bIns="57142" anchor="ctr"/>
          <a:lstStyle>
            <a:lvl1pPr eaLnBrk="0" hangingPunct="0">
              <a:defRPr>
                <a:solidFill>
                  <a:schemeClr val="tx1"/>
                </a:solidFill>
                <a:latin typeface="Calibri" pitchFamily="34" charset="0"/>
                <a:cs typeface="Arial" pitchFamily="34" charset="0"/>
              </a:defRPr>
            </a:lvl1pPr>
            <a:lvl2pPr marL="742950" indent="-285750" eaLnBrk="0" hangingPunct="0">
              <a:defRPr>
                <a:solidFill>
                  <a:schemeClr val="tx1"/>
                </a:solidFill>
                <a:latin typeface="Calibri" pitchFamily="34" charset="0"/>
                <a:cs typeface="Arial" pitchFamily="34" charset="0"/>
              </a:defRPr>
            </a:lvl2pPr>
            <a:lvl3pPr marL="1143000" indent="-228600" eaLnBrk="0" hangingPunct="0">
              <a:defRPr>
                <a:solidFill>
                  <a:schemeClr val="tx1"/>
                </a:solidFill>
                <a:latin typeface="Calibri" pitchFamily="34" charset="0"/>
                <a:cs typeface="Arial" pitchFamily="34" charset="0"/>
              </a:defRPr>
            </a:lvl3pPr>
            <a:lvl4pPr marL="1600200" indent="-228600" eaLnBrk="0" hangingPunct="0">
              <a:defRPr>
                <a:solidFill>
                  <a:schemeClr val="tx1"/>
                </a:solidFill>
                <a:latin typeface="Calibri" pitchFamily="34" charset="0"/>
                <a:cs typeface="Arial" pitchFamily="34" charset="0"/>
              </a:defRPr>
            </a:lvl4pPr>
            <a:lvl5pPr marL="2057400" indent="-228600" eaLnBrk="0" hangingPunct="0">
              <a:defRPr>
                <a:solidFill>
                  <a:schemeClr val="tx1"/>
                </a:solidFill>
                <a:latin typeface="Calibri" pitchFamily="34" charset="0"/>
                <a:cs typeface="Arial" pitchFamily="34" charset="0"/>
              </a:defRPr>
            </a:lvl5pPr>
            <a:lvl6pPr marL="2514600" indent="-228600" eaLnBrk="0" fontAlgn="base" hangingPunct="0">
              <a:spcBef>
                <a:spcPct val="0"/>
              </a:spcBef>
              <a:spcAft>
                <a:spcPct val="0"/>
              </a:spcAft>
              <a:defRPr>
                <a:solidFill>
                  <a:schemeClr val="tx1"/>
                </a:solidFill>
                <a:latin typeface="Calibri" pitchFamily="34" charset="0"/>
                <a:cs typeface="Arial" pitchFamily="34" charset="0"/>
              </a:defRPr>
            </a:lvl6pPr>
            <a:lvl7pPr marL="2971800" indent="-228600" eaLnBrk="0" fontAlgn="base" hangingPunct="0">
              <a:spcBef>
                <a:spcPct val="0"/>
              </a:spcBef>
              <a:spcAft>
                <a:spcPct val="0"/>
              </a:spcAft>
              <a:defRPr>
                <a:solidFill>
                  <a:schemeClr val="tx1"/>
                </a:solidFill>
                <a:latin typeface="Calibri" pitchFamily="34" charset="0"/>
                <a:cs typeface="Arial" pitchFamily="34" charset="0"/>
              </a:defRPr>
            </a:lvl7pPr>
            <a:lvl8pPr marL="3429000" indent="-228600" eaLnBrk="0" fontAlgn="base" hangingPunct="0">
              <a:spcBef>
                <a:spcPct val="0"/>
              </a:spcBef>
              <a:spcAft>
                <a:spcPct val="0"/>
              </a:spcAft>
              <a:defRPr>
                <a:solidFill>
                  <a:schemeClr val="tx1"/>
                </a:solidFill>
                <a:latin typeface="Calibri" pitchFamily="34" charset="0"/>
                <a:cs typeface="Arial" pitchFamily="34" charset="0"/>
              </a:defRPr>
            </a:lvl8pPr>
            <a:lvl9pPr marL="3886200" indent="-228600" eaLnBrk="0" fontAlgn="base" hangingPunct="0">
              <a:spcBef>
                <a:spcPct val="0"/>
              </a:spcBef>
              <a:spcAft>
                <a:spcPct val="0"/>
              </a:spcAft>
              <a:defRPr>
                <a:solidFill>
                  <a:schemeClr val="tx1"/>
                </a:solidFill>
                <a:latin typeface="Calibri" pitchFamily="34" charset="0"/>
                <a:cs typeface="Arial" pitchFamily="34" charset="0"/>
              </a:defRPr>
            </a:lvl9pPr>
          </a:lstStyle>
          <a:p>
            <a:pPr defTabSz="1142945" eaLnBrk="1" fontAlgn="base" hangingPunct="1">
              <a:spcBef>
                <a:spcPct val="0"/>
              </a:spcBef>
              <a:spcAft>
                <a:spcPct val="0"/>
              </a:spcAft>
              <a:defRPr/>
            </a:pPr>
            <a:endParaRPr lang="sk-SK" altLang="sk-SK" sz="2268">
              <a:solidFill>
                <a:srgbClr val="000000"/>
              </a:solidFill>
              <a:latin typeface="Arial" pitchFamily="34" charset="0"/>
              <a:ea typeface="MS Gothic" panose="020B0609070205080204" pitchFamily="49" charset="-128"/>
            </a:endParaRPr>
          </a:p>
        </p:txBody>
      </p:sp>
      <p:pic>
        <p:nvPicPr>
          <p:cNvPr id="107524" name="Picture 7" descr="logo_grande">
            <a:hlinkClick r:id="rId2"/>
            <a:extLst>
              <a:ext uri="{FF2B5EF4-FFF2-40B4-BE49-F238E27FC236}">
                <a16:creationId xmlns:a16="http://schemas.microsoft.com/office/drawing/2014/main" id="{80600EAC-0CBE-4692-8DD6-7E9820CD2BA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381547" y="113"/>
            <a:ext cx="6097081" cy="19531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2949" name="Text Box 8">
            <a:extLst>
              <a:ext uri="{FF2B5EF4-FFF2-40B4-BE49-F238E27FC236}">
                <a16:creationId xmlns:a16="http://schemas.microsoft.com/office/drawing/2014/main" id="{F65CA553-50CC-488A-8C45-421310285506}"/>
              </a:ext>
            </a:extLst>
          </p:cNvPr>
          <p:cNvSpPr txBox="1">
            <a:spLocks noChangeArrowheads="1"/>
          </p:cNvSpPr>
          <p:nvPr/>
        </p:nvSpPr>
        <p:spPr bwMode="auto">
          <a:xfrm>
            <a:off x="1904553" y="2381703"/>
            <a:ext cx="11430900" cy="297708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14283" tIns="57142" rIns="114283" bIns="57142">
            <a:spAutoFit/>
          </a:bodyPr>
          <a:lstStyle>
            <a:lvl1pPr eaLnBrk="0" hangingPunct="0">
              <a:defRPr>
                <a:solidFill>
                  <a:schemeClr val="tx1"/>
                </a:solidFill>
                <a:latin typeface="Calibri" pitchFamily="34" charset="0"/>
                <a:cs typeface="Arial" pitchFamily="34" charset="0"/>
              </a:defRPr>
            </a:lvl1pPr>
            <a:lvl2pPr marL="742950" indent="-285750" eaLnBrk="0" hangingPunct="0">
              <a:defRPr>
                <a:solidFill>
                  <a:schemeClr val="tx1"/>
                </a:solidFill>
                <a:latin typeface="Calibri" pitchFamily="34" charset="0"/>
                <a:cs typeface="Arial" pitchFamily="34" charset="0"/>
              </a:defRPr>
            </a:lvl2pPr>
            <a:lvl3pPr marL="1143000" indent="-228600" eaLnBrk="0" hangingPunct="0">
              <a:defRPr>
                <a:solidFill>
                  <a:schemeClr val="tx1"/>
                </a:solidFill>
                <a:latin typeface="Calibri" pitchFamily="34" charset="0"/>
                <a:cs typeface="Arial" pitchFamily="34" charset="0"/>
              </a:defRPr>
            </a:lvl3pPr>
            <a:lvl4pPr marL="1600200" indent="-228600" eaLnBrk="0" hangingPunct="0">
              <a:defRPr>
                <a:solidFill>
                  <a:schemeClr val="tx1"/>
                </a:solidFill>
                <a:latin typeface="Calibri" pitchFamily="34" charset="0"/>
                <a:cs typeface="Arial" pitchFamily="34" charset="0"/>
              </a:defRPr>
            </a:lvl4pPr>
            <a:lvl5pPr marL="2057400" indent="-228600" eaLnBrk="0" hangingPunct="0">
              <a:defRPr>
                <a:solidFill>
                  <a:schemeClr val="tx1"/>
                </a:solidFill>
                <a:latin typeface="Calibri" pitchFamily="34" charset="0"/>
                <a:cs typeface="Arial" pitchFamily="34" charset="0"/>
              </a:defRPr>
            </a:lvl5pPr>
            <a:lvl6pPr marL="2514600" indent="-228600" eaLnBrk="0" fontAlgn="base" hangingPunct="0">
              <a:spcBef>
                <a:spcPct val="0"/>
              </a:spcBef>
              <a:spcAft>
                <a:spcPct val="0"/>
              </a:spcAft>
              <a:defRPr>
                <a:solidFill>
                  <a:schemeClr val="tx1"/>
                </a:solidFill>
                <a:latin typeface="Calibri" pitchFamily="34" charset="0"/>
                <a:cs typeface="Arial" pitchFamily="34" charset="0"/>
              </a:defRPr>
            </a:lvl6pPr>
            <a:lvl7pPr marL="2971800" indent="-228600" eaLnBrk="0" fontAlgn="base" hangingPunct="0">
              <a:spcBef>
                <a:spcPct val="0"/>
              </a:spcBef>
              <a:spcAft>
                <a:spcPct val="0"/>
              </a:spcAft>
              <a:defRPr>
                <a:solidFill>
                  <a:schemeClr val="tx1"/>
                </a:solidFill>
                <a:latin typeface="Calibri" pitchFamily="34" charset="0"/>
                <a:cs typeface="Arial" pitchFamily="34" charset="0"/>
              </a:defRPr>
            </a:lvl7pPr>
            <a:lvl8pPr marL="3429000" indent="-228600" eaLnBrk="0" fontAlgn="base" hangingPunct="0">
              <a:spcBef>
                <a:spcPct val="0"/>
              </a:spcBef>
              <a:spcAft>
                <a:spcPct val="0"/>
              </a:spcAft>
              <a:defRPr>
                <a:solidFill>
                  <a:schemeClr val="tx1"/>
                </a:solidFill>
                <a:latin typeface="Calibri" pitchFamily="34" charset="0"/>
                <a:cs typeface="Arial" pitchFamily="34" charset="0"/>
              </a:defRPr>
            </a:lvl8pPr>
            <a:lvl9pPr marL="3886200" indent="-228600" eaLnBrk="0" fontAlgn="base" hangingPunct="0">
              <a:spcBef>
                <a:spcPct val="0"/>
              </a:spcBef>
              <a:spcAft>
                <a:spcPct val="0"/>
              </a:spcAft>
              <a:defRPr>
                <a:solidFill>
                  <a:schemeClr val="tx1"/>
                </a:solidFill>
                <a:latin typeface="Calibri" pitchFamily="34" charset="0"/>
                <a:cs typeface="Arial" pitchFamily="34" charset="0"/>
              </a:defRPr>
            </a:lvl9pPr>
          </a:lstStyle>
          <a:p>
            <a:pPr algn="ctr" defTabSz="1142945" eaLnBrk="1" fontAlgn="base" hangingPunct="1">
              <a:spcBef>
                <a:spcPct val="50000"/>
              </a:spcBef>
              <a:spcAft>
                <a:spcPct val="0"/>
              </a:spcAft>
              <a:defRPr/>
            </a:pPr>
            <a:r>
              <a:rPr lang="es-ES" altLang="sk-SK" sz="7484" b="1">
                <a:solidFill>
                  <a:srgbClr val="000000"/>
                </a:solidFill>
                <a:latin typeface="Kristen ITC" pitchFamily="66" charset="0"/>
                <a:ea typeface="MS Gothic" panose="020B0609070205080204" pitchFamily="49" charset="-128"/>
              </a:rPr>
              <a:t>¿Te ha gustado?</a:t>
            </a:r>
            <a:r>
              <a:rPr lang="es-ES" altLang="sk-SK" sz="6010">
                <a:solidFill>
                  <a:srgbClr val="000000"/>
                </a:solidFill>
                <a:latin typeface="Kristen ITC" pitchFamily="66" charset="0"/>
                <a:ea typeface="MS Gothic" panose="020B0609070205080204" pitchFamily="49" charset="-128"/>
              </a:rPr>
              <a:t> </a:t>
            </a:r>
            <a:br>
              <a:rPr lang="es-ES" altLang="sk-SK" sz="6010">
                <a:solidFill>
                  <a:srgbClr val="000000"/>
                </a:solidFill>
                <a:latin typeface="Kristen ITC" pitchFamily="66" charset="0"/>
                <a:ea typeface="MS Gothic" panose="020B0609070205080204" pitchFamily="49" charset="-128"/>
              </a:rPr>
            </a:br>
            <a:r>
              <a:rPr lang="es-ES" altLang="sk-SK" sz="5556">
                <a:solidFill>
                  <a:srgbClr val="000000"/>
                </a:solidFill>
                <a:latin typeface="Kristen ITC" pitchFamily="66" charset="0"/>
                <a:ea typeface="MS Gothic" panose="020B0609070205080204" pitchFamily="49" charset="-128"/>
              </a:rPr>
              <a:t>Puedes ver más entrando </a:t>
            </a:r>
            <a:br>
              <a:rPr lang="es-ES" altLang="sk-SK" sz="5556">
                <a:solidFill>
                  <a:srgbClr val="000000"/>
                </a:solidFill>
                <a:latin typeface="Kristen ITC" pitchFamily="66" charset="0"/>
                <a:ea typeface="MS Gothic" panose="020B0609070205080204" pitchFamily="49" charset="-128"/>
              </a:rPr>
            </a:br>
            <a:r>
              <a:rPr lang="es-ES" altLang="sk-SK" sz="5556" b="1">
                <a:solidFill>
                  <a:srgbClr val="40F903"/>
                </a:solidFill>
                <a:latin typeface="Kristen ITC" pitchFamily="66" charset="0"/>
                <a:ea typeface="MS Gothic" panose="020B0609070205080204" pitchFamily="49" charset="-128"/>
                <a:hlinkClick r:id="rId2"/>
              </a:rPr>
              <a:t>Aquí</a:t>
            </a:r>
            <a:endParaRPr lang="es-ES" altLang="sk-SK" sz="5556" b="1">
              <a:solidFill>
                <a:srgbClr val="40F903"/>
              </a:solidFill>
              <a:latin typeface="Kristen ITC" pitchFamily="66" charset="0"/>
              <a:ea typeface="MS Gothic" panose="020B0609070205080204" pitchFamily="49" charset="-128"/>
            </a:endParaRPr>
          </a:p>
        </p:txBody>
      </p:sp>
      <p:sp>
        <p:nvSpPr>
          <p:cNvPr id="82950" name="Text Box 11">
            <a:extLst>
              <a:ext uri="{FF2B5EF4-FFF2-40B4-BE49-F238E27FC236}">
                <a16:creationId xmlns:a16="http://schemas.microsoft.com/office/drawing/2014/main" id="{0290CE31-9C27-4F06-81B3-9FEA9E11C781}"/>
              </a:ext>
            </a:extLst>
          </p:cNvPr>
          <p:cNvSpPr txBox="1">
            <a:spLocks noChangeArrowheads="1"/>
          </p:cNvSpPr>
          <p:nvPr/>
        </p:nvSpPr>
        <p:spPr bwMode="auto">
          <a:xfrm>
            <a:off x="2394189" y="5870377"/>
            <a:ext cx="3333863" cy="2383970"/>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14283" tIns="57142" rIns="114283" bIns="57142">
            <a:spAutoFit/>
          </a:bodyPr>
          <a:lstStyle>
            <a:lvl1pPr eaLnBrk="0" hangingPunct="0">
              <a:defRPr>
                <a:solidFill>
                  <a:schemeClr val="tx1"/>
                </a:solidFill>
                <a:latin typeface="Calibri" pitchFamily="34" charset="0"/>
                <a:cs typeface="Arial" pitchFamily="34" charset="0"/>
              </a:defRPr>
            </a:lvl1pPr>
            <a:lvl2pPr marL="742950" indent="-285750" eaLnBrk="0" hangingPunct="0">
              <a:defRPr>
                <a:solidFill>
                  <a:schemeClr val="tx1"/>
                </a:solidFill>
                <a:latin typeface="Calibri" pitchFamily="34" charset="0"/>
                <a:cs typeface="Arial" pitchFamily="34" charset="0"/>
              </a:defRPr>
            </a:lvl2pPr>
            <a:lvl3pPr marL="1143000" indent="-228600" eaLnBrk="0" hangingPunct="0">
              <a:defRPr>
                <a:solidFill>
                  <a:schemeClr val="tx1"/>
                </a:solidFill>
                <a:latin typeface="Calibri" pitchFamily="34" charset="0"/>
                <a:cs typeface="Arial" pitchFamily="34" charset="0"/>
              </a:defRPr>
            </a:lvl3pPr>
            <a:lvl4pPr marL="1600200" indent="-228600" eaLnBrk="0" hangingPunct="0">
              <a:defRPr>
                <a:solidFill>
                  <a:schemeClr val="tx1"/>
                </a:solidFill>
                <a:latin typeface="Calibri" pitchFamily="34" charset="0"/>
                <a:cs typeface="Arial" pitchFamily="34" charset="0"/>
              </a:defRPr>
            </a:lvl4pPr>
            <a:lvl5pPr marL="2057400" indent="-228600" eaLnBrk="0" hangingPunct="0">
              <a:defRPr>
                <a:solidFill>
                  <a:schemeClr val="tx1"/>
                </a:solidFill>
                <a:latin typeface="Calibri" pitchFamily="34" charset="0"/>
                <a:cs typeface="Arial" pitchFamily="34" charset="0"/>
              </a:defRPr>
            </a:lvl5pPr>
            <a:lvl6pPr marL="2514600" indent="-228600" eaLnBrk="0" fontAlgn="base" hangingPunct="0">
              <a:spcBef>
                <a:spcPct val="0"/>
              </a:spcBef>
              <a:spcAft>
                <a:spcPct val="0"/>
              </a:spcAft>
              <a:defRPr>
                <a:solidFill>
                  <a:schemeClr val="tx1"/>
                </a:solidFill>
                <a:latin typeface="Calibri" pitchFamily="34" charset="0"/>
                <a:cs typeface="Arial" pitchFamily="34" charset="0"/>
              </a:defRPr>
            </a:lvl6pPr>
            <a:lvl7pPr marL="2971800" indent="-228600" eaLnBrk="0" fontAlgn="base" hangingPunct="0">
              <a:spcBef>
                <a:spcPct val="0"/>
              </a:spcBef>
              <a:spcAft>
                <a:spcPct val="0"/>
              </a:spcAft>
              <a:defRPr>
                <a:solidFill>
                  <a:schemeClr val="tx1"/>
                </a:solidFill>
                <a:latin typeface="Calibri" pitchFamily="34" charset="0"/>
                <a:cs typeface="Arial" pitchFamily="34" charset="0"/>
              </a:defRPr>
            </a:lvl7pPr>
            <a:lvl8pPr marL="3429000" indent="-228600" eaLnBrk="0" fontAlgn="base" hangingPunct="0">
              <a:spcBef>
                <a:spcPct val="0"/>
              </a:spcBef>
              <a:spcAft>
                <a:spcPct val="0"/>
              </a:spcAft>
              <a:defRPr>
                <a:solidFill>
                  <a:schemeClr val="tx1"/>
                </a:solidFill>
                <a:latin typeface="Calibri" pitchFamily="34" charset="0"/>
                <a:cs typeface="Arial" pitchFamily="34" charset="0"/>
              </a:defRPr>
            </a:lvl8pPr>
            <a:lvl9pPr marL="3886200" indent="-228600" eaLnBrk="0" fontAlgn="base" hangingPunct="0">
              <a:spcBef>
                <a:spcPct val="0"/>
              </a:spcBef>
              <a:spcAft>
                <a:spcPct val="0"/>
              </a:spcAft>
              <a:defRPr>
                <a:solidFill>
                  <a:schemeClr val="tx1"/>
                </a:solidFill>
                <a:latin typeface="Calibri" pitchFamily="34" charset="0"/>
                <a:cs typeface="Arial" pitchFamily="34" charset="0"/>
              </a:defRPr>
            </a:lvl9pPr>
          </a:lstStyle>
          <a:p>
            <a:pPr algn="ctr" defTabSz="1142945" eaLnBrk="1" fontAlgn="base" hangingPunct="1">
              <a:spcBef>
                <a:spcPct val="50000"/>
              </a:spcBef>
              <a:spcAft>
                <a:spcPct val="0"/>
              </a:spcAft>
              <a:defRPr/>
            </a:pPr>
            <a:r>
              <a:rPr lang="es-ES_tradnl" altLang="sk-SK" sz="2268" b="1">
                <a:solidFill>
                  <a:srgbClr val="000000"/>
                </a:solidFill>
                <a:latin typeface="Kristen ITC" pitchFamily="66" charset="0"/>
                <a:ea typeface="MS Gothic" panose="020B0609070205080204" pitchFamily="49" charset="-128"/>
              </a:rPr>
              <a:t>Además puedes recibir powerpoints en tu correo electrónico suscribiéndote aquí:</a:t>
            </a:r>
            <a:r>
              <a:rPr lang="es-ES_tradnl" altLang="sk-SK" sz="2268" b="1">
                <a:solidFill>
                  <a:srgbClr val="0066FF"/>
                </a:solidFill>
                <a:latin typeface="Arial" pitchFamily="34" charset="0"/>
                <a:ea typeface="MS Gothic" panose="020B0609070205080204" pitchFamily="49" charset="-128"/>
              </a:rPr>
              <a:t> </a:t>
            </a:r>
          </a:p>
          <a:p>
            <a:pPr defTabSz="1142945" eaLnBrk="1" fontAlgn="base" hangingPunct="1">
              <a:spcBef>
                <a:spcPct val="50000"/>
              </a:spcBef>
              <a:spcAft>
                <a:spcPct val="0"/>
              </a:spcAft>
              <a:defRPr/>
            </a:pPr>
            <a:endParaRPr lang="es-ES" altLang="sk-SK" sz="2268" b="1">
              <a:solidFill>
                <a:srgbClr val="0066FF"/>
              </a:solidFill>
              <a:latin typeface="Arial" pitchFamily="34" charset="0"/>
              <a:ea typeface="MS Gothic" panose="020B0609070205080204" pitchFamily="49" charset="-128"/>
            </a:endParaRPr>
          </a:p>
        </p:txBody>
      </p:sp>
      <p:pic>
        <p:nvPicPr>
          <p:cNvPr id="107527" name="Picture 10" descr="email">
            <a:hlinkClick r:id="rId4"/>
            <a:extLst>
              <a:ext uri="{FF2B5EF4-FFF2-40B4-BE49-F238E27FC236}">
                <a16:creationId xmlns:a16="http://schemas.microsoft.com/office/drawing/2014/main" id="{3D44D185-5B1F-4ED2-9525-4C4949D83F59}"/>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130363" y="5423941"/>
            <a:ext cx="2952232" cy="29522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7528" name="Picture 17" descr="flechas-8">
            <a:extLst>
              <a:ext uri="{FF2B5EF4-FFF2-40B4-BE49-F238E27FC236}">
                <a16:creationId xmlns:a16="http://schemas.microsoft.com/office/drawing/2014/main" id="{365CC817-0C19-4001-8C8A-601F6093290E}"/>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728054" y="6163798"/>
            <a:ext cx="1524721" cy="12384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7529" name="Picture 21" descr="facebook-icon">
            <a:hlinkClick r:id="rId7"/>
            <a:extLst>
              <a:ext uri="{FF2B5EF4-FFF2-40B4-BE49-F238E27FC236}">
                <a16:creationId xmlns:a16="http://schemas.microsoft.com/office/drawing/2014/main" id="{EC81F704-4946-4992-96A1-2F386CEACED7}"/>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904554" y="3715609"/>
            <a:ext cx="666052" cy="6660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7530" name="Picture 22" descr="twitter-icon">
            <a:hlinkClick r:id="rId9"/>
            <a:extLst>
              <a:ext uri="{FF2B5EF4-FFF2-40B4-BE49-F238E27FC236}">
                <a16:creationId xmlns:a16="http://schemas.microsoft.com/office/drawing/2014/main" id="{209F16BF-B9B7-4B53-BF30-D1910E9A2570}"/>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1904554" y="4381661"/>
            <a:ext cx="666052" cy="6660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7531" name="Picture 23" descr="Web-Google-plus-Metro-icon">
            <a:hlinkClick r:id="rId11"/>
            <a:extLst>
              <a:ext uri="{FF2B5EF4-FFF2-40B4-BE49-F238E27FC236}">
                <a16:creationId xmlns:a16="http://schemas.microsoft.com/office/drawing/2014/main" id="{2C2F9F5B-F705-4117-B8A0-2D04EA00A7DE}"/>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1904554" y="5047713"/>
            <a:ext cx="666052" cy="6678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7532" name="Picture 24" descr="vkontakte-256">
            <a:hlinkClick r:id="rId13"/>
            <a:extLst>
              <a:ext uri="{FF2B5EF4-FFF2-40B4-BE49-F238E27FC236}">
                <a16:creationId xmlns:a16="http://schemas.microsoft.com/office/drawing/2014/main" id="{B639A327-17C4-49BC-BCC5-2F8C67908D72}"/>
              </a:ext>
            </a:extLst>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1904554" y="5715567"/>
            <a:ext cx="666052" cy="6660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sld>
</file>

<file path=ppt/theme/theme1.xml><?xml version="1.0" encoding="utf-8"?>
<a:theme xmlns:a="http://schemas.openxmlformats.org/drawingml/2006/main" name="3_Motív Office">
  <a:themeElements>
    <a:clrScheme name="Motív 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Motív 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Motív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Motív balíka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Vlastné 34">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5_Motív Office">
  <a:themeElements>
    <a:clrScheme name="Motív 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Motív 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Motív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4_Motív balíka Office">
  <a:themeElements>
    <a:clrScheme name="Motív 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Motív 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Motív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5_Motív balíka Office">
  <a:themeElements>
    <a:clrScheme name="Motív 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Motív 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Motív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6.xml><?xml version="1.0" encoding="utf-8"?>
<a:theme xmlns:a="http://schemas.openxmlformats.org/drawingml/2006/main" name="4_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7.xml><?xml version="1.0" encoding="utf-8"?>
<a:theme xmlns:a="http://schemas.openxmlformats.org/drawingml/2006/main" name="Motív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0</TotalTime>
  <Words>825</Words>
  <Application>Microsoft Office PowerPoint</Application>
  <PresentationFormat>Vlastná</PresentationFormat>
  <Paragraphs>85</Paragraphs>
  <Slides>50</Slides>
  <Notes>2</Notes>
  <HiddenSlides>0</HiddenSlides>
  <MMClips>0</MMClips>
  <ScaleCrop>false</ScaleCrop>
  <HeadingPairs>
    <vt:vector size="6" baseType="variant">
      <vt:variant>
        <vt:lpstr>Použité písma</vt:lpstr>
      </vt:variant>
      <vt:variant>
        <vt:i4>8</vt:i4>
      </vt:variant>
      <vt:variant>
        <vt:lpstr>Motív</vt:lpstr>
      </vt:variant>
      <vt:variant>
        <vt:i4>6</vt:i4>
      </vt:variant>
      <vt:variant>
        <vt:lpstr>Nadpisy snímok</vt:lpstr>
      </vt:variant>
      <vt:variant>
        <vt:i4>50</vt:i4>
      </vt:variant>
    </vt:vector>
  </HeadingPairs>
  <TitlesOfParts>
    <vt:vector size="64" baseType="lpstr">
      <vt:lpstr>Arial</vt:lpstr>
      <vt:lpstr>Kristen ITC</vt:lpstr>
      <vt:lpstr>Artistik</vt:lpstr>
      <vt:lpstr>Wingdings</vt:lpstr>
      <vt:lpstr>Nadianne</vt:lpstr>
      <vt:lpstr>Tekton Pro</vt:lpstr>
      <vt:lpstr>ContusTEEMed</vt:lpstr>
      <vt:lpstr>Shogun</vt:lpstr>
      <vt:lpstr>3_Motív Office</vt:lpstr>
      <vt:lpstr>1_Motív balíka Office</vt:lpstr>
      <vt:lpstr>5_Motív Office</vt:lpstr>
      <vt:lpstr>4_Motív balíka Office</vt:lpstr>
      <vt:lpstr>5_Motív balíka Office</vt:lpstr>
      <vt:lpstr>4_Diseño predeterminado</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1</cp:revision>
  <dcterms:created xsi:type="dcterms:W3CDTF">2020-09-23T15:22:31Z</dcterms:created>
  <dcterms:modified xsi:type="dcterms:W3CDTF">2022-11-19T12:33:20Z</dcterms:modified>
</cp:coreProperties>
</file>